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32"/>
  </p:notesMasterIdLst>
  <p:handoutMasterIdLst>
    <p:handoutMasterId r:id="rId33"/>
  </p:handoutMasterIdLst>
  <p:sldIdLst>
    <p:sldId id="334" r:id="rId2"/>
    <p:sldId id="363" r:id="rId3"/>
    <p:sldId id="339" r:id="rId4"/>
    <p:sldId id="340" r:id="rId5"/>
    <p:sldId id="341" r:id="rId6"/>
    <p:sldId id="342" r:id="rId7"/>
    <p:sldId id="362" r:id="rId8"/>
    <p:sldId id="335" r:id="rId9"/>
    <p:sldId id="336" r:id="rId10"/>
    <p:sldId id="337" r:id="rId11"/>
    <p:sldId id="338" r:id="rId12"/>
    <p:sldId id="364" r:id="rId13"/>
    <p:sldId id="343" r:id="rId14"/>
    <p:sldId id="344" r:id="rId15"/>
    <p:sldId id="345" r:id="rId16"/>
    <p:sldId id="346" r:id="rId17"/>
    <p:sldId id="365" r:id="rId18"/>
    <p:sldId id="347" r:id="rId19"/>
    <p:sldId id="348" r:id="rId20"/>
    <p:sldId id="349" r:id="rId21"/>
    <p:sldId id="350" r:id="rId22"/>
    <p:sldId id="366" r:id="rId23"/>
    <p:sldId id="351" r:id="rId24"/>
    <p:sldId id="352" r:id="rId25"/>
    <p:sldId id="353" r:id="rId26"/>
    <p:sldId id="354" r:id="rId27"/>
    <p:sldId id="355" r:id="rId28"/>
    <p:sldId id="356" r:id="rId29"/>
    <p:sldId id="357" r:id="rId30"/>
    <p:sldId id="367" r:id="rId31"/>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CCD6E0"/>
    <a:srgbClr val="FFCC00"/>
    <a:srgbClr val="8C0000"/>
    <a:srgbClr val="626000"/>
    <a:srgbClr val="FF9933"/>
    <a:srgbClr val="8080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710" autoAdjust="0"/>
  </p:normalViewPr>
  <p:slideViewPr>
    <p:cSldViewPr snapToGrid="0">
      <p:cViewPr>
        <p:scale>
          <a:sx n="93" d="100"/>
          <a:sy n="93" d="100"/>
        </p:scale>
        <p:origin x="-917" y="216"/>
      </p:cViewPr>
      <p:guideLst>
        <p:guide orient="horz" pos="2160"/>
        <p:guide pos="2880"/>
      </p:guideLst>
    </p:cSldViewPr>
  </p:slideViewPr>
  <p:notesTextViewPr>
    <p:cViewPr>
      <p:scale>
        <a:sx n="100" d="100"/>
        <a:sy n="100" d="100"/>
      </p:scale>
      <p:origin x="0" y="0"/>
    </p:cViewPr>
  </p:notesTextViewPr>
  <p:notesViewPr>
    <p:cSldViewPr snapToGrid="0">
      <p:cViewPr varScale="1">
        <p:scale>
          <a:sx n="48" d="100"/>
          <a:sy n="48" d="100"/>
        </p:scale>
        <p:origin x="184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none" lIns="94757" tIns="47378" rIns="94757" bIns="47378" numCol="1" anchor="t" anchorCtr="0" compatLnSpc="1">
            <a:prstTxWarp prst="textNoShape">
              <a:avLst/>
            </a:prstTxWarp>
          </a:bodyPr>
          <a:lstStyle>
            <a:lvl1pPr defTabSz="947738" eaLnBrk="1" hangingPunct="1">
              <a:defRPr sz="1200">
                <a:solidFill>
                  <a:srgbClr val="00245B"/>
                </a:solidFill>
                <a:latin typeface="Verdana" pitchFamily="34" charset="0"/>
              </a:defRPr>
            </a:lvl1pPr>
          </a:lstStyle>
          <a:p>
            <a:pPr>
              <a:defRPr/>
            </a:pPr>
            <a:endParaRPr lang="de-DE"/>
          </a:p>
        </p:txBody>
      </p:sp>
      <p:sp>
        <p:nvSpPr>
          <p:cNvPr id="5017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none" lIns="94757" tIns="47378" rIns="94757" bIns="47378" numCol="1" anchor="t" anchorCtr="0" compatLnSpc="1">
            <a:prstTxWarp prst="textNoShape">
              <a:avLst/>
            </a:prstTxWarp>
          </a:bodyPr>
          <a:lstStyle>
            <a:lvl1pPr algn="r" defTabSz="947738" eaLnBrk="1" hangingPunct="1">
              <a:defRPr sz="1200">
                <a:solidFill>
                  <a:srgbClr val="00245B"/>
                </a:solidFill>
                <a:latin typeface="Verdana" pitchFamily="34" charset="0"/>
              </a:defRPr>
            </a:lvl1pPr>
          </a:lstStyle>
          <a:p>
            <a:pPr>
              <a:defRPr/>
            </a:pPr>
            <a:endParaRPr lang="de-DE"/>
          </a:p>
        </p:txBody>
      </p:sp>
      <p:sp>
        <p:nvSpPr>
          <p:cNvPr id="5018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none" lIns="94757" tIns="47378" rIns="94757" bIns="47378" numCol="1" anchor="b" anchorCtr="0" compatLnSpc="1">
            <a:prstTxWarp prst="textNoShape">
              <a:avLst/>
            </a:prstTxWarp>
          </a:bodyPr>
          <a:lstStyle>
            <a:lvl1pPr defTabSz="947738" eaLnBrk="1" hangingPunct="1">
              <a:defRPr sz="1200">
                <a:solidFill>
                  <a:srgbClr val="00245B"/>
                </a:solidFill>
                <a:latin typeface="Verdana" pitchFamily="34" charset="0"/>
              </a:defRPr>
            </a:lvl1pPr>
          </a:lstStyle>
          <a:p>
            <a:pPr>
              <a:defRPr/>
            </a:pPr>
            <a:endParaRPr lang="de-DE"/>
          </a:p>
        </p:txBody>
      </p:sp>
      <p:sp>
        <p:nvSpPr>
          <p:cNvPr id="5018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none" lIns="94757" tIns="47378" rIns="94757" bIns="47378" numCol="1" anchor="b" anchorCtr="0" compatLnSpc="1">
            <a:prstTxWarp prst="textNoShape">
              <a:avLst/>
            </a:prstTxWarp>
          </a:bodyPr>
          <a:lstStyle>
            <a:lvl1pPr algn="r" defTabSz="947738">
              <a:defRPr sz="1200">
                <a:solidFill>
                  <a:srgbClr val="00245B"/>
                </a:solidFill>
                <a:latin typeface="Verdana" panose="020B0604030504040204" pitchFamily="34" charset="0"/>
              </a:defRPr>
            </a:lvl1pPr>
          </a:lstStyle>
          <a:p>
            <a:fld id="{68934943-CC1A-4757-B9F0-9C8F04D206C5}" type="slidenum">
              <a:rPr lang="de-DE" altLang="de-DE"/>
              <a:pPr/>
              <a:t>‹Nr.›</a:t>
            </a:fld>
            <a:endParaRPr lang="de-DE" altLang="de-DE"/>
          </a:p>
        </p:txBody>
      </p:sp>
    </p:spTree>
    <p:extLst>
      <p:ext uri="{BB962C8B-B14F-4D97-AF65-F5344CB8AC3E}">
        <p14:creationId xmlns:p14="http://schemas.microsoft.com/office/powerpoint/2010/main" val="3076052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4757" tIns="47378" rIns="94757" bIns="47378" numCol="1" anchor="t" anchorCtr="0" compatLnSpc="1">
            <a:prstTxWarp prst="textNoShape">
              <a:avLst/>
            </a:prstTxWarp>
          </a:bodyPr>
          <a:lstStyle>
            <a:lvl1pPr defTabSz="947738" eaLnBrk="1" hangingPunct="1">
              <a:defRPr sz="1200">
                <a:latin typeface="Verdana" pitchFamily="34" charset="0"/>
              </a:defRPr>
            </a:lvl1pPr>
          </a:lstStyle>
          <a:p>
            <a:pPr>
              <a:defRPr/>
            </a:pPr>
            <a:endParaRPr lang="de-DE"/>
          </a:p>
        </p:txBody>
      </p:sp>
      <p:sp>
        <p:nvSpPr>
          <p:cNvPr id="3481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4757" tIns="47378" rIns="94757" bIns="47378" numCol="1" anchor="t" anchorCtr="0" compatLnSpc="1">
            <a:prstTxWarp prst="textNoShape">
              <a:avLst/>
            </a:prstTxWarp>
          </a:bodyPr>
          <a:lstStyle>
            <a:lvl1pPr algn="r" defTabSz="947738" eaLnBrk="1" hangingPunct="1">
              <a:defRPr sz="1200">
                <a:latin typeface="Verdana" pitchFamily="34" charset="0"/>
              </a:defRPr>
            </a:lvl1pPr>
          </a:lstStyle>
          <a:p>
            <a:pPr>
              <a:defRPr/>
            </a:pPr>
            <a:endParaRPr lang="de-DE"/>
          </a:p>
        </p:txBody>
      </p:sp>
      <p:sp>
        <p:nvSpPr>
          <p:cNvPr id="12292" name="Rectangle 4"/>
          <p:cNvSpPr>
            <a:spLocks noGrp="1" noRot="1" noChangeAspect="1" noChangeArrowheads="1" noTextEdit="1"/>
          </p:cNvSpPr>
          <p:nvPr>
            <p:ph type="sldImg" idx="2"/>
          </p:nvPr>
        </p:nvSpPr>
        <p:spPr bwMode="auto">
          <a:xfrm>
            <a:off x="992188" y="768350"/>
            <a:ext cx="5116512"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4757" tIns="47378" rIns="94757" bIns="47378"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482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4757" tIns="47378" rIns="94757" bIns="47378" numCol="1" anchor="b" anchorCtr="0" compatLnSpc="1">
            <a:prstTxWarp prst="textNoShape">
              <a:avLst/>
            </a:prstTxWarp>
          </a:bodyPr>
          <a:lstStyle>
            <a:lvl1pPr defTabSz="947738" eaLnBrk="1" hangingPunct="1">
              <a:defRPr sz="1200">
                <a:latin typeface="Times New Roman" pitchFamily="18" charset="0"/>
              </a:defRPr>
            </a:lvl1pPr>
          </a:lstStyle>
          <a:p>
            <a:pPr>
              <a:defRPr/>
            </a:pPr>
            <a:endParaRPr lang="de-DE"/>
          </a:p>
        </p:txBody>
      </p:sp>
      <p:sp>
        <p:nvSpPr>
          <p:cNvPr id="3482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4757" tIns="47378" rIns="94757" bIns="47378" numCol="1" anchor="b" anchorCtr="0" compatLnSpc="1">
            <a:prstTxWarp prst="textNoShape">
              <a:avLst/>
            </a:prstTxWarp>
          </a:bodyPr>
          <a:lstStyle>
            <a:lvl1pPr algn="r" defTabSz="947738">
              <a:defRPr sz="1200">
                <a:latin typeface="Times New Roman" panose="02020603050405020304" pitchFamily="18" charset="0"/>
              </a:defRPr>
            </a:lvl1pPr>
          </a:lstStyle>
          <a:p>
            <a:fld id="{D44B276B-97A9-4F24-89BA-D1F1503ED72B}" type="slidenum">
              <a:rPr lang="de-DE" altLang="de-DE"/>
              <a:pPr/>
              <a:t>‹Nr.›</a:t>
            </a:fld>
            <a:endParaRPr lang="de-DE" altLang="de-DE"/>
          </a:p>
        </p:txBody>
      </p:sp>
    </p:spTree>
    <p:extLst>
      <p:ext uri="{BB962C8B-B14F-4D97-AF65-F5344CB8AC3E}">
        <p14:creationId xmlns:p14="http://schemas.microsoft.com/office/powerpoint/2010/main" val="4161450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5059" name="Rectangle 2"/>
          <p:cNvSpPr>
            <a:spLocks noGrp="1" noChangeArrowheads="1"/>
          </p:cNvSpPr>
          <p:nvPr>
            <p:ph type="subTitle" idx="1"/>
          </p:nvPr>
        </p:nvSpPr>
        <p:spPr>
          <a:xfrm>
            <a:off x="2409825" y="4616450"/>
            <a:ext cx="6467475" cy="1057275"/>
          </a:xfrm>
        </p:spPr>
        <p:txBody>
          <a:bodyPr lIns="360000"/>
          <a:lstStyle>
            <a:lvl1pPr>
              <a:defRPr sz="2000" b="1" smtClean="0">
                <a:solidFill>
                  <a:srgbClr val="0066CC"/>
                </a:solidFill>
              </a:defRPr>
            </a:lvl1pPr>
          </a:lstStyle>
          <a:p>
            <a:pPr lvl="0"/>
            <a:r>
              <a:rPr lang="de-DE" altLang="de-DE" noProof="0" smtClean="0"/>
              <a:t>Formatvorlage des Untertitelmasters durch Klicken bearbeiten</a:t>
            </a:r>
          </a:p>
        </p:txBody>
      </p:sp>
      <p:sp>
        <p:nvSpPr>
          <p:cNvPr id="45060" name="Rectangle 5"/>
          <p:cNvSpPr>
            <a:spLocks noGrp="1" noChangeArrowheads="1"/>
          </p:cNvSpPr>
          <p:nvPr>
            <p:ph type="ctrTitle"/>
          </p:nvPr>
        </p:nvSpPr>
        <p:spPr>
          <a:xfrm>
            <a:off x="2409825" y="2579688"/>
            <a:ext cx="6477000" cy="1470025"/>
          </a:xfrm>
        </p:spPr>
        <p:txBody>
          <a:bodyPr lIns="360000" anchor="t"/>
          <a:lstStyle>
            <a:lvl1pPr>
              <a:lnSpc>
                <a:spcPct val="100000"/>
              </a:lnSpc>
              <a:defRPr sz="3600" smtClean="0"/>
            </a:lvl1pPr>
          </a:lstStyle>
          <a:p>
            <a:pPr lvl="0"/>
            <a:r>
              <a:rPr lang="de-DE" altLang="de-DE" noProof="0" smtClean="0"/>
              <a:t>Titelmasterformat durch Klicken bearbeiten</a:t>
            </a:r>
          </a:p>
        </p:txBody>
      </p:sp>
      <p:sp>
        <p:nvSpPr>
          <p:cNvPr id="11" name="Rectangle 13"/>
          <p:cNvSpPr>
            <a:spLocks noChangeArrowheads="1"/>
          </p:cNvSpPr>
          <p:nvPr/>
        </p:nvSpPr>
        <p:spPr bwMode="auto">
          <a:xfrm>
            <a:off x="0" y="6665913"/>
            <a:ext cx="9144000" cy="1920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defRPr/>
            </a:pPr>
            <a:endParaRPr lang="de-DE">
              <a:latin typeface="Verdana" pitchFamily="34" charset="0"/>
            </a:endParaRPr>
          </a:p>
        </p:txBody>
      </p:sp>
    </p:spTree>
  </p:cSld>
  <p:clrMapOvr>
    <a:masterClrMapping/>
  </p:clrMapOvr>
  <p:transition spd="slow"/>
  <p:timing>
    <p:tnLst>
      <p:par>
        <p:cTn id="1" dur="indefinite" restart="never" nodeType="tmRoot"/>
      </p:par>
    </p:tnLst>
  </p:timing>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8"/>
          <p:cNvSpPr>
            <a:spLocks noGrp="1" noChangeArrowheads="1"/>
          </p:cNvSpPr>
          <p:nvPr>
            <p:ph type="ftr" sz="quarter" idx="10"/>
          </p:nvPr>
        </p:nvSpPr>
        <p:spPr>
          <a:ln/>
        </p:spPr>
        <p:txBody>
          <a:bodyPr/>
          <a:lstStyle>
            <a:lvl1pPr>
              <a:defRPr/>
            </a:lvl1pPr>
          </a:lstStyle>
          <a:p>
            <a:r>
              <a:rPr lang="de-DE" altLang="de-DE"/>
              <a:t>Titel, Datum</a:t>
            </a:r>
          </a:p>
        </p:txBody>
      </p:sp>
    </p:spTree>
    <p:extLst>
      <p:ext uri="{BB962C8B-B14F-4D97-AF65-F5344CB8AC3E}">
        <p14:creationId xmlns:p14="http://schemas.microsoft.com/office/powerpoint/2010/main" val="4203074044"/>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3"/>
          <p:cNvSpPr>
            <a:spLocks noChangeArrowheads="1"/>
          </p:cNvSpPr>
          <p:nvPr/>
        </p:nvSpPr>
        <p:spPr bwMode="auto">
          <a:xfrm>
            <a:off x="0" y="6665913"/>
            <a:ext cx="9144000" cy="1920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defRPr/>
            </a:pPr>
            <a:endParaRPr lang="de-DE">
              <a:latin typeface="Verdana" pitchFamily="34" charset="0"/>
            </a:endParaRPr>
          </a:p>
        </p:txBody>
      </p:sp>
      <p:sp>
        <p:nvSpPr>
          <p:cNvPr id="2051" name="Rectangle 2"/>
          <p:cNvSpPr>
            <a:spLocks noGrp="1" noChangeArrowheads="1"/>
          </p:cNvSpPr>
          <p:nvPr>
            <p:ph type="body" idx="1"/>
          </p:nvPr>
        </p:nvSpPr>
        <p:spPr bwMode="auto">
          <a:xfrm>
            <a:off x="250825" y="1619250"/>
            <a:ext cx="864235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2052" name="Rectangle 5"/>
          <p:cNvSpPr>
            <a:spLocks noGrp="1" noChangeArrowheads="1"/>
          </p:cNvSpPr>
          <p:nvPr>
            <p:ph type="title"/>
          </p:nvPr>
        </p:nvSpPr>
        <p:spPr bwMode="auto">
          <a:xfrm>
            <a:off x="250825" y="946150"/>
            <a:ext cx="86423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de-DE" altLang="de-DE" smtClean="0"/>
              <a:t>Mastertitelformat bearbeiten</a:t>
            </a:r>
          </a:p>
        </p:txBody>
      </p:sp>
      <p:sp>
        <p:nvSpPr>
          <p:cNvPr id="327686" name="Rectangle 6"/>
          <p:cNvSpPr>
            <a:spLocks noChangeArrowheads="1"/>
          </p:cNvSpPr>
          <p:nvPr/>
        </p:nvSpPr>
        <p:spPr bwMode="auto">
          <a:xfrm>
            <a:off x="7610475" y="6627813"/>
            <a:ext cx="1227138" cy="239712"/>
          </a:xfrm>
          <a:prstGeom prst="rect">
            <a:avLst/>
          </a:prstGeom>
          <a:noFill/>
          <a:ln w="9525">
            <a:noFill/>
            <a:miter lim="800000"/>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1DC0B21-129C-441E-9F97-07F093E93418}" type="slidenum">
              <a:rPr lang="de-DE" altLang="de-DE" sz="1000" b="1">
                <a:solidFill>
                  <a:srgbClr val="5F5F5F"/>
                </a:solidFill>
              </a:rPr>
              <a:pPr algn="r" eaLnBrk="1" hangingPunct="1"/>
              <a:t>‹Nr.›</a:t>
            </a:fld>
            <a:endParaRPr lang="de-DE" altLang="de-DE" sz="1000" b="1">
              <a:solidFill>
                <a:srgbClr val="5F5F5F"/>
              </a:solidFill>
            </a:endParaRPr>
          </a:p>
        </p:txBody>
      </p:sp>
      <p:sp>
        <p:nvSpPr>
          <p:cNvPr id="327688" name="Rectangle 8"/>
          <p:cNvSpPr>
            <a:spLocks noGrp="1" noChangeArrowheads="1"/>
          </p:cNvSpPr>
          <p:nvPr>
            <p:ph type="ftr" sz="quarter" idx="3"/>
          </p:nvPr>
        </p:nvSpPr>
        <p:spPr bwMode="auto">
          <a:xfrm>
            <a:off x="250825" y="6629400"/>
            <a:ext cx="5976938" cy="228600"/>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defRPr sz="1000">
                <a:solidFill>
                  <a:srgbClr val="5F5F5F"/>
                </a:solidFill>
              </a:defRPr>
            </a:lvl1pPr>
          </a:lstStyle>
          <a:p>
            <a:r>
              <a:rPr lang="de-DE" altLang="de-DE"/>
              <a:t>Titel, Datum</a:t>
            </a:r>
          </a:p>
        </p:txBody>
      </p:sp>
      <p:pic>
        <p:nvPicPr>
          <p:cNvPr id="2056" name="Picture 24" descr="Logo_RGB_300dp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8938" y="144463"/>
            <a:ext cx="2138362"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9" r:id="rId1"/>
    <p:sldLayoutId id="2147483689" r:id="rId2"/>
  </p:sldLayoutIdLst>
  <p:transition spd="slow"/>
  <p:timing>
    <p:tnLst>
      <p:par>
        <p:cTn id="1" dur="indefinite" restart="never" nodeType="tmRoot"/>
      </p:par>
    </p:tnLst>
  </p:timing>
  <p:hf sldNum="0" hdr="0" dt="0"/>
  <p:txStyles>
    <p:titleStyle>
      <a:lvl1pPr algn="l" rtl="0" eaLnBrk="1" fontAlgn="base" hangingPunct="1">
        <a:lnSpc>
          <a:spcPct val="85000"/>
        </a:lnSpc>
        <a:spcBef>
          <a:spcPct val="0"/>
        </a:spcBef>
        <a:spcAft>
          <a:spcPct val="0"/>
        </a:spcAft>
        <a:defRPr sz="3000" b="1">
          <a:solidFill>
            <a:srgbClr val="003366"/>
          </a:solidFill>
          <a:latin typeface="+mj-lt"/>
          <a:ea typeface="+mj-ea"/>
          <a:cs typeface="+mj-cs"/>
        </a:defRPr>
      </a:lvl1pPr>
      <a:lvl2pPr algn="l" rtl="0" eaLnBrk="1" fontAlgn="base" hangingPunct="1">
        <a:lnSpc>
          <a:spcPct val="85000"/>
        </a:lnSpc>
        <a:spcBef>
          <a:spcPct val="0"/>
        </a:spcBef>
        <a:spcAft>
          <a:spcPct val="0"/>
        </a:spcAft>
        <a:defRPr sz="3000" b="1">
          <a:solidFill>
            <a:srgbClr val="003366"/>
          </a:solidFill>
          <a:latin typeface="Arial" charset="0"/>
        </a:defRPr>
      </a:lvl2pPr>
      <a:lvl3pPr algn="l" rtl="0" eaLnBrk="1" fontAlgn="base" hangingPunct="1">
        <a:lnSpc>
          <a:spcPct val="85000"/>
        </a:lnSpc>
        <a:spcBef>
          <a:spcPct val="0"/>
        </a:spcBef>
        <a:spcAft>
          <a:spcPct val="0"/>
        </a:spcAft>
        <a:defRPr sz="3000" b="1">
          <a:solidFill>
            <a:srgbClr val="003366"/>
          </a:solidFill>
          <a:latin typeface="Arial" charset="0"/>
        </a:defRPr>
      </a:lvl3pPr>
      <a:lvl4pPr algn="l" rtl="0" eaLnBrk="1" fontAlgn="base" hangingPunct="1">
        <a:lnSpc>
          <a:spcPct val="85000"/>
        </a:lnSpc>
        <a:spcBef>
          <a:spcPct val="0"/>
        </a:spcBef>
        <a:spcAft>
          <a:spcPct val="0"/>
        </a:spcAft>
        <a:defRPr sz="3000" b="1">
          <a:solidFill>
            <a:srgbClr val="003366"/>
          </a:solidFill>
          <a:latin typeface="Arial" charset="0"/>
        </a:defRPr>
      </a:lvl4pPr>
      <a:lvl5pPr algn="l" rtl="0" eaLnBrk="1" fontAlgn="base" hangingPunct="1">
        <a:lnSpc>
          <a:spcPct val="85000"/>
        </a:lnSpc>
        <a:spcBef>
          <a:spcPct val="0"/>
        </a:spcBef>
        <a:spcAft>
          <a:spcPct val="0"/>
        </a:spcAft>
        <a:defRPr sz="3000" b="1">
          <a:solidFill>
            <a:srgbClr val="003366"/>
          </a:solidFill>
          <a:latin typeface="Arial" charset="0"/>
        </a:defRPr>
      </a:lvl5pPr>
      <a:lvl6pPr marL="457200" algn="l" rtl="0" eaLnBrk="1" fontAlgn="base" hangingPunct="1">
        <a:lnSpc>
          <a:spcPct val="85000"/>
        </a:lnSpc>
        <a:spcBef>
          <a:spcPct val="0"/>
        </a:spcBef>
        <a:spcAft>
          <a:spcPct val="0"/>
        </a:spcAft>
        <a:defRPr sz="3000" b="1">
          <a:solidFill>
            <a:srgbClr val="003366"/>
          </a:solidFill>
          <a:latin typeface="Arial" charset="0"/>
        </a:defRPr>
      </a:lvl6pPr>
      <a:lvl7pPr marL="914400" algn="l" rtl="0" eaLnBrk="1" fontAlgn="base" hangingPunct="1">
        <a:lnSpc>
          <a:spcPct val="85000"/>
        </a:lnSpc>
        <a:spcBef>
          <a:spcPct val="0"/>
        </a:spcBef>
        <a:spcAft>
          <a:spcPct val="0"/>
        </a:spcAft>
        <a:defRPr sz="3000" b="1">
          <a:solidFill>
            <a:srgbClr val="003366"/>
          </a:solidFill>
          <a:latin typeface="Arial" charset="0"/>
        </a:defRPr>
      </a:lvl7pPr>
      <a:lvl8pPr marL="1371600" algn="l" rtl="0" eaLnBrk="1" fontAlgn="base" hangingPunct="1">
        <a:lnSpc>
          <a:spcPct val="85000"/>
        </a:lnSpc>
        <a:spcBef>
          <a:spcPct val="0"/>
        </a:spcBef>
        <a:spcAft>
          <a:spcPct val="0"/>
        </a:spcAft>
        <a:defRPr sz="3000" b="1">
          <a:solidFill>
            <a:srgbClr val="003366"/>
          </a:solidFill>
          <a:latin typeface="Arial" charset="0"/>
        </a:defRPr>
      </a:lvl8pPr>
      <a:lvl9pPr marL="1828800" algn="l" rtl="0" eaLnBrk="1" fontAlgn="base" hangingPunct="1">
        <a:lnSpc>
          <a:spcPct val="85000"/>
        </a:lnSpc>
        <a:spcBef>
          <a:spcPct val="0"/>
        </a:spcBef>
        <a:spcAft>
          <a:spcPct val="0"/>
        </a:spcAft>
        <a:defRPr sz="3000" b="1">
          <a:solidFill>
            <a:srgbClr val="003366"/>
          </a:solidFill>
          <a:latin typeface="Arial" charset="0"/>
        </a:defRPr>
      </a:lvl9pPr>
    </p:titleStyle>
    <p:bodyStyle>
      <a:lvl1pPr algn="l" rtl="0" eaLnBrk="1" fontAlgn="base" hangingPunct="1">
        <a:lnSpc>
          <a:spcPct val="102000"/>
        </a:lnSpc>
        <a:spcBef>
          <a:spcPts val="500"/>
        </a:spcBef>
        <a:spcAft>
          <a:spcPct val="0"/>
        </a:spcAft>
        <a:buClr>
          <a:srgbClr val="000000"/>
        </a:buClr>
        <a:defRPr>
          <a:solidFill>
            <a:srgbClr val="000000"/>
          </a:solidFill>
          <a:latin typeface="+mn-lt"/>
          <a:ea typeface="+mn-ea"/>
          <a:cs typeface="+mn-cs"/>
        </a:defRPr>
      </a:lvl1pPr>
      <a:lvl2pPr marL="355600" indent="-176213" algn="l" rtl="0" eaLnBrk="1" fontAlgn="base" hangingPunct="1">
        <a:lnSpc>
          <a:spcPct val="102000"/>
        </a:lnSpc>
        <a:spcBef>
          <a:spcPts val="500"/>
        </a:spcBef>
        <a:spcAft>
          <a:spcPct val="0"/>
        </a:spcAft>
        <a:buClr>
          <a:srgbClr val="000000"/>
        </a:buClr>
        <a:buChar char="-"/>
        <a:defRPr>
          <a:solidFill>
            <a:srgbClr val="000000"/>
          </a:solidFill>
          <a:latin typeface="+mn-lt"/>
        </a:defRPr>
      </a:lvl2pPr>
      <a:lvl3pPr marL="723900" indent="-188913" algn="l" rtl="0" eaLnBrk="1" fontAlgn="base" hangingPunct="1">
        <a:lnSpc>
          <a:spcPct val="102000"/>
        </a:lnSpc>
        <a:spcBef>
          <a:spcPts val="500"/>
        </a:spcBef>
        <a:spcAft>
          <a:spcPct val="0"/>
        </a:spcAft>
        <a:buClr>
          <a:srgbClr val="000000"/>
        </a:buClr>
        <a:buChar char="-"/>
        <a:defRPr>
          <a:solidFill>
            <a:srgbClr val="000000"/>
          </a:solidFill>
          <a:latin typeface="+mn-lt"/>
        </a:defRPr>
      </a:lvl3pPr>
      <a:lvl4pPr marL="1079500" indent="-176213" algn="l" rtl="0" eaLnBrk="1" fontAlgn="base" hangingPunct="1">
        <a:lnSpc>
          <a:spcPct val="102000"/>
        </a:lnSpc>
        <a:spcBef>
          <a:spcPts val="500"/>
        </a:spcBef>
        <a:spcAft>
          <a:spcPct val="0"/>
        </a:spcAft>
        <a:buClr>
          <a:srgbClr val="000000"/>
        </a:buClr>
        <a:buChar char="-"/>
        <a:defRPr>
          <a:solidFill>
            <a:srgbClr val="000000"/>
          </a:solidFill>
          <a:latin typeface="+mn-lt"/>
        </a:defRPr>
      </a:lvl4pPr>
      <a:lvl5pPr marL="1435100" indent="-176213" algn="l" rtl="0" eaLnBrk="1" fontAlgn="base" hangingPunct="1">
        <a:lnSpc>
          <a:spcPct val="102000"/>
        </a:lnSpc>
        <a:spcBef>
          <a:spcPts val="500"/>
        </a:spcBef>
        <a:spcAft>
          <a:spcPct val="0"/>
        </a:spcAft>
        <a:buClr>
          <a:srgbClr val="000000"/>
        </a:buClr>
        <a:buChar char="-"/>
        <a:defRPr>
          <a:solidFill>
            <a:srgbClr val="000000"/>
          </a:solidFill>
          <a:latin typeface="+mn-lt"/>
        </a:defRPr>
      </a:lvl5pPr>
      <a:lvl6pPr marL="1892300" indent="-176213" algn="l" rtl="0" eaLnBrk="1" fontAlgn="base" hangingPunct="1">
        <a:lnSpc>
          <a:spcPct val="102000"/>
        </a:lnSpc>
        <a:spcBef>
          <a:spcPts val="500"/>
        </a:spcBef>
        <a:spcAft>
          <a:spcPct val="0"/>
        </a:spcAft>
        <a:buClr>
          <a:schemeClr val="tx1"/>
        </a:buClr>
        <a:buSzPct val="90000"/>
        <a:buChar char="-"/>
        <a:defRPr>
          <a:solidFill>
            <a:schemeClr val="tx1"/>
          </a:solidFill>
          <a:latin typeface="+mn-lt"/>
        </a:defRPr>
      </a:lvl6pPr>
      <a:lvl7pPr marL="2349500" indent="-176213" algn="l" rtl="0" eaLnBrk="1" fontAlgn="base" hangingPunct="1">
        <a:lnSpc>
          <a:spcPct val="102000"/>
        </a:lnSpc>
        <a:spcBef>
          <a:spcPts val="500"/>
        </a:spcBef>
        <a:spcAft>
          <a:spcPct val="0"/>
        </a:spcAft>
        <a:buClr>
          <a:schemeClr val="tx1"/>
        </a:buClr>
        <a:buSzPct val="90000"/>
        <a:buChar char="-"/>
        <a:defRPr>
          <a:solidFill>
            <a:schemeClr val="tx1"/>
          </a:solidFill>
          <a:latin typeface="+mn-lt"/>
        </a:defRPr>
      </a:lvl7pPr>
      <a:lvl8pPr marL="2806700" indent="-176213" algn="l" rtl="0" eaLnBrk="1" fontAlgn="base" hangingPunct="1">
        <a:lnSpc>
          <a:spcPct val="102000"/>
        </a:lnSpc>
        <a:spcBef>
          <a:spcPts val="500"/>
        </a:spcBef>
        <a:spcAft>
          <a:spcPct val="0"/>
        </a:spcAft>
        <a:buClr>
          <a:schemeClr val="tx1"/>
        </a:buClr>
        <a:buSzPct val="90000"/>
        <a:buChar char="-"/>
        <a:defRPr>
          <a:solidFill>
            <a:schemeClr val="tx1"/>
          </a:solidFill>
          <a:latin typeface="+mn-lt"/>
        </a:defRPr>
      </a:lvl8pPr>
      <a:lvl9pPr marL="3263900" indent="-176213" algn="l" rtl="0" eaLnBrk="1" fontAlgn="base" hangingPunct="1">
        <a:lnSpc>
          <a:spcPct val="102000"/>
        </a:lnSpc>
        <a:spcBef>
          <a:spcPts val="500"/>
        </a:spcBef>
        <a:spcAft>
          <a:spcPct val="0"/>
        </a:spcAft>
        <a:buClr>
          <a:schemeClr val="tx1"/>
        </a:buClr>
        <a:buSzPct val="90000"/>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259632" y="2492896"/>
            <a:ext cx="7272808" cy="2016224"/>
          </a:xfrm>
        </p:spPr>
        <p:txBody>
          <a:bodyPr>
            <a:normAutofit/>
          </a:bodyPr>
          <a:lstStyle/>
          <a:p>
            <a:pPr lvl="0" algn="l"/>
            <a:r>
              <a:rPr lang="de-DE" sz="2000" b="1" dirty="0">
                <a:solidFill>
                  <a:schemeClr val="tx1"/>
                </a:solidFill>
              </a:rPr>
              <a:t>Liebe Schülerinnen und  Schüler,</a:t>
            </a:r>
          </a:p>
          <a:p>
            <a:pPr lvl="0" algn="l"/>
            <a:r>
              <a:rPr lang="de-DE" sz="2000" b="1" dirty="0">
                <a:solidFill>
                  <a:schemeClr val="tx1"/>
                </a:solidFill>
              </a:rPr>
              <a:t>ihr seht jetzt gleich verschiedene Bilder. Bitte überlegt euch zu jedem Bild, was zu dieser Situation geführt hat: </a:t>
            </a:r>
          </a:p>
          <a:p>
            <a:pPr lvl="0" algn="l"/>
            <a:r>
              <a:rPr lang="de-DE" sz="2000" b="1" dirty="0">
                <a:solidFill>
                  <a:schemeClr val="tx1"/>
                </a:solidFill>
              </a:rPr>
              <a:t>Was könnte vorher passiert sein?</a:t>
            </a:r>
            <a:endParaRPr lang="de-DE" sz="1800" b="1" dirty="0"/>
          </a:p>
        </p:txBody>
      </p:sp>
    </p:spTree>
    <p:extLst>
      <p:ext uri="{BB962C8B-B14F-4D97-AF65-F5344CB8AC3E}">
        <p14:creationId xmlns:p14="http://schemas.microsoft.com/office/powerpoint/2010/main" val="2920525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3897" y="720130"/>
            <a:ext cx="6864805" cy="5148000"/>
          </a:xfrm>
          <a:prstGeom prst="rect">
            <a:avLst/>
          </a:prstGeom>
        </p:spPr>
      </p:pic>
    </p:spTree>
    <p:extLst>
      <p:ext uri="{BB962C8B-B14F-4D97-AF65-F5344CB8AC3E}">
        <p14:creationId xmlns:p14="http://schemas.microsoft.com/office/powerpoint/2010/main" val="329929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5691" y="548680"/>
            <a:ext cx="5136589" cy="3852000"/>
          </a:xfrm>
          <a:prstGeom prst="rect">
            <a:avLst/>
          </a:prstGeom>
        </p:spPr>
      </p:pic>
      <p:sp>
        <p:nvSpPr>
          <p:cNvPr id="6" name="Untertitel 2"/>
          <p:cNvSpPr txBox="1">
            <a:spLocks/>
          </p:cNvSpPr>
          <p:nvPr/>
        </p:nvSpPr>
        <p:spPr>
          <a:xfrm>
            <a:off x="359229" y="4623420"/>
            <a:ext cx="8596991"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indent="-266700" algn="l">
              <a:buFont typeface="+mj-lt"/>
              <a:buAutoNum type="alphaLcParenR"/>
            </a:pPr>
            <a:r>
              <a:rPr lang="de-DE" sz="1800" dirty="0">
                <a:solidFill>
                  <a:schemeClr val="tx1"/>
                </a:solidFill>
              </a:rPr>
              <a:t>Das Mädchen weint vor Kummer, weil ihr Zeugnis so schlecht ausgefallen ist.</a:t>
            </a:r>
          </a:p>
          <a:p>
            <a:pPr marL="266700" indent="-266700" algn="l">
              <a:buFont typeface="+mj-lt"/>
              <a:buAutoNum type="alphaLcParenR"/>
            </a:pPr>
            <a:r>
              <a:rPr lang="de-DE" sz="1800" dirty="0">
                <a:solidFill>
                  <a:schemeClr val="tx1"/>
                </a:solidFill>
              </a:rPr>
              <a:t>Das Mädchen weint vor Freude, weil es ein sehr gutes Zeugnis bekommen hat.</a:t>
            </a:r>
          </a:p>
          <a:p>
            <a:pPr marL="266700" indent="-266700" algn="l">
              <a:buFont typeface="+mj-lt"/>
              <a:buAutoNum type="alphaLcParenR"/>
            </a:pPr>
            <a:r>
              <a:rPr lang="de-DE" sz="1800" dirty="0">
                <a:solidFill>
                  <a:schemeClr val="tx1"/>
                </a:solidFill>
              </a:rPr>
              <a:t>Das Mädchen umarmt ihren Vater und weint, weil es ihn nach Jahren das erste Mal wiedersieht.</a:t>
            </a:r>
          </a:p>
          <a:p>
            <a:pPr marL="266700" indent="-266700" algn="l">
              <a:buFont typeface="+mj-lt"/>
              <a:buAutoNum type="alphaLcParenR"/>
            </a:pPr>
            <a:r>
              <a:rPr lang="de-DE" sz="1800" dirty="0">
                <a:solidFill>
                  <a:schemeClr val="tx1"/>
                </a:solidFill>
              </a:rPr>
              <a:t>Das Mädchen entschuldigt sich bei ihrem Vater, weil es zu spät gekommen ist.</a:t>
            </a:r>
          </a:p>
        </p:txBody>
      </p:sp>
    </p:spTree>
    <p:extLst>
      <p:ext uri="{BB962C8B-B14F-4D97-AF65-F5344CB8AC3E}">
        <p14:creationId xmlns:p14="http://schemas.microsoft.com/office/powerpoint/2010/main" val="440337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9E8AD78E-4AE7-4E91-A6F5-22C82CBE69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5690" y="548679"/>
            <a:ext cx="5136589" cy="3851989"/>
          </a:xfrm>
          <a:prstGeom prst="rect">
            <a:avLst/>
          </a:prstGeom>
        </p:spPr>
      </p:pic>
      <p:sp>
        <p:nvSpPr>
          <p:cNvPr id="4" name="Untertitel 2"/>
          <p:cNvSpPr txBox="1">
            <a:spLocks/>
          </p:cNvSpPr>
          <p:nvPr/>
        </p:nvSpPr>
        <p:spPr>
          <a:xfrm>
            <a:off x="359229" y="4623420"/>
            <a:ext cx="8596991"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indent="-266700" algn="l">
              <a:buFont typeface="+mj-lt"/>
              <a:buAutoNum type="alphaLcParenR"/>
            </a:pPr>
            <a:r>
              <a:rPr lang="de-DE" sz="1800" dirty="0">
                <a:solidFill>
                  <a:schemeClr val="tx1"/>
                </a:solidFill>
              </a:rPr>
              <a:t>Das Mädchen weint vor Kummer, weil ihr Zeugnis so schlecht ausgefallen ist.</a:t>
            </a:r>
          </a:p>
          <a:p>
            <a:pPr marL="266700" indent="-266700" algn="l">
              <a:buFont typeface="+mj-lt"/>
              <a:buAutoNum type="alphaLcParenR"/>
            </a:pPr>
            <a:r>
              <a:rPr lang="de-DE" sz="1800" dirty="0">
                <a:solidFill>
                  <a:schemeClr val="tx1"/>
                </a:solidFill>
              </a:rPr>
              <a:t>Das Mädchen weint vor Freude, weil es ein sehr gutes Zeugnis bekommen hat.</a:t>
            </a:r>
          </a:p>
          <a:p>
            <a:pPr marL="266700" indent="-266700" algn="l">
              <a:buFont typeface="+mj-lt"/>
              <a:buAutoNum type="alphaLcParenR"/>
            </a:pPr>
            <a:r>
              <a:rPr lang="de-DE" sz="1800" dirty="0">
                <a:solidFill>
                  <a:schemeClr val="tx1"/>
                </a:solidFill>
              </a:rPr>
              <a:t>Das Mädchen umarmt ihren Vater und weint, weil es ihn nach Jahren das erste Mal wiedersieht.</a:t>
            </a:r>
          </a:p>
          <a:p>
            <a:pPr marL="266700" indent="-266700" algn="l">
              <a:buFont typeface="+mj-lt"/>
              <a:buAutoNum type="alphaLcParenR"/>
            </a:pPr>
            <a:r>
              <a:rPr lang="de-DE" sz="1800" dirty="0">
                <a:solidFill>
                  <a:schemeClr val="tx1"/>
                </a:solidFill>
              </a:rPr>
              <a:t>Das Mädchen entschuldigt sich bei ihrem Vater, weil es zu spät gekommen ist.</a:t>
            </a:r>
          </a:p>
        </p:txBody>
      </p:sp>
    </p:spTree>
    <p:extLst>
      <p:ext uri="{BB962C8B-B14F-4D97-AF65-F5344CB8AC3E}">
        <p14:creationId xmlns:p14="http://schemas.microsoft.com/office/powerpoint/2010/main" val="3191625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BB2942B8-D507-4357-ACF1-039F7C736D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698" y="585111"/>
            <a:ext cx="5136603" cy="3851999"/>
          </a:xfrm>
          <a:prstGeom prst="rect">
            <a:avLst/>
          </a:prstGeom>
        </p:spPr>
      </p:pic>
      <p:sp>
        <p:nvSpPr>
          <p:cNvPr id="4" name="Untertitel 2"/>
          <p:cNvSpPr txBox="1">
            <a:spLocks/>
          </p:cNvSpPr>
          <p:nvPr/>
        </p:nvSpPr>
        <p:spPr>
          <a:xfrm>
            <a:off x="359229" y="4623420"/>
            <a:ext cx="8596991"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indent="-266700" algn="l">
              <a:buFont typeface="+mj-lt"/>
              <a:buAutoNum type="alphaLcParenR"/>
            </a:pPr>
            <a:r>
              <a:rPr lang="de-DE" sz="1800" dirty="0">
                <a:solidFill>
                  <a:schemeClr val="tx1"/>
                </a:solidFill>
              </a:rPr>
              <a:t>Das Mädchen weint vor Kummer, weil ihr Zeugnis so schlecht ausgefallen ist.</a:t>
            </a:r>
          </a:p>
          <a:p>
            <a:pPr marL="266700" indent="-266700" algn="l">
              <a:buFont typeface="+mj-lt"/>
              <a:buAutoNum type="alphaLcParenR"/>
            </a:pPr>
            <a:r>
              <a:rPr lang="de-DE" sz="1800" dirty="0">
                <a:solidFill>
                  <a:schemeClr val="tx1"/>
                </a:solidFill>
              </a:rPr>
              <a:t>Das Mädchen weint vor Freude, weil es ein sehr gutes Zeugnis bekommen hat.</a:t>
            </a:r>
          </a:p>
          <a:p>
            <a:pPr marL="266700" indent="-266700" algn="l">
              <a:buFont typeface="+mj-lt"/>
              <a:buAutoNum type="alphaLcParenR"/>
            </a:pPr>
            <a:r>
              <a:rPr lang="de-DE" sz="1800" dirty="0">
                <a:solidFill>
                  <a:schemeClr val="tx1"/>
                </a:solidFill>
              </a:rPr>
              <a:t>Das Mädchen umarmt ihren Vater und weint, weil es ihn nach Jahren das erste Mal wiedersieht.</a:t>
            </a:r>
          </a:p>
          <a:p>
            <a:pPr marL="266700" indent="-266700" algn="l">
              <a:buFont typeface="+mj-lt"/>
              <a:buAutoNum type="alphaLcParenR"/>
            </a:pPr>
            <a:r>
              <a:rPr lang="de-DE" sz="1800" dirty="0">
                <a:solidFill>
                  <a:schemeClr val="tx1"/>
                </a:solidFill>
              </a:rPr>
              <a:t>Das Mädchen entschuldigt sich bei ihrem Vater, weil es zu spät gekommen ist.</a:t>
            </a:r>
          </a:p>
        </p:txBody>
      </p:sp>
    </p:spTree>
    <p:extLst>
      <p:ext uri="{BB962C8B-B14F-4D97-AF65-F5344CB8AC3E}">
        <p14:creationId xmlns:p14="http://schemas.microsoft.com/office/powerpoint/2010/main" val="3906785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xmlns="" id="{8C82884C-6389-4019-8C03-CE18FFECB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698" y="585111"/>
            <a:ext cx="5136603" cy="3851999"/>
          </a:xfrm>
          <a:prstGeom prst="rect">
            <a:avLst/>
          </a:prstGeom>
        </p:spPr>
      </p:pic>
      <p:sp>
        <p:nvSpPr>
          <p:cNvPr id="6" name="Untertitel 2"/>
          <p:cNvSpPr txBox="1">
            <a:spLocks/>
          </p:cNvSpPr>
          <p:nvPr/>
        </p:nvSpPr>
        <p:spPr>
          <a:xfrm>
            <a:off x="179614" y="4623420"/>
            <a:ext cx="9054194"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indent="-266700" algn="l">
              <a:buFont typeface="+mj-lt"/>
              <a:buAutoNum type="alphaLcParenR"/>
            </a:pPr>
            <a:r>
              <a:rPr lang="de-DE" sz="1800" dirty="0">
                <a:solidFill>
                  <a:schemeClr val="tx1"/>
                </a:solidFill>
              </a:rPr>
              <a:t>Das Mädchen weint vor Kummer, weil ihr Zeugnis so schlecht ausgefallen ist.</a:t>
            </a:r>
          </a:p>
          <a:p>
            <a:pPr marL="266700" indent="-266700" algn="l">
              <a:buFont typeface="+mj-lt"/>
              <a:buAutoNum type="alphaLcParenR"/>
            </a:pPr>
            <a:r>
              <a:rPr lang="de-DE" sz="1800" b="1" dirty="0">
                <a:solidFill>
                  <a:schemeClr val="tx1"/>
                </a:solidFill>
              </a:rPr>
              <a:t>Das Mädchen weint vor Freude, weil es ein sehr gutes Zeugnis bekommen hat</a:t>
            </a:r>
            <a:r>
              <a:rPr lang="de-DE" sz="1800" dirty="0">
                <a:solidFill>
                  <a:schemeClr val="tx1"/>
                </a:solidFill>
              </a:rPr>
              <a:t>.</a:t>
            </a:r>
          </a:p>
          <a:p>
            <a:pPr marL="266700" indent="-266700" algn="l">
              <a:buFont typeface="+mj-lt"/>
              <a:buAutoNum type="alphaLcParenR"/>
            </a:pPr>
            <a:r>
              <a:rPr lang="de-DE" sz="1800" dirty="0">
                <a:solidFill>
                  <a:schemeClr val="tx1"/>
                </a:solidFill>
              </a:rPr>
              <a:t>Das Mädchen umarmt ihren Vater und weint, weil es ihn nach Jahren das erste Mal wiedersieht.</a:t>
            </a:r>
          </a:p>
          <a:p>
            <a:pPr marL="266700" indent="-266700" algn="l">
              <a:buFont typeface="+mj-lt"/>
              <a:buAutoNum type="alphaLcParenR"/>
            </a:pPr>
            <a:r>
              <a:rPr lang="de-DE" sz="1800" dirty="0">
                <a:solidFill>
                  <a:schemeClr val="tx1"/>
                </a:solidFill>
              </a:rPr>
              <a:t>Das Mädchen entschuldigt sich bei ihrem Vater, weil es zu spät gekommen ist.</a:t>
            </a:r>
          </a:p>
        </p:txBody>
      </p:sp>
    </p:spTree>
    <p:extLst>
      <p:ext uri="{BB962C8B-B14F-4D97-AF65-F5344CB8AC3E}">
        <p14:creationId xmlns:p14="http://schemas.microsoft.com/office/powerpoint/2010/main" val="2413825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895" y="999578"/>
            <a:ext cx="6863596" cy="5148000"/>
          </a:xfrm>
          <a:prstGeom prst="rect">
            <a:avLst/>
          </a:prstGeom>
        </p:spPr>
      </p:pic>
    </p:spTree>
    <p:extLst>
      <p:ext uri="{BB962C8B-B14F-4D97-AF65-F5344CB8AC3E}">
        <p14:creationId xmlns:p14="http://schemas.microsoft.com/office/powerpoint/2010/main" val="11617333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81693" y="4509120"/>
            <a:ext cx="8194763" cy="2016224"/>
          </a:xfrm>
        </p:spPr>
        <p:txBody>
          <a:bodyPr>
            <a:noAutofit/>
          </a:bodyPr>
          <a:lstStyle/>
          <a:p>
            <a:pPr marL="266700" lvl="0" indent="-266700" algn="l">
              <a:buFont typeface="+mj-lt"/>
              <a:buAutoNum type="alphaLcParenR"/>
            </a:pPr>
            <a:r>
              <a:rPr lang="de-DE" sz="1800" b="0" dirty="0">
                <a:solidFill>
                  <a:schemeClr val="tx1"/>
                </a:solidFill>
              </a:rPr>
              <a:t>Der Vater schimpft mit dem Jungen, weil er die Vase mit seinem Ball von der Kommode geschossen hat.</a:t>
            </a:r>
          </a:p>
          <a:p>
            <a:pPr marL="266700" lvl="0" indent="-266700" algn="l">
              <a:buFont typeface="+mj-lt"/>
              <a:buAutoNum type="alphaLcParenR"/>
            </a:pPr>
            <a:r>
              <a:rPr lang="de-DE" sz="1800" b="0" dirty="0">
                <a:solidFill>
                  <a:schemeClr val="tx1"/>
                </a:solidFill>
              </a:rPr>
              <a:t>Die Katze hat die Vase von der Kommode gestoßen und schleicht davon.</a:t>
            </a:r>
          </a:p>
          <a:p>
            <a:pPr marL="266700" lvl="0" indent="-266700" algn="l">
              <a:buFont typeface="+mj-lt"/>
              <a:buAutoNum type="alphaLcParenR"/>
            </a:pPr>
            <a:r>
              <a:rPr lang="de-DE" sz="1800" b="0" dirty="0">
                <a:solidFill>
                  <a:schemeClr val="tx1"/>
                </a:solidFill>
              </a:rPr>
              <a:t>Der Vater hat die Vase vor Wut von der Kommode gestoßen. </a:t>
            </a:r>
          </a:p>
          <a:p>
            <a:pPr marL="266700" lvl="0" indent="-266700" algn="l">
              <a:buFont typeface="+mj-lt"/>
              <a:buAutoNum type="alphaLcParenR"/>
            </a:pPr>
            <a:r>
              <a:rPr lang="de-DE" sz="1800" b="0" dirty="0">
                <a:solidFill>
                  <a:schemeClr val="tx1"/>
                </a:solidFill>
              </a:rPr>
              <a:t>Der Junge hat die Vase von der Kommode gestoßen, weil der Vater ihm verboten hat, draußen Fußball zu spielen.</a:t>
            </a:r>
            <a:endParaRPr lang="de-DE" sz="1800" b="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620688"/>
            <a:ext cx="5135704" cy="3852000"/>
          </a:xfrm>
          <a:prstGeom prst="rect">
            <a:avLst/>
          </a:prstGeom>
        </p:spPr>
      </p:pic>
    </p:spTree>
    <p:extLst>
      <p:ext uri="{BB962C8B-B14F-4D97-AF65-F5344CB8AC3E}">
        <p14:creationId xmlns:p14="http://schemas.microsoft.com/office/powerpoint/2010/main" val="1045211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585112"/>
            <a:ext cx="5135704" cy="3852000"/>
          </a:xfrm>
          <a:prstGeom prst="rect">
            <a:avLst/>
          </a:prstGeom>
        </p:spPr>
      </p:pic>
      <p:sp>
        <p:nvSpPr>
          <p:cNvPr id="5" name="Untertitel 2"/>
          <p:cNvSpPr>
            <a:spLocks noGrp="1"/>
          </p:cNvSpPr>
          <p:nvPr>
            <p:ph type="subTitle" idx="1"/>
          </p:nvPr>
        </p:nvSpPr>
        <p:spPr>
          <a:xfrm>
            <a:off x="481693" y="4509120"/>
            <a:ext cx="8194763" cy="2016224"/>
          </a:xfrm>
        </p:spPr>
        <p:txBody>
          <a:bodyPr>
            <a:noAutofit/>
          </a:bodyPr>
          <a:lstStyle/>
          <a:p>
            <a:pPr marL="266700" lvl="0" indent="-266700" algn="l">
              <a:buFont typeface="+mj-lt"/>
              <a:buAutoNum type="alphaLcParenR"/>
            </a:pPr>
            <a:r>
              <a:rPr lang="de-DE" sz="1800" b="0" dirty="0">
                <a:solidFill>
                  <a:schemeClr val="tx1"/>
                </a:solidFill>
              </a:rPr>
              <a:t>Der Vater schimpft mit dem Jungen, weil er die Vase mit seinem Ball von der Kommode geschossen hat.</a:t>
            </a:r>
          </a:p>
          <a:p>
            <a:pPr marL="266700" lvl="0" indent="-266700" algn="l">
              <a:buFont typeface="+mj-lt"/>
              <a:buAutoNum type="alphaLcParenR"/>
            </a:pPr>
            <a:r>
              <a:rPr lang="de-DE" sz="1800" b="0" dirty="0">
                <a:solidFill>
                  <a:schemeClr val="tx1"/>
                </a:solidFill>
              </a:rPr>
              <a:t>Die Katze hat die Vase von der Kommode gestoßen und schleicht davon.</a:t>
            </a:r>
          </a:p>
          <a:p>
            <a:pPr marL="266700" lvl="0" indent="-266700" algn="l">
              <a:buFont typeface="+mj-lt"/>
              <a:buAutoNum type="alphaLcParenR"/>
            </a:pPr>
            <a:r>
              <a:rPr lang="de-DE" sz="1800" b="0" dirty="0">
                <a:solidFill>
                  <a:schemeClr val="tx1"/>
                </a:solidFill>
              </a:rPr>
              <a:t>Der Vater hat die Vase vor Wut von der Kommode gestoßen. </a:t>
            </a:r>
          </a:p>
          <a:p>
            <a:pPr marL="266700" lvl="0" indent="-266700" algn="l">
              <a:buFont typeface="+mj-lt"/>
              <a:buAutoNum type="alphaLcParenR"/>
            </a:pPr>
            <a:r>
              <a:rPr lang="de-DE" sz="1800" b="0" dirty="0">
                <a:solidFill>
                  <a:schemeClr val="tx1"/>
                </a:solidFill>
              </a:rPr>
              <a:t>Der Junge hat die Vase von der Kommode gestoßen, weil der Vater ihm verboten hat, draußen Fußball zu spielen.</a:t>
            </a:r>
            <a:endParaRPr lang="de-DE" sz="1800" b="0" dirty="0"/>
          </a:p>
        </p:txBody>
      </p:sp>
    </p:spTree>
    <p:extLst>
      <p:ext uri="{BB962C8B-B14F-4D97-AF65-F5344CB8AC3E}">
        <p14:creationId xmlns:p14="http://schemas.microsoft.com/office/powerpoint/2010/main" val="4214817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6576" y="585112"/>
            <a:ext cx="5135704" cy="3852000"/>
          </a:xfrm>
          <a:prstGeom prst="rect">
            <a:avLst/>
          </a:prstGeom>
        </p:spPr>
      </p:pic>
      <p:sp>
        <p:nvSpPr>
          <p:cNvPr id="5" name="Untertitel 2"/>
          <p:cNvSpPr>
            <a:spLocks noGrp="1"/>
          </p:cNvSpPr>
          <p:nvPr>
            <p:ph type="subTitle" idx="1"/>
          </p:nvPr>
        </p:nvSpPr>
        <p:spPr>
          <a:xfrm>
            <a:off x="481693" y="4509120"/>
            <a:ext cx="8194763" cy="2016224"/>
          </a:xfrm>
        </p:spPr>
        <p:txBody>
          <a:bodyPr>
            <a:noAutofit/>
          </a:bodyPr>
          <a:lstStyle/>
          <a:p>
            <a:pPr marL="266700" lvl="0" indent="-266700" algn="l">
              <a:buFont typeface="+mj-lt"/>
              <a:buAutoNum type="alphaLcParenR"/>
            </a:pPr>
            <a:r>
              <a:rPr lang="de-DE" sz="1800" b="0" dirty="0">
                <a:solidFill>
                  <a:schemeClr val="tx1"/>
                </a:solidFill>
              </a:rPr>
              <a:t>Der Vater schimpft mit dem Jungen, weil er die Vase mit seinem Ball von der Kommode geschossen hat.</a:t>
            </a:r>
          </a:p>
          <a:p>
            <a:pPr marL="266700" lvl="0" indent="-266700" algn="l">
              <a:buFont typeface="+mj-lt"/>
              <a:buAutoNum type="alphaLcParenR"/>
            </a:pPr>
            <a:r>
              <a:rPr lang="de-DE" sz="1800" b="0" dirty="0">
                <a:solidFill>
                  <a:schemeClr val="tx1"/>
                </a:solidFill>
              </a:rPr>
              <a:t>Die Katze hat die Vase von der Kommode gestoßen und schleicht davon.</a:t>
            </a:r>
          </a:p>
          <a:p>
            <a:pPr marL="266700" lvl="0" indent="-266700" algn="l">
              <a:buFont typeface="+mj-lt"/>
              <a:buAutoNum type="alphaLcParenR"/>
            </a:pPr>
            <a:r>
              <a:rPr lang="de-DE" sz="1800" b="0" dirty="0">
                <a:solidFill>
                  <a:schemeClr val="tx1"/>
                </a:solidFill>
              </a:rPr>
              <a:t>Der Vater hat die Vase vor Wut von der Kommode gestoßen. </a:t>
            </a:r>
          </a:p>
          <a:p>
            <a:pPr marL="266700" lvl="0" indent="-266700" algn="l">
              <a:buFont typeface="+mj-lt"/>
              <a:buAutoNum type="alphaLcParenR"/>
            </a:pPr>
            <a:r>
              <a:rPr lang="de-DE" sz="1800" b="0" dirty="0">
                <a:solidFill>
                  <a:schemeClr val="tx1"/>
                </a:solidFill>
              </a:rPr>
              <a:t>Der Junge hat die Vase von der Kommode gestoßen, weil der Vater ihm verboten hat, draußen Fußball zu spielen.</a:t>
            </a:r>
            <a:endParaRPr lang="de-DE" sz="1800" b="0" dirty="0"/>
          </a:p>
        </p:txBody>
      </p:sp>
    </p:spTree>
    <p:extLst>
      <p:ext uri="{BB962C8B-B14F-4D97-AF65-F5344CB8AC3E}">
        <p14:creationId xmlns:p14="http://schemas.microsoft.com/office/powerpoint/2010/main" val="3695404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6576" y="585112"/>
            <a:ext cx="5135704" cy="3852000"/>
          </a:xfrm>
          <a:prstGeom prst="rect">
            <a:avLst/>
          </a:prstGeom>
        </p:spPr>
      </p:pic>
      <p:sp>
        <p:nvSpPr>
          <p:cNvPr id="6" name="Untertitel 2"/>
          <p:cNvSpPr>
            <a:spLocks noGrp="1"/>
          </p:cNvSpPr>
          <p:nvPr>
            <p:ph type="subTitle" idx="1"/>
          </p:nvPr>
        </p:nvSpPr>
        <p:spPr>
          <a:xfrm>
            <a:off x="481693" y="4509120"/>
            <a:ext cx="8556171" cy="2016224"/>
          </a:xfrm>
        </p:spPr>
        <p:txBody>
          <a:bodyPr>
            <a:noAutofit/>
          </a:bodyPr>
          <a:lstStyle/>
          <a:p>
            <a:pPr marL="266700" lvl="0" indent="-266700" algn="l">
              <a:buFont typeface="+mj-lt"/>
              <a:buAutoNum type="alphaLcParenR"/>
            </a:pPr>
            <a:r>
              <a:rPr lang="de-DE" sz="1800" b="0" dirty="0">
                <a:solidFill>
                  <a:schemeClr val="tx1"/>
                </a:solidFill>
              </a:rPr>
              <a:t>Der Vater schimpft mit dem Jungen, weil er die Vase mit seinem Ball von der Kommode geschossen hat.</a:t>
            </a:r>
          </a:p>
          <a:p>
            <a:pPr marL="266700" lvl="0" indent="-266700" algn="l">
              <a:buFont typeface="+mj-lt"/>
              <a:buAutoNum type="alphaLcParenR"/>
            </a:pPr>
            <a:r>
              <a:rPr lang="de-DE" sz="1800" dirty="0">
                <a:solidFill>
                  <a:schemeClr val="tx1"/>
                </a:solidFill>
              </a:rPr>
              <a:t>Die Katze hat die Vase von der Kommode gestoßen und schleicht davon</a:t>
            </a:r>
            <a:r>
              <a:rPr lang="de-DE" sz="1800" b="0" dirty="0">
                <a:solidFill>
                  <a:schemeClr val="tx1"/>
                </a:solidFill>
              </a:rPr>
              <a:t>.</a:t>
            </a:r>
          </a:p>
          <a:p>
            <a:pPr marL="266700" lvl="0" indent="-266700" algn="l">
              <a:buFont typeface="+mj-lt"/>
              <a:buAutoNum type="alphaLcParenR"/>
            </a:pPr>
            <a:r>
              <a:rPr lang="de-DE" sz="1800" b="0" dirty="0">
                <a:solidFill>
                  <a:schemeClr val="tx1"/>
                </a:solidFill>
              </a:rPr>
              <a:t>Der Vater hat die Vase vor Wut von der Kommode gestoßen. </a:t>
            </a:r>
          </a:p>
          <a:p>
            <a:pPr marL="266700" lvl="0" indent="-266700" algn="l">
              <a:buFont typeface="+mj-lt"/>
              <a:buAutoNum type="alphaLcParenR"/>
            </a:pPr>
            <a:r>
              <a:rPr lang="de-DE" sz="1800" b="0" dirty="0">
                <a:solidFill>
                  <a:schemeClr val="tx1"/>
                </a:solidFill>
              </a:rPr>
              <a:t>Der Junge hat die Vase von der Kommode gestoßen, weil der Vater ihm verboten hat, draußen Fußball zu spielen.</a:t>
            </a:r>
            <a:endParaRPr lang="de-DE" sz="1800" b="0" dirty="0"/>
          </a:p>
        </p:txBody>
      </p:sp>
    </p:spTree>
    <p:extLst>
      <p:ext uri="{BB962C8B-B14F-4D97-AF65-F5344CB8AC3E}">
        <p14:creationId xmlns:p14="http://schemas.microsoft.com/office/powerpoint/2010/main" val="1708331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9822" y="715741"/>
            <a:ext cx="6862143" cy="5148000"/>
          </a:xfrm>
          <a:prstGeom prst="rect">
            <a:avLst/>
          </a:prstGeom>
        </p:spPr>
      </p:pic>
    </p:spTree>
    <p:extLst>
      <p:ext uri="{BB962C8B-B14F-4D97-AF65-F5344CB8AC3E}">
        <p14:creationId xmlns:p14="http://schemas.microsoft.com/office/powerpoint/2010/main" val="1675110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tertitel 2"/>
          <p:cNvSpPr txBox="1">
            <a:spLocks/>
          </p:cNvSpPr>
          <p:nvPr/>
        </p:nvSpPr>
        <p:spPr>
          <a:xfrm>
            <a:off x="506186" y="4590763"/>
            <a:ext cx="8409214"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Das eine Kind hat das Andere geschubst und rennt weg.</a:t>
            </a:r>
          </a:p>
          <a:p>
            <a:pPr marL="266700" lvl="0" indent="-266700" algn="l">
              <a:buFont typeface="+mj-lt"/>
              <a:buAutoNum type="alphaLcParenR"/>
            </a:pPr>
            <a:r>
              <a:rPr lang="de-DE" sz="1800" dirty="0">
                <a:solidFill>
                  <a:schemeClr val="tx1"/>
                </a:solidFill>
              </a:rPr>
              <a:t>Der Junge ist von Jugendlichen geschlagen worden, das andere Kind läuft aus Angst weg.</a:t>
            </a:r>
          </a:p>
          <a:p>
            <a:pPr marL="266700" lvl="0" indent="-266700" algn="l">
              <a:buFont typeface="+mj-lt"/>
              <a:buAutoNum type="alphaLcParenR"/>
            </a:pPr>
            <a:r>
              <a:rPr lang="de-DE" sz="1800" dirty="0">
                <a:solidFill>
                  <a:schemeClr val="tx1"/>
                </a:solidFill>
              </a:rPr>
              <a:t>Das Kind rennt einem Anderen hinterher, der dem Jungen wehgetan hat.</a:t>
            </a:r>
          </a:p>
          <a:p>
            <a:pPr marL="266700" indent="-266700" algn="l">
              <a:buFont typeface="+mj-lt"/>
              <a:buAutoNum type="alphaLcParenR"/>
            </a:pPr>
            <a:r>
              <a:rPr lang="de-DE" sz="1800" dirty="0">
                <a:solidFill>
                  <a:schemeClr val="tx1"/>
                </a:solidFill>
              </a:rPr>
              <a:t>Der Junge hatte einen Unfall und ein Kind holt Hilfe.</a:t>
            </a:r>
          </a:p>
          <a:p>
            <a:pPr marL="457200" lvl="0" indent="-457200" algn="l">
              <a:buFont typeface="+mj-lt"/>
              <a:buAutoNum type="alphaLcParenR"/>
            </a:pPr>
            <a:endParaRPr lang="de-DE" sz="2000" dirty="0">
              <a:solidFill>
                <a:schemeClr val="tx1"/>
              </a:solidFill>
            </a:endParaRP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7669" y="585112"/>
            <a:ext cx="5134611" cy="3852000"/>
          </a:xfrm>
          <a:prstGeom prst="rect">
            <a:avLst/>
          </a:prstGeom>
        </p:spPr>
      </p:pic>
    </p:spTree>
    <p:extLst>
      <p:ext uri="{BB962C8B-B14F-4D97-AF65-F5344CB8AC3E}">
        <p14:creationId xmlns:p14="http://schemas.microsoft.com/office/powerpoint/2010/main" val="2945811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8661" y="548680"/>
            <a:ext cx="5135627" cy="3852000"/>
          </a:xfrm>
          <a:prstGeom prst="rect">
            <a:avLst/>
          </a:prstGeom>
        </p:spPr>
      </p:pic>
      <p:sp>
        <p:nvSpPr>
          <p:cNvPr id="4" name="Untertitel 2"/>
          <p:cNvSpPr txBox="1">
            <a:spLocks/>
          </p:cNvSpPr>
          <p:nvPr/>
        </p:nvSpPr>
        <p:spPr>
          <a:xfrm>
            <a:off x="506186" y="4590763"/>
            <a:ext cx="8409214"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Das eine Kind hat das Andere geschubst und rennt weg.</a:t>
            </a:r>
          </a:p>
          <a:p>
            <a:pPr marL="266700" lvl="0" indent="-266700" algn="l">
              <a:buFont typeface="+mj-lt"/>
              <a:buAutoNum type="alphaLcParenR"/>
            </a:pPr>
            <a:r>
              <a:rPr lang="de-DE" sz="1800" dirty="0">
                <a:solidFill>
                  <a:schemeClr val="tx1"/>
                </a:solidFill>
              </a:rPr>
              <a:t>Der Junge ist von Jugendlichen geschlagen worden, das andere Kind läuft aus Angst weg.</a:t>
            </a:r>
          </a:p>
          <a:p>
            <a:pPr marL="266700" lvl="0" indent="-266700" algn="l">
              <a:buFont typeface="+mj-lt"/>
              <a:buAutoNum type="alphaLcParenR"/>
            </a:pPr>
            <a:r>
              <a:rPr lang="de-DE" sz="1800" dirty="0">
                <a:solidFill>
                  <a:schemeClr val="tx1"/>
                </a:solidFill>
              </a:rPr>
              <a:t>Das Kind rennt einem Anderen hinterher, der dem Jungen wehgetan hat.</a:t>
            </a:r>
          </a:p>
          <a:p>
            <a:pPr marL="266700" indent="-266700" algn="l">
              <a:buFont typeface="+mj-lt"/>
              <a:buAutoNum type="alphaLcParenR"/>
            </a:pPr>
            <a:r>
              <a:rPr lang="de-DE" sz="1800" dirty="0">
                <a:solidFill>
                  <a:schemeClr val="tx1"/>
                </a:solidFill>
              </a:rPr>
              <a:t>Der Junge hatte einen Unfall und ein Kind holt Hilfe.</a:t>
            </a:r>
          </a:p>
          <a:p>
            <a:pPr marL="457200" lvl="0" indent="-457200" algn="l">
              <a:buFont typeface="+mj-lt"/>
              <a:buAutoNum type="alphaLcParenR"/>
            </a:pPr>
            <a:endParaRPr lang="de-DE" sz="2000" dirty="0">
              <a:solidFill>
                <a:schemeClr val="tx1"/>
              </a:solidFill>
            </a:endParaRPr>
          </a:p>
        </p:txBody>
      </p:sp>
    </p:spTree>
    <p:extLst>
      <p:ext uri="{BB962C8B-B14F-4D97-AF65-F5344CB8AC3E}">
        <p14:creationId xmlns:p14="http://schemas.microsoft.com/office/powerpoint/2010/main" val="1043007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8573" y="476672"/>
            <a:ext cx="5135715" cy="3852000"/>
          </a:xfrm>
          <a:prstGeom prst="rect">
            <a:avLst/>
          </a:prstGeom>
        </p:spPr>
      </p:pic>
      <p:sp>
        <p:nvSpPr>
          <p:cNvPr id="4" name="Untertitel 2"/>
          <p:cNvSpPr txBox="1">
            <a:spLocks/>
          </p:cNvSpPr>
          <p:nvPr/>
        </p:nvSpPr>
        <p:spPr>
          <a:xfrm>
            <a:off x="506186" y="4590763"/>
            <a:ext cx="8409214"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Das eine Kind hat das Andere geschubst und rennt weg.</a:t>
            </a:r>
          </a:p>
          <a:p>
            <a:pPr marL="266700" lvl="0" indent="-266700" algn="l">
              <a:buFont typeface="+mj-lt"/>
              <a:buAutoNum type="alphaLcParenR"/>
            </a:pPr>
            <a:r>
              <a:rPr lang="de-DE" sz="1800" dirty="0">
                <a:solidFill>
                  <a:schemeClr val="tx1"/>
                </a:solidFill>
              </a:rPr>
              <a:t>Der Junge ist von Jugendlichen geschlagen worden, das andere Kind läuft aus Angst weg.</a:t>
            </a:r>
          </a:p>
          <a:p>
            <a:pPr marL="266700" lvl="0" indent="-266700" algn="l">
              <a:buFont typeface="+mj-lt"/>
              <a:buAutoNum type="alphaLcParenR"/>
            </a:pPr>
            <a:r>
              <a:rPr lang="de-DE" sz="1800" dirty="0">
                <a:solidFill>
                  <a:schemeClr val="tx1"/>
                </a:solidFill>
              </a:rPr>
              <a:t>Das Kind rennt einem Anderen hinterher, der dem Jungen wehgetan hat.</a:t>
            </a:r>
          </a:p>
          <a:p>
            <a:pPr marL="266700" indent="-266700" algn="l">
              <a:buFont typeface="+mj-lt"/>
              <a:buAutoNum type="alphaLcParenR"/>
            </a:pPr>
            <a:r>
              <a:rPr lang="de-DE" sz="1800" dirty="0">
                <a:solidFill>
                  <a:schemeClr val="tx1"/>
                </a:solidFill>
              </a:rPr>
              <a:t>Der Junge hatte einen Unfall und ein Kind holt Hilfe.</a:t>
            </a:r>
          </a:p>
          <a:p>
            <a:pPr marL="457200" lvl="0" indent="-457200" algn="l">
              <a:buFont typeface="+mj-lt"/>
              <a:buAutoNum type="alphaLcParenR"/>
            </a:pPr>
            <a:endParaRPr lang="de-DE" sz="2000" dirty="0">
              <a:solidFill>
                <a:schemeClr val="tx1"/>
              </a:solidFill>
            </a:endParaRPr>
          </a:p>
        </p:txBody>
      </p:sp>
    </p:spTree>
    <p:extLst>
      <p:ext uri="{BB962C8B-B14F-4D97-AF65-F5344CB8AC3E}">
        <p14:creationId xmlns:p14="http://schemas.microsoft.com/office/powerpoint/2010/main" val="457587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8573" y="476672"/>
            <a:ext cx="5135715" cy="3852000"/>
          </a:xfrm>
          <a:prstGeom prst="rect">
            <a:avLst/>
          </a:prstGeom>
        </p:spPr>
      </p:pic>
      <p:sp>
        <p:nvSpPr>
          <p:cNvPr id="4" name="Untertitel 2"/>
          <p:cNvSpPr txBox="1">
            <a:spLocks/>
          </p:cNvSpPr>
          <p:nvPr/>
        </p:nvSpPr>
        <p:spPr>
          <a:xfrm>
            <a:off x="506186" y="4590763"/>
            <a:ext cx="8409214"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Das eine Kind hat das Andere geschubst und rennt weg.</a:t>
            </a:r>
          </a:p>
          <a:p>
            <a:pPr marL="266700" lvl="0" indent="-266700" algn="l">
              <a:buFont typeface="+mj-lt"/>
              <a:buAutoNum type="alphaLcParenR"/>
            </a:pPr>
            <a:r>
              <a:rPr lang="de-DE" sz="1800" dirty="0">
                <a:solidFill>
                  <a:schemeClr val="tx1"/>
                </a:solidFill>
              </a:rPr>
              <a:t>Der Junge ist von Jugendlichen geschlagen worden, das andere Kind läuft aus Angst weg.</a:t>
            </a:r>
          </a:p>
          <a:p>
            <a:pPr marL="266700" lvl="0" indent="-266700" algn="l">
              <a:buFont typeface="+mj-lt"/>
              <a:buAutoNum type="alphaLcParenR"/>
            </a:pPr>
            <a:r>
              <a:rPr lang="de-DE" sz="1800" dirty="0">
                <a:solidFill>
                  <a:schemeClr val="tx1"/>
                </a:solidFill>
              </a:rPr>
              <a:t>Das Kind rennt einem Anderen hinterher, der dem Jungen wehgetan hat.</a:t>
            </a:r>
          </a:p>
          <a:p>
            <a:pPr marL="266700" indent="-266700" algn="l">
              <a:buFont typeface="+mj-lt"/>
              <a:buAutoNum type="alphaLcParenR"/>
            </a:pPr>
            <a:r>
              <a:rPr lang="de-DE" sz="1800" b="1" dirty="0">
                <a:solidFill>
                  <a:schemeClr val="tx1"/>
                </a:solidFill>
              </a:rPr>
              <a:t>Der Junge hatte einen Unfall und ein Kind holt Hilfe.</a:t>
            </a:r>
          </a:p>
          <a:p>
            <a:pPr marL="457200" lvl="0" indent="-457200" algn="l">
              <a:buFont typeface="+mj-lt"/>
              <a:buAutoNum type="alphaLcParenR"/>
            </a:pPr>
            <a:endParaRPr lang="de-DE" sz="2000" dirty="0">
              <a:solidFill>
                <a:schemeClr val="tx1"/>
              </a:solidFill>
            </a:endParaRPr>
          </a:p>
        </p:txBody>
      </p:sp>
    </p:spTree>
    <p:extLst>
      <p:ext uri="{BB962C8B-B14F-4D97-AF65-F5344CB8AC3E}">
        <p14:creationId xmlns:p14="http://schemas.microsoft.com/office/powerpoint/2010/main" val="973606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460" y="705272"/>
            <a:ext cx="6864725" cy="5148000"/>
          </a:xfrm>
          <a:prstGeom prst="rect">
            <a:avLst/>
          </a:prstGeom>
        </p:spPr>
      </p:pic>
    </p:spTree>
    <p:extLst>
      <p:ext uri="{BB962C8B-B14F-4D97-AF65-F5344CB8AC3E}">
        <p14:creationId xmlns:p14="http://schemas.microsoft.com/office/powerpoint/2010/main" val="3897458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2"/>
          <p:cNvSpPr txBox="1">
            <a:spLocks/>
          </p:cNvSpPr>
          <p:nvPr/>
        </p:nvSpPr>
        <p:spPr>
          <a:xfrm>
            <a:off x="648527" y="4582599"/>
            <a:ext cx="8101408"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lvl="0" indent="-457200" algn="l">
              <a:buFont typeface="+mj-lt"/>
              <a:buAutoNum type="alphaLcParenR"/>
            </a:pPr>
            <a:r>
              <a:rPr lang="de-DE" sz="1800" dirty="0">
                <a:solidFill>
                  <a:schemeClr val="tx1"/>
                </a:solidFill>
              </a:rPr>
              <a:t>Das Mädchen lacht den Jungen aus, weil es seine Mütze albern findet.</a:t>
            </a:r>
          </a:p>
          <a:p>
            <a:pPr marL="457200" lvl="0" indent="-457200" algn="l">
              <a:buFont typeface="+mj-lt"/>
              <a:buAutoNum type="alphaLcParenR"/>
            </a:pPr>
            <a:r>
              <a:rPr lang="de-DE" sz="1800" dirty="0">
                <a:solidFill>
                  <a:schemeClr val="tx1"/>
                </a:solidFill>
              </a:rPr>
              <a:t>Das Mädchen lacht über etwas, das es auf dem Pausenhof sieht.</a:t>
            </a:r>
          </a:p>
          <a:p>
            <a:pPr marL="457200" lvl="0" indent="-457200" algn="l">
              <a:buFont typeface="+mj-lt"/>
              <a:buAutoNum type="alphaLcParenR"/>
            </a:pPr>
            <a:r>
              <a:rPr lang="de-DE" sz="1800" dirty="0">
                <a:solidFill>
                  <a:schemeClr val="tx1"/>
                </a:solidFill>
              </a:rPr>
              <a:t>Das Mädchen lacht, weil es dieselbe Mütze auch hat.</a:t>
            </a:r>
          </a:p>
          <a:p>
            <a:pPr marL="457200" lvl="0" indent="-457200" algn="l">
              <a:buFont typeface="+mj-lt"/>
              <a:buAutoNum type="alphaLcParenR"/>
            </a:pPr>
            <a:r>
              <a:rPr lang="de-DE" sz="1800" dirty="0">
                <a:solidFill>
                  <a:schemeClr val="tx1"/>
                </a:solidFill>
              </a:rPr>
              <a:t>Der Junge hat einen Witz erzählt, über den das Mädchen lacht.</a:t>
            </a: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7743" y="476672"/>
            <a:ext cx="5136545" cy="3852000"/>
          </a:xfrm>
          <a:prstGeom prst="rect">
            <a:avLst/>
          </a:prstGeom>
        </p:spPr>
      </p:pic>
    </p:spTree>
    <p:extLst>
      <p:ext uri="{BB962C8B-B14F-4D97-AF65-F5344CB8AC3E}">
        <p14:creationId xmlns:p14="http://schemas.microsoft.com/office/powerpoint/2010/main" val="27480047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7505" y="476672"/>
            <a:ext cx="5136783" cy="3852000"/>
          </a:xfrm>
          <a:prstGeom prst="rect">
            <a:avLst/>
          </a:prstGeom>
        </p:spPr>
      </p:pic>
      <p:sp>
        <p:nvSpPr>
          <p:cNvPr id="4" name="Untertitel 2"/>
          <p:cNvSpPr txBox="1">
            <a:spLocks/>
          </p:cNvSpPr>
          <p:nvPr/>
        </p:nvSpPr>
        <p:spPr>
          <a:xfrm>
            <a:off x="648527" y="4582599"/>
            <a:ext cx="8101408"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lvl="0" indent="-457200" algn="l">
              <a:buFont typeface="+mj-lt"/>
              <a:buAutoNum type="alphaLcParenR"/>
            </a:pPr>
            <a:r>
              <a:rPr lang="de-DE" sz="1800" dirty="0">
                <a:solidFill>
                  <a:schemeClr val="tx1"/>
                </a:solidFill>
              </a:rPr>
              <a:t>Das Mädchen lacht den Jungen aus, weil es seine Mütze albern findet.</a:t>
            </a:r>
          </a:p>
          <a:p>
            <a:pPr marL="457200" lvl="0" indent="-457200" algn="l">
              <a:buFont typeface="+mj-lt"/>
              <a:buAutoNum type="alphaLcParenR"/>
            </a:pPr>
            <a:r>
              <a:rPr lang="de-DE" sz="1800" dirty="0">
                <a:solidFill>
                  <a:schemeClr val="tx1"/>
                </a:solidFill>
              </a:rPr>
              <a:t>Das Mädchen lacht über etwas, das es auf dem Pausenhof sieht.</a:t>
            </a:r>
          </a:p>
          <a:p>
            <a:pPr marL="457200" lvl="0" indent="-457200" algn="l">
              <a:buFont typeface="+mj-lt"/>
              <a:buAutoNum type="alphaLcParenR"/>
            </a:pPr>
            <a:r>
              <a:rPr lang="de-DE" sz="1800" dirty="0">
                <a:solidFill>
                  <a:schemeClr val="tx1"/>
                </a:solidFill>
              </a:rPr>
              <a:t>Das Mädchen lacht, weil es dieselbe Mütze auch hat.</a:t>
            </a:r>
          </a:p>
          <a:p>
            <a:pPr marL="457200" lvl="0" indent="-457200" algn="l">
              <a:buFont typeface="+mj-lt"/>
              <a:buAutoNum type="alphaLcParenR"/>
            </a:pPr>
            <a:r>
              <a:rPr lang="de-DE" sz="1800" dirty="0">
                <a:solidFill>
                  <a:schemeClr val="tx1"/>
                </a:solidFill>
              </a:rPr>
              <a:t>Der Junge hat einen Witz erzählt, über den das Mädchen lacht.</a:t>
            </a:r>
          </a:p>
        </p:txBody>
      </p:sp>
    </p:spTree>
    <p:extLst>
      <p:ext uri="{BB962C8B-B14F-4D97-AF65-F5344CB8AC3E}">
        <p14:creationId xmlns:p14="http://schemas.microsoft.com/office/powerpoint/2010/main" val="41013632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4936" y="404664"/>
            <a:ext cx="5136000" cy="3852000"/>
          </a:xfrm>
          <a:prstGeom prst="rect">
            <a:avLst/>
          </a:prstGeom>
        </p:spPr>
      </p:pic>
      <p:sp>
        <p:nvSpPr>
          <p:cNvPr id="4" name="Untertitel 2"/>
          <p:cNvSpPr txBox="1">
            <a:spLocks/>
          </p:cNvSpPr>
          <p:nvPr/>
        </p:nvSpPr>
        <p:spPr>
          <a:xfrm>
            <a:off x="648527" y="4582599"/>
            <a:ext cx="8101408"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lvl="0" indent="-457200" algn="l">
              <a:buFont typeface="+mj-lt"/>
              <a:buAutoNum type="alphaLcParenR"/>
            </a:pPr>
            <a:r>
              <a:rPr lang="de-DE" sz="1800" dirty="0">
                <a:solidFill>
                  <a:schemeClr val="tx1"/>
                </a:solidFill>
              </a:rPr>
              <a:t>Das Mädchen lacht den Jungen aus, weil es seine Mütze albern findet.</a:t>
            </a:r>
          </a:p>
          <a:p>
            <a:pPr marL="457200" lvl="0" indent="-457200" algn="l">
              <a:buFont typeface="+mj-lt"/>
              <a:buAutoNum type="alphaLcParenR"/>
            </a:pPr>
            <a:r>
              <a:rPr lang="de-DE" sz="1800" dirty="0">
                <a:solidFill>
                  <a:schemeClr val="tx1"/>
                </a:solidFill>
              </a:rPr>
              <a:t>Das Mädchen lacht über etwas, das es auf dem Pausenhof sieht.</a:t>
            </a:r>
          </a:p>
          <a:p>
            <a:pPr marL="457200" lvl="0" indent="-457200" algn="l">
              <a:buFont typeface="+mj-lt"/>
              <a:buAutoNum type="alphaLcParenR"/>
            </a:pPr>
            <a:r>
              <a:rPr lang="de-DE" sz="1800" dirty="0">
                <a:solidFill>
                  <a:schemeClr val="tx1"/>
                </a:solidFill>
              </a:rPr>
              <a:t>Das Mädchen lacht, weil es dieselbe Mütze auch hat.</a:t>
            </a:r>
          </a:p>
          <a:p>
            <a:pPr marL="457200" lvl="0" indent="-457200" algn="l">
              <a:buFont typeface="+mj-lt"/>
              <a:buAutoNum type="alphaLcParenR"/>
            </a:pPr>
            <a:r>
              <a:rPr lang="de-DE" sz="1800" dirty="0">
                <a:solidFill>
                  <a:schemeClr val="tx1"/>
                </a:solidFill>
              </a:rPr>
              <a:t>Der Junge hat einen Witz erzählt, über den das Mädchen lacht.</a:t>
            </a:r>
          </a:p>
        </p:txBody>
      </p:sp>
    </p:spTree>
    <p:extLst>
      <p:ext uri="{BB962C8B-B14F-4D97-AF65-F5344CB8AC3E}">
        <p14:creationId xmlns:p14="http://schemas.microsoft.com/office/powerpoint/2010/main" val="4250955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8288" y="404664"/>
            <a:ext cx="5136000" cy="3852000"/>
          </a:xfrm>
          <a:prstGeom prst="rect">
            <a:avLst/>
          </a:prstGeom>
        </p:spPr>
      </p:pic>
      <p:sp>
        <p:nvSpPr>
          <p:cNvPr id="4" name="Untertitel 2"/>
          <p:cNvSpPr txBox="1">
            <a:spLocks/>
          </p:cNvSpPr>
          <p:nvPr/>
        </p:nvSpPr>
        <p:spPr>
          <a:xfrm>
            <a:off x="648527" y="4582599"/>
            <a:ext cx="8101408"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lvl="0" indent="-457200" algn="l">
              <a:buFont typeface="+mj-lt"/>
              <a:buAutoNum type="alphaLcParenR"/>
            </a:pPr>
            <a:r>
              <a:rPr lang="de-DE" sz="1800" dirty="0">
                <a:solidFill>
                  <a:schemeClr val="tx1"/>
                </a:solidFill>
              </a:rPr>
              <a:t>Das Mädchen lacht den Jungen aus, weil es seine Mütze albern findet.</a:t>
            </a:r>
          </a:p>
          <a:p>
            <a:pPr marL="457200" lvl="0" indent="-457200" algn="l">
              <a:buFont typeface="+mj-lt"/>
              <a:buAutoNum type="alphaLcParenR"/>
            </a:pPr>
            <a:r>
              <a:rPr lang="de-DE" sz="1800" b="1" dirty="0">
                <a:solidFill>
                  <a:schemeClr val="tx1"/>
                </a:solidFill>
              </a:rPr>
              <a:t>Das Mädchen lacht über etwas, das es auf dem Pausenhof sieht.</a:t>
            </a:r>
          </a:p>
          <a:p>
            <a:pPr marL="457200" lvl="0" indent="-457200" algn="l">
              <a:buFont typeface="+mj-lt"/>
              <a:buAutoNum type="alphaLcParenR"/>
            </a:pPr>
            <a:r>
              <a:rPr lang="de-DE" sz="1800" dirty="0">
                <a:solidFill>
                  <a:schemeClr val="tx1"/>
                </a:solidFill>
              </a:rPr>
              <a:t>Das Mädchen lacht, weil es dieselbe Mütze auch hat.</a:t>
            </a:r>
          </a:p>
          <a:p>
            <a:pPr marL="457200" lvl="0" indent="-457200" algn="l">
              <a:buFont typeface="+mj-lt"/>
              <a:buAutoNum type="alphaLcParenR"/>
            </a:pPr>
            <a:r>
              <a:rPr lang="de-DE" sz="1800" dirty="0">
                <a:solidFill>
                  <a:schemeClr val="tx1"/>
                </a:solidFill>
              </a:rPr>
              <a:t>Der Junge hat einen Witz erzählt, über den das Mädchen lacht.</a:t>
            </a:r>
          </a:p>
        </p:txBody>
      </p:sp>
    </p:spTree>
    <p:extLst>
      <p:ext uri="{BB962C8B-B14F-4D97-AF65-F5344CB8AC3E}">
        <p14:creationId xmlns:p14="http://schemas.microsoft.com/office/powerpoint/2010/main" val="1562058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9420" y="720130"/>
            <a:ext cx="6864529" cy="5148000"/>
          </a:xfrm>
          <a:prstGeom prst="rect">
            <a:avLst/>
          </a:prstGeom>
        </p:spPr>
      </p:pic>
    </p:spTree>
    <p:extLst>
      <p:ext uri="{BB962C8B-B14F-4D97-AF65-F5344CB8AC3E}">
        <p14:creationId xmlns:p14="http://schemas.microsoft.com/office/powerpoint/2010/main" val="4234739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2"/>
          <p:cNvSpPr txBox="1">
            <a:spLocks/>
          </p:cNvSpPr>
          <p:nvPr/>
        </p:nvSpPr>
        <p:spPr>
          <a:xfrm>
            <a:off x="575047" y="4509120"/>
            <a:ext cx="8307695"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Der Feueralarm ist angegangen und das Mädchen hat sich erschreckt.</a:t>
            </a:r>
          </a:p>
          <a:p>
            <a:pPr marL="266700" lvl="0" indent="-266700" algn="l">
              <a:buFont typeface="+mj-lt"/>
              <a:buAutoNum type="alphaLcParenR"/>
            </a:pPr>
            <a:r>
              <a:rPr lang="de-DE" sz="1800" dirty="0">
                <a:solidFill>
                  <a:schemeClr val="tx1"/>
                </a:solidFill>
              </a:rPr>
              <a:t>Die Lehrerin ist erbost, weil die Pausenglocke zu früh läutet.</a:t>
            </a:r>
          </a:p>
          <a:p>
            <a:pPr marL="266700" lvl="0" indent="-266700" algn="l">
              <a:buFont typeface="+mj-lt"/>
              <a:buAutoNum type="alphaLcParenR"/>
            </a:pPr>
            <a:r>
              <a:rPr lang="de-DE" sz="1800" dirty="0">
                <a:solidFill>
                  <a:schemeClr val="tx1"/>
                </a:solidFill>
              </a:rPr>
              <a:t>Die Lehrerin schimpft mit dem Mädchen, weil sie während des Unterrichts mit dem Handy spielt.</a:t>
            </a:r>
          </a:p>
          <a:p>
            <a:pPr marL="266700" lvl="0" indent="-266700" algn="l">
              <a:buFont typeface="+mj-lt"/>
              <a:buAutoNum type="alphaLcParenR"/>
            </a:pPr>
            <a:r>
              <a:rPr lang="de-DE" sz="1800" dirty="0">
                <a:solidFill>
                  <a:schemeClr val="tx1"/>
                </a:solidFill>
              </a:rPr>
              <a:t>Ein Mitschüler spielt dem Mädchen einen Streich und das Mädchen wird zu Unrecht beschuldigt.</a:t>
            </a: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548680"/>
            <a:ext cx="5136385" cy="3852000"/>
          </a:xfrm>
          <a:prstGeom prst="rect">
            <a:avLst/>
          </a:prstGeom>
        </p:spPr>
      </p:pic>
    </p:spTree>
    <p:extLst>
      <p:ext uri="{BB962C8B-B14F-4D97-AF65-F5344CB8AC3E}">
        <p14:creationId xmlns:p14="http://schemas.microsoft.com/office/powerpoint/2010/main" val="19203718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476672"/>
            <a:ext cx="5136910" cy="3852000"/>
          </a:xfrm>
          <a:prstGeom prst="rect">
            <a:avLst/>
          </a:prstGeom>
        </p:spPr>
      </p:pic>
      <p:sp>
        <p:nvSpPr>
          <p:cNvPr id="4" name="Untertitel 2"/>
          <p:cNvSpPr txBox="1">
            <a:spLocks/>
          </p:cNvSpPr>
          <p:nvPr/>
        </p:nvSpPr>
        <p:spPr>
          <a:xfrm>
            <a:off x="575047" y="4509120"/>
            <a:ext cx="8307695"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Der Feueralarm ist angegangen und das Mädchen hat sich erschreckt.</a:t>
            </a:r>
          </a:p>
          <a:p>
            <a:pPr marL="266700" lvl="0" indent="-266700" algn="l">
              <a:buFont typeface="+mj-lt"/>
              <a:buAutoNum type="alphaLcParenR"/>
            </a:pPr>
            <a:r>
              <a:rPr lang="de-DE" sz="1800" dirty="0">
                <a:solidFill>
                  <a:schemeClr val="tx1"/>
                </a:solidFill>
              </a:rPr>
              <a:t>Die Lehrerin ist erbost, weil die Pausenglocke zu früh läutet.</a:t>
            </a:r>
          </a:p>
          <a:p>
            <a:pPr marL="266700" lvl="0" indent="-266700" algn="l">
              <a:buFont typeface="+mj-lt"/>
              <a:buAutoNum type="alphaLcParenR"/>
            </a:pPr>
            <a:r>
              <a:rPr lang="de-DE" sz="1800" dirty="0">
                <a:solidFill>
                  <a:schemeClr val="tx1"/>
                </a:solidFill>
              </a:rPr>
              <a:t>Die Lehrerin schimpft mit dem Mädchen, weil sie während des Unterrichts mit dem Handy spielt.</a:t>
            </a:r>
          </a:p>
          <a:p>
            <a:pPr marL="266700" lvl="0" indent="-266700" algn="l">
              <a:buFont typeface="+mj-lt"/>
              <a:buAutoNum type="alphaLcParenR"/>
            </a:pPr>
            <a:r>
              <a:rPr lang="de-DE" sz="1800" dirty="0">
                <a:solidFill>
                  <a:schemeClr val="tx1"/>
                </a:solidFill>
              </a:rPr>
              <a:t>Ein Mitschüler spielt dem Mädchen einen Streich und das Mädchen wird zu Unrecht beschuldigt.</a:t>
            </a:r>
          </a:p>
        </p:txBody>
      </p:sp>
    </p:spTree>
    <p:extLst>
      <p:ext uri="{BB962C8B-B14F-4D97-AF65-F5344CB8AC3E}">
        <p14:creationId xmlns:p14="http://schemas.microsoft.com/office/powerpoint/2010/main" val="24807335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476672"/>
            <a:ext cx="5136910" cy="3852000"/>
          </a:xfrm>
          <a:prstGeom prst="rect">
            <a:avLst/>
          </a:prstGeom>
        </p:spPr>
      </p:pic>
      <p:sp>
        <p:nvSpPr>
          <p:cNvPr id="4" name="Untertitel 2"/>
          <p:cNvSpPr txBox="1">
            <a:spLocks/>
          </p:cNvSpPr>
          <p:nvPr/>
        </p:nvSpPr>
        <p:spPr>
          <a:xfrm>
            <a:off x="575047" y="4509120"/>
            <a:ext cx="8307695"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Der Feueralarm ist angegangen und das Mädchen hat sich erschreckt.</a:t>
            </a:r>
          </a:p>
          <a:p>
            <a:pPr marL="266700" lvl="0" indent="-266700" algn="l">
              <a:buFont typeface="+mj-lt"/>
              <a:buAutoNum type="alphaLcParenR"/>
            </a:pPr>
            <a:r>
              <a:rPr lang="de-DE" sz="1800" dirty="0">
                <a:solidFill>
                  <a:schemeClr val="tx1"/>
                </a:solidFill>
              </a:rPr>
              <a:t>Die Lehrerin ist erbost, weil die Pausenglocke zu früh läutet.</a:t>
            </a:r>
          </a:p>
          <a:p>
            <a:pPr marL="266700" lvl="0" indent="-266700" algn="l">
              <a:buFont typeface="+mj-lt"/>
              <a:buAutoNum type="alphaLcParenR"/>
            </a:pPr>
            <a:r>
              <a:rPr lang="de-DE" sz="1800" dirty="0">
                <a:solidFill>
                  <a:schemeClr val="tx1"/>
                </a:solidFill>
              </a:rPr>
              <a:t>Die Lehrerin schimpft mit dem Mädchen, weil sie während des Unterrichts mit dem Handy spielt.</a:t>
            </a:r>
          </a:p>
          <a:p>
            <a:pPr marL="266700" lvl="0" indent="-266700" algn="l">
              <a:buFont typeface="+mj-lt"/>
              <a:buAutoNum type="alphaLcParenR"/>
            </a:pPr>
            <a:r>
              <a:rPr lang="de-DE" sz="1800" dirty="0">
                <a:solidFill>
                  <a:schemeClr val="tx1"/>
                </a:solidFill>
              </a:rPr>
              <a:t>Ein Mitschüler spielt dem Mädchen einen Streich und das Mädchen wird zu Unrecht beschuldigt.</a:t>
            </a:r>
          </a:p>
        </p:txBody>
      </p:sp>
    </p:spTree>
    <p:extLst>
      <p:ext uri="{BB962C8B-B14F-4D97-AF65-F5344CB8AC3E}">
        <p14:creationId xmlns:p14="http://schemas.microsoft.com/office/powerpoint/2010/main" val="1097815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476672"/>
            <a:ext cx="5136910" cy="3852000"/>
          </a:xfrm>
          <a:prstGeom prst="rect">
            <a:avLst/>
          </a:prstGeom>
        </p:spPr>
      </p:pic>
      <p:sp>
        <p:nvSpPr>
          <p:cNvPr id="4" name="Untertitel 2"/>
          <p:cNvSpPr txBox="1">
            <a:spLocks/>
          </p:cNvSpPr>
          <p:nvPr/>
        </p:nvSpPr>
        <p:spPr>
          <a:xfrm>
            <a:off x="575047" y="4509120"/>
            <a:ext cx="8307695" cy="16561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66700" lvl="0" indent="-266700" algn="l">
              <a:buFont typeface="+mj-lt"/>
              <a:buAutoNum type="alphaLcParenR"/>
            </a:pPr>
            <a:r>
              <a:rPr lang="de-DE" sz="1800" dirty="0">
                <a:solidFill>
                  <a:schemeClr val="tx1"/>
                </a:solidFill>
              </a:rPr>
              <a:t>Der Feueralarm ist angegangen und das Mädchen hat sich erschreckt.</a:t>
            </a:r>
          </a:p>
          <a:p>
            <a:pPr marL="266700" lvl="0" indent="-266700" algn="l">
              <a:buFont typeface="+mj-lt"/>
              <a:buAutoNum type="alphaLcParenR"/>
            </a:pPr>
            <a:r>
              <a:rPr lang="de-DE" sz="1800" dirty="0">
                <a:solidFill>
                  <a:schemeClr val="tx1"/>
                </a:solidFill>
              </a:rPr>
              <a:t>Die Lehrerin ist erbost, weil die Pausenglocke zu früh läutet.</a:t>
            </a:r>
          </a:p>
          <a:p>
            <a:pPr marL="266700" lvl="0" indent="-266700" algn="l">
              <a:buFont typeface="+mj-lt"/>
              <a:buAutoNum type="alphaLcParenR"/>
            </a:pPr>
            <a:r>
              <a:rPr lang="de-DE" sz="1800" dirty="0">
                <a:solidFill>
                  <a:schemeClr val="tx1"/>
                </a:solidFill>
              </a:rPr>
              <a:t>Die Lehrerin schimpft mit dem Mädchen, weil sie während des Unterrichts mit dem Handy spielt.</a:t>
            </a:r>
          </a:p>
          <a:p>
            <a:pPr marL="266700" lvl="0" indent="-266700" algn="l">
              <a:buFont typeface="+mj-lt"/>
              <a:buAutoNum type="alphaLcParenR"/>
            </a:pPr>
            <a:r>
              <a:rPr lang="de-DE" sz="1800" b="1" dirty="0">
                <a:solidFill>
                  <a:schemeClr val="tx1"/>
                </a:solidFill>
              </a:rPr>
              <a:t>Ein Mitschüler spielt dem Mädchen einen Streich und das Mädchen wird zu Unrecht beschuldigt.</a:t>
            </a:r>
          </a:p>
        </p:txBody>
      </p:sp>
    </p:spTree>
    <p:extLst>
      <p:ext uri="{BB962C8B-B14F-4D97-AF65-F5344CB8AC3E}">
        <p14:creationId xmlns:p14="http://schemas.microsoft.com/office/powerpoint/2010/main" val="3658650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tertitel 2"/>
          <p:cNvSpPr txBox="1">
            <a:spLocks/>
          </p:cNvSpPr>
          <p:nvPr/>
        </p:nvSpPr>
        <p:spPr>
          <a:xfrm>
            <a:off x="1320448" y="1049950"/>
            <a:ext cx="7272808" cy="2376264"/>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de-DE" sz="2000" b="1" dirty="0">
                <a:solidFill>
                  <a:schemeClr val="tx1"/>
                </a:solidFill>
              </a:rPr>
              <a:t>Fazit:</a:t>
            </a:r>
          </a:p>
          <a:p>
            <a:pPr algn="l"/>
            <a:r>
              <a:rPr lang="de-DE" sz="2000" b="1" dirty="0">
                <a:solidFill>
                  <a:schemeClr val="tx1"/>
                </a:solidFill>
              </a:rPr>
              <a:t>Wenn wir in eine Situation kommen, erleben wir oft nur einen  Ausschnitt. Wir wissen meist nicht genau, was vorher passiert ist oder übersehen etwas Wichtiges, das uns dabei helfen würde, die Situation besser zu verstehen.</a:t>
            </a:r>
          </a:p>
          <a:p>
            <a:pPr algn="l"/>
            <a:endParaRPr lang="de-DE" sz="1000" b="1" dirty="0">
              <a:solidFill>
                <a:schemeClr val="tx1"/>
              </a:solidFill>
            </a:endParaRPr>
          </a:p>
          <a:p>
            <a:pPr algn="l"/>
            <a:r>
              <a:rPr lang="de-DE" sz="2000" b="1" dirty="0">
                <a:solidFill>
                  <a:schemeClr val="tx1"/>
                </a:solidFill>
              </a:rPr>
              <a:t>Was könnte uns dabei helfen, Situationen besser zu verstehen?</a:t>
            </a:r>
          </a:p>
          <a:p>
            <a:pPr algn="l"/>
            <a:endParaRPr lang="de-DE" sz="2000" b="1" dirty="0">
              <a:solidFill>
                <a:schemeClr val="tx1"/>
              </a:solidFill>
            </a:endParaRPr>
          </a:p>
        </p:txBody>
      </p:sp>
    </p:spTree>
    <p:extLst>
      <p:ext uri="{BB962C8B-B14F-4D97-AF65-F5344CB8AC3E}">
        <p14:creationId xmlns:p14="http://schemas.microsoft.com/office/powerpoint/2010/main" val="3478879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20448" y="1049950"/>
            <a:ext cx="7272808" cy="2376264"/>
          </a:xfrm>
        </p:spPr>
        <p:txBody>
          <a:bodyPr>
            <a:normAutofit fontScale="92500" lnSpcReduction="10000"/>
          </a:bodyPr>
          <a:lstStyle/>
          <a:p>
            <a:pPr lvl="0" algn="l"/>
            <a:r>
              <a:rPr lang="de-DE" sz="2000" b="1" dirty="0">
                <a:solidFill>
                  <a:schemeClr val="tx1"/>
                </a:solidFill>
              </a:rPr>
              <a:t>Fazit:</a:t>
            </a:r>
          </a:p>
          <a:p>
            <a:pPr lvl="0" algn="l"/>
            <a:r>
              <a:rPr lang="de-DE" sz="2000" b="1" dirty="0">
                <a:solidFill>
                  <a:schemeClr val="tx1"/>
                </a:solidFill>
              </a:rPr>
              <a:t>Wenn wir in eine Situation kommen, erleben wir oft nur einen  Ausschnitt. Wir wissen oft nicht genau, was vorher passiert ist oder übersehen etwas Wichtiges, das uns dabei helfen würde, die Situation besser zu verstehen.</a:t>
            </a:r>
          </a:p>
          <a:p>
            <a:pPr lvl="0" algn="l"/>
            <a:endParaRPr lang="de-DE" sz="1000" b="1" dirty="0">
              <a:solidFill>
                <a:schemeClr val="tx1"/>
              </a:solidFill>
            </a:endParaRPr>
          </a:p>
          <a:p>
            <a:pPr lvl="0" algn="l"/>
            <a:r>
              <a:rPr lang="de-DE" sz="2000" b="1" dirty="0">
                <a:solidFill>
                  <a:schemeClr val="tx1"/>
                </a:solidFill>
              </a:rPr>
              <a:t>Was könnte uns dabei helfen, Situationen besser zu verstehen?</a:t>
            </a:r>
          </a:p>
          <a:p>
            <a:pPr lvl="0" algn="l"/>
            <a:endParaRPr lang="de-DE" sz="2000" b="1" dirty="0">
              <a:solidFill>
                <a:schemeClr val="tx1"/>
              </a:solidFill>
            </a:endParaRPr>
          </a:p>
        </p:txBody>
      </p:sp>
      <p:sp>
        <p:nvSpPr>
          <p:cNvPr id="2" name="Textfeld 1"/>
          <p:cNvSpPr txBox="1"/>
          <p:nvPr/>
        </p:nvSpPr>
        <p:spPr>
          <a:xfrm>
            <a:off x="1328242" y="3644880"/>
            <a:ext cx="6984776" cy="2246769"/>
          </a:xfrm>
          <a:prstGeom prst="rect">
            <a:avLst/>
          </a:prstGeom>
          <a:noFill/>
        </p:spPr>
        <p:txBody>
          <a:bodyPr wrap="square" rtlCol="0">
            <a:spAutoFit/>
          </a:bodyPr>
          <a:lstStyle/>
          <a:p>
            <a:pPr marL="342900" indent="-342900">
              <a:buFont typeface="Arial" panose="020B0604020202020204" pitchFamily="34" charset="0"/>
              <a:buChar char="•"/>
            </a:pPr>
            <a:r>
              <a:rPr lang="de-DE" sz="2000" dirty="0"/>
              <a:t>Wir sollten genau hinsehen, bevor wir das Verhalten anderer bewerten.</a:t>
            </a:r>
          </a:p>
          <a:p>
            <a:pPr marL="342900" indent="-342900">
              <a:buFont typeface="Arial" panose="020B0604020202020204" pitchFamily="34" charset="0"/>
              <a:buChar char="•"/>
            </a:pPr>
            <a:r>
              <a:rPr lang="de-DE" sz="2000" dirty="0"/>
              <a:t>Wir sollten andere fragen, wie es zu dieser Situation gekommen ist.</a:t>
            </a:r>
          </a:p>
          <a:p>
            <a:pPr marL="342900" indent="-342900">
              <a:buFont typeface="Arial" panose="020B0604020202020204" pitchFamily="34" charset="0"/>
              <a:buChar char="•"/>
            </a:pPr>
            <a:r>
              <a:rPr lang="de-DE" sz="2000" dirty="0"/>
              <a:t>Wir sollten immer erst davon ausgehen, dass der Andere die Dinge, die uns missfallen, nicht mit Absicht getan hat. </a:t>
            </a:r>
          </a:p>
          <a:p>
            <a:endParaRPr lang="de-DE" sz="2000" dirty="0"/>
          </a:p>
        </p:txBody>
      </p:sp>
    </p:spTree>
    <p:extLst>
      <p:ext uri="{BB962C8B-B14F-4D97-AF65-F5344CB8AC3E}">
        <p14:creationId xmlns:p14="http://schemas.microsoft.com/office/powerpoint/2010/main" val="2952713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053231" y="1052736"/>
            <a:ext cx="7272808" cy="2376264"/>
          </a:xfrm>
        </p:spPr>
        <p:txBody>
          <a:bodyPr>
            <a:normAutofit/>
          </a:bodyPr>
          <a:lstStyle/>
          <a:p>
            <a:pPr lvl="0" algn="l"/>
            <a:r>
              <a:rPr lang="de-DE" sz="2000" b="1" dirty="0">
                <a:solidFill>
                  <a:schemeClr val="tx1"/>
                </a:solidFill>
              </a:rPr>
              <a:t>Wenn ich mich beleidigt, ausgelacht oder bedroht fühle, stellt Euch in dieser Situation DREI Fragen:</a:t>
            </a:r>
          </a:p>
          <a:p>
            <a:pPr lvl="0" algn="l"/>
            <a:endParaRPr lang="de-DE" sz="2000" b="1" dirty="0">
              <a:solidFill>
                <a:schemeClr val="tx1"/>
              </a:solidFill>
            </a:endParaRPr>
          </a:p>
        </p:txBody>
      </p:sp>
      <p:sp>
        <p:nvSpPr>
          <p:cNvPr id="2" name="Textfeld 1"/>
          <p:cNvSpPr txBox="1"/>
          <p:nvPr/>
        </p:nvSpPr>
        <p:spPr>
          <a:xfrm>
            <a:off x="1341263" y="1916832"/>
            <a:ext cx="6984776" cy="1323439"/>
          </a:xfrm>
          <a:prstGeom prst="rect">
            <a:avLst/>
          </a:prstGeom>
          <a:noFill/>
        </p:spPr>
        <p:txBody>
          <a:bodyPr wrap="square" rtlCol="0">
            <a:spAutoFit/>
          </a:bodyPr>
          <a:lstStyle/>
          <a:p>
            <a:r>
              <a:rPr lang="de-DE" sz="2000" b="1" dirty="0"/>
              <a:t>Was sind die Beweise?</a:t>
            </a:r>
          </a:p>
          <a:p>
            <a:r>
              <a:rPr lang="de-DE" sz="2000" dirty="0"/>
              <a:t>Woher weiß ich das? Echte Beweise, Hörensagen, Vermutungen? Kenne ich die ganze Wahrheit?</a:t>
            </a:r>
          </a:p>
          <a:p>
            <a:endParaRPr lang="de-DE" sz="2000" dirty="0"/>
          </a:p>
        </p:txBody>
      </p:sp>
      <p:sp>
        <p:nvSpPr>
          <p:cNvPr id="4" name="Textfeld 3"/>
          <p:cNvSpPr txBox="1"/>
          <p:nvPr/>
        </p:nvSpPr>
        <p:spPr>
          <a:xfrm>
            <a:off x="1403648" y="2951185"/>
            <a:ext cx="6984776" cy="1631216"/>
          </a:xfrm>
          <a:prstGeom prst="rect">
            <a:avLst/>
          </a:prstGeom>
          <a:noFill/>
        </p:spPr>
        <p:txBody>
          <a:bodyPr wrap="square" rtlCol="0">
            <a:spAutoFit/>
          </a:bodyPr>
          <a:lstStyle/>
          <a:p>
            <a:r>
              <a:rPr lang="de-DE" sz="2000" b="1" dirty="0"/>
              <a:t>Gibt es andere Sichtweisen?</a:t>
            </a:r>
          </a:p>
          <a:p>
            <a:r>
              <a:rPr lang="de-DE" sz="2000" dirty="0"/>
              <a:t>Würden meine Freundinnen oder Freunde die Situation vielleicht anders verstehen? Habe ich dem oder der anderen eine Möglichkeit gegeben, die Situation zu erklären? Bin ich fair?</a:t>
            </a:r>
          </a:p>
          <a:p>
            <a:endParaRPr lang="de-DE" sz="2000" dirty="0"/>
          </a:p>
        </p:txBody>
      </p:sp>
      <p:sp>
        <p:nvSpPr>
          <p:cNvPr id="5" name="Textfeld 4"/>
          <p:cNvSpPr txBox="1"/>
          <p:nvPr/>
        </p:nvSpPr>
        <p:spPr>
          <a:xfrm>
            <a:off x="1403648" y="4600873"/>
            <a:ext cx="6984776" cy="1631216"/>
          </a:xfrm>
          <a:prstGeom prst="rect">
            <a:avLst/>
          </a:prstGeom>
          <a:noFill/>
        </p:spPr>
        <p:txBody>
          <a:bodyPr wrap="square" rtlCol="0">
            <a:spAutoFit/>
          </a:bodyPr>
          <a:lstStyle/>
          <a:p>
            <a:r>
              <a:rPr lang="de-DE" sz="2000" b="1" dirty="0"/>
              <a:t>Selbst wenn ich recht habe – reagiere ich über?</a:t>
            </a:r>
          </a:p>
          <a:p>
            <a:r>
              <a:rPr lang="de-DE" sz="2000" dirty="0"/>
              <a:t>Was würde passieren, wenn ich einlenke; wenn ich versuche, die Situation in Ruhe zu klären, vielleicht mit Hilfe meiner Lehrer/innen, wäre das nicht viel besser?</a:t>
            </a:r>
          </a:p>
          <a:p>
            <a:endParaRPr lang="de-DE" sz="2000" dirty="0"/>
          </a:p>
        </p:txBody>
      </p:sp>
    </p:spTree>
    <p:extLst>
      <p:ext uri="{BB962C8B-B14F-4D97-AF65-F5344CB8AC3E}">
        <p14:creationId xmlns:p14="http://schemas.microsoft.com/office/powerpoint/2010/main" val="36500701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115616" y="1052736"/>
            <a:ext cx="7272808" cy="2376264"/>
          </a:xfrm>
        </p:spPr>
        <p:txBody>
          <a:bodyPr>
            <a:normAutofit/>
          </a:bodyPr>
          <a:lstStyle/>
          <a:p>
            <a:pPr lvl="0"/>
            <a:r>
              <a:rPr lang="de-DE" sz="1200" dirty="0" smtClean="0">
                <a:solidFill>
                  <a:schemeClr val="tx1"/>
                </a:solidFill>
              </a:rPr>
              <a:t>Bildnachweis: </a:t>
            </a:r>
          </a:p>
          <a:p>
            <a:pPr lvl="0"/>
            <a:r>
              <a:rPr lang="de-DE" sz="1200" dirty="0" smtClean="0">
                <a:solidFill>
                  <a:schemeClr val="tx1"/>
                </a:solidFill>
              </a:rPr>
              <a:t>Alina </a:t>
            </a:r>
            <a:r>
              <a:rPr lang="de-DE" sz="1200" dirty="0">
                <a:solidFill>
                  <a:schemeClr val="tx1"/>
                </a:solidFill>
              </a:rPr>
              <a:t>Marie Gärtig (Lebensfahrt Fotografie &amp; </a:t>
            </a:r>
            <a:r>
              <a:rPr lang="de-DE" sz="1200" dirty="0" smtClean="0">
                <a:solidFill>
                  <a:schemeClr val="tx1"/>
                </a:solidFill>
              </a:rPr>
              <a:t>Illustration)</a:t>
            </a:r>
          </a:p>
          <a:p>
            <a:pPr lvl="0"/>
            <a:r>
              <a:rPr lang="de-DE" sz="1200" dirty="0" smtClean="0">
                <a:solidFill>
                  <a:schemeClr val="tx1"/>
                </a:solidFill>
              </a:rPr>
              <a:t>© Janine Neuhaus, HWR-Berlin &amp; Landeskommission Berlin gegen Gewalt, 2018</a:t>
            </a:r>
            <a:endParaRPr lang="de-DE" sz="1200" dirty="0">
              <a:solidFill>
                <a:schemeClr val="tx1"/>
              </a:solidFill>
            </a:endParaRPr>
          </a:p>
        </p:txBody>
      </p:sp>
    </p:spTree>
    <p:extLst>
      <p:ext uri="{BB962C8B-B14F-4D97-AF65-F5344CB8AC3E}">
        <p14:creationId xmlns:p14="http://schemas.microsoft.com/office/powerpoint/2010/main" val="434288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FU_Standard-Vorlage_B">
  <a:themeElements>
    <a:clrScheme name="FU_Standard-Vorlage_B 1">
      <a:dk1>
        <a:srgbClr val="000000"/>
      </a:dk1>
      <a:lt1>
        <a:srgbClr val="FFFFFF"/>
      </a:lt1>
      <a:dk2>
        <a:srgbClr val="003366"/>
      </a:dk2>
      <a:lt2>
        <a:srgbClr val="808080"/>
      </a:lt2>
      <a:accent1>
        <a:srgbClr val="CCD6E0"/>
      </a:accent1>
      <a:accent2>
        <a:srgbClr val="99CC00"/>
      </a:accent2>
      <a:accent3>
        <a:srgbClr val="FFFFFF"/>
      </a:accent3>
      <a:accent4>
        <a:srgbClr val="000000"/>
      </a:accent4>
      <a:accent5>
        <a:srgbClr val="E2E8ED"/>
      </a:accent5>
      <a:accent6>
        <a:srgbClr val="8AB900"/>
      </a:accent6>
      <a:hlink>
        <a:srgbClr val="0066CC"/>
      </a:hlink>
      <a:folHlink>
        <a:srgbClr val="003366"/>
      </a:folHlink>
    </a:clrScheme>
    <a:fontScheme name="PPT_Vorlag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PT_Vorlage 1">
        <a:dk1>
          <a:srgbClr val="333333"/>
        </a:dk1>
        <a:lt1>
          <a:srgbClr val="FFFFFF"/>
        </a:lt1>
        <a:dk2>
          <a:srgbClr val="969696"/>
        </a:dk2>
        <a:lt2>
          <a:srgbClr val="FFFFFF"/>
        </a:lt2>
        <a:accent1>
          <a:srgbClr val="BCC7F6"/>
        </a:accent1>
        <a:accent2>
          <a:srgbClr val="86B600"/>
        </a:accent2>
        <a:accent3>
          <a:srgbClr val="FFFFFF"/>
        </a:accent3>
        <a:accent4>
          <a:srgbClr val="2A2A2A"/>
        </a:accent4>
        <a:accent5>
          <a:srgbClr val="DAE0FA"/>
        </a:accent5>
        <a:accent6>
          <a:srgbClr val="79A500"/>
        </a:accent6>
        <a:hlink>
          <a:srgbClr val="003366"/>
        </a:hlink>
        <a:folHlink>
          <a:srgbClr val="CC0000"/>
        </a:folHlink>
      </a:clrScheme>
      <a:clrMap bg1="lt1" tx1="dk1" bg2="lt2" tx2="dk2" accent1="accent1" accent2="accent2" accent3="accent3" accent4="accent4" accent5="accent5" accent6="accent6" hlink="hlink" folHlink="folHlink"/>
    </a:extraClrScheme>
    <a:extraClrScheme>
      <a:clrScheme name="PPT_Vorlage 2">
        <a:dk1>
          <a:srgbClr val="333333"/>
        </a:dk1>
        <a:lt1>
          <a:srgbClr val="FFFFFF"/>
        </a:lt1>
        <a:dk2>
          <a:srgbClr val="969696"/>
        </a:dk2>
        <a:lt2>
          <a:srgbClr val="0066CC"/>
        </a:lt2>
        <a:accent1>
          <a:srgbClr val="BCC7F6"/>
        </a:accent1>
        <a:accent2>
          <a:srgbClr val="86B600"/>
        </a:accent2>
        <a:accent3>
          <a:srgbClr val="FFFFFF"/>
        </a:accent3>
        <a:accent4>
          <a:srgbClr val="2A2A2A"/>
        </a:accent4>
        <a:accent5>
          <a:srgbClr val="DAE0FA"/>
        </a:accent5>
        <a:accent6>
          <a:srgbClr val="79A500"/>
        </a:accent6>
        <a:hlink>
          <a:srgbClr val="003366"/>
        </a:hlink>
        <a:folHlink>
          <a:srgbClr val="CC0000"/>
        </a:folHlink>
      </a:clrScheme>
      <a:clrMap bg1="lt1" tx1="dk1" bg2="lt2" tx2="dk2" accent1="accent1" accent2="accent2" accent3="accent3" accent4="accent4" accent5="accent5" accent6="accent6" hlink="hlink" folHlink="folHlink"/>
    </a:extraClrScheme>
    <a:extraClrScheme>
      <a:clrScheme name="FU_Standard-Vorlage_B 1">
        <a:dk1>
          <a:srgbClr val="000000"/>
        </a:dk1>
        <a:lt1>
          <a:srgbClr val="FFFFFF"/>
        </a:lt1>
        <a:dk2>
          <a:srgbClr val="003366"/>
        </a:dk2>
        <a:lt2>
          <a:srgbClr val="808080"/>
        </a:lt2>
        <a:accent1>
          <a:srgbClr val="CCD6E0"/>
        </a:accent1>
        <a:accent2>
          <a:srgbClr val="99CC00"/>
        </a:accent2>
        <a:accent3>
          <a:srgbClr val="FFFFFF"/>
        </a:accent3>
        <a:accent4>
          <a:srgbClr val="000000"/>
        </a:accent4>
        <a:accent5>
          <a:srgbClr val="E2E8ED"/>
        </a:accent5>
        <a:accent6>
          <a:srgbClr val="8AB900"/>
        </a:accent6>
        <a:hlink>
          <a:srgbClr val="0066CC"/>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PowerPoint_Praesentation</Template>
  <TotalTime>0</TotalTime>
  <Words>1472</Words>
  <Application>Microsoft Office PowerPoint</Application>
  <PresentationFormat>Bildschirmpräsentation (4:3)</PresentationFormat>
  <Paragraphs>104</Paragraphs>
  <Slides>30</Slides>
  <Notes>0</Notes>
  <HiddenSlides>0</HiddenSlides>
  <MMClips>0</MMClips>
  <ScaleCrop>false</ScaleCrop>
  <HeadingPairs>
    <vt:vector size="4" baseType="variant">
      <vt:variant>
        <vt:lpstr>Design</vt:lpstr>
      </vt:variant>
      <vt:variant>
        <vt:i4>1</vt:i4>
      </vt:variant>
      <vt:variant>
        <vt:lpstr>Folientitel</vt:lpstr>
      </vt:variant>
      <vt:variant>
        <vt:i4>30</vt:i4>
      </vt:variant>
    </vt:vector>
  </HeadingPairs>
  <TitlesOfParts>
    <vt:vector size="31" baseType="lpstr">
      <vt:lpstr>FU_Standard-Vorlage_B</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Freie Universitaet Berlin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Freie Universität Berlin</dc:title>
  <dc:creator>Kremtz, Lisa</dc:creator>
  <dc:description>Version 0.9, 10.11.2005</dc:description>
  <cp:lastModifiedBy>Neuhaus, Janine</cp:lastModifiedBy>
  <cp:revision>43</cp:revision>
  <cp:lastPrinted>2002-06-26T11:04:16Z</cp:lastPrinted>
  <dcterms:created xsi:type="dcterms:W3CDTF">2015-12-11T11:43:58Z</dcterms:created>
  <dcterms:modified xsi:type="dcterms:W3CDTF">2018-03-19T17:26:51Z</dcterms:modified>
</cp:coreProperties>
</file>