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05" r:id="rId2"/>
    <p:sldId id="379" r:id="rId3"/>
    <p:sldId id="380" r:id="rId4"/>
    <p:sldId id="336" r:id="rId5"/>
    <p:sldId id="337" r:id="rId6"/>
    <p:sldId id="283" r:id="rId7"/>
    <p:sldId id="338" r:id="rId8"/>
    <p:sldId id="365" r:id="rId9"/>
    <p:sldId id="366" r:id="rId10"/>
    <p:sldId id="368" r:id="rId11"/>
    <p:sldId id="367" r:id="rId12"/>
    <p:sldId id="333" r:id="rId13"/>
    <p:sldId id="334" r:id="rId14"/>
    <p:sldId id="378" r:id="rId15"/>
    <p:sldId id="287" r:id="rId16"/>
    <p:sldId id="370" r:id="rId17"/>
    <p:sldId id="307" r:id="rId18"/>
    <p:sldId id="371" r:id="rId19"/>
    <p:sldId id="364" r:id="rId20"/>
    <p:sldId id="373" r:id="rId21"/>
    <p:sldId id="374" r:id="rId22"/>
    <p:sldId id="316" r:id="rId23"/>
    <p:sldId id="332" r:id="rId24"/>
    <p:sldId id="376" r:id="rId25"/>
    <p:sldId id="377" r:id="rId2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0" userDrawn="1">
          <p15:clr>
            <a:srgbClr val="A4A3A4"/>
          </p15:clr>
        </p15:guide>
        <p15:guide id="4" pos="14777" userDrawn="1">
          <p15:clr>
            <a:srgbClr val="A4A3A4"/>
          </p15:clr>
        </p15:guide>
        <p15:guide id="6" pos="557" userDrawn="1">
          <p15:clr>
            <a:srgbClr val="A4A3A4"/>
          </p15:clr>
        </p15:guide>
        <p15:guide id="8" orient="horz" pos="504" userDrawn="1">
          <p15:clr>
            <a:srgbClr val="A4A3A4"/>
          </p15:clr>
        </p15:guide>
        <p15:guide id="10" pos="6998" userDrawn="1">
          <p15:clr>
            <a:srgbClr val="A4A3A4"/>
          </p15:clr>
        </p15:guide>
        <p15:guide id="11" orient="horz"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dim Dianov" initials="VD" lastIdx="0" clrIdx="0">
    <p:extLst>
      <p:ext uri="{19B8F6BF-5375-455C-9EA6-DF929625EA0E}">
        <p15:presenceInfo xmlns:p15="http://schemas.microsoft.com/office/powerpoint/2012/main" userId="c0e40506cef35c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767"/>
    <a:srgbClr val="ED716D"/>
    <a:srgbClr val="F5A176"/>
    <a:srgbClr val="908AB7"/>
    <a:srgbClr val="92C88F"/>
    <a:srgbClr val="F2FF00"/>
    <a:srgbClr val="DB005D"/>
    <a:srgbClr val="525368"/>
    <a:srgbClr val="666786"/>
    <a:srgbClr val="66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6405" autoAdjust="0"/>
  </p:normalViewPr>
  <p:slideViewPr>
    <p:cSldViewPr snapToObjects="1">
      <p:cViewPr varScale="1">
        <p:scale>
          <a:sx n="54" d="100"/>
          <a:sy n="54" d="100"/>
        </p:scale>
        <p:origin x="540" y="78"/>
      </p:cViewPr>
      <p:guideLst>
        <p:guide orient="horz" pos="8130"/>
        <p:guide pos="14777"/>
        <p:guide pos="557"/>
        <p:guide orient="horz" pos="504"/>
        <p:guide pos="6998"/>
        <p:guide orient="horz" pos="4320"/>
      </p:guideLst>
    </p:cSldViewPr>
  </p:slideViewPr>
  <p:outlineViewPr>
    <p:cViewPr>
      <p:scale>
        <a:sx n="33" d="100"/>
        <a:sy n="33" d="100"/>
      </p:scale>
      <p:origin x="0" y="-2742"/>
    </p:cViewPr>
  </p:outlineViewPr>
  <p:notesTextViewPr>
    <p:cViewPr>
      <p:scale>
        <a:sx n="100" d="100"/>
        <a:sy n="100" d="100"/>
      </p:scale>
      <p:origin x="0" y="0"/>
    </p:cViewPr>
  </p:notesTextViewPr>
  <p:sorterViewPr>
    <p:cViewPr>
      <p:scale>
        <a:sx n="52" d="100"/>
        <a:sy n="52" d="100"/>
      </p:scale>
      <p:origin x="0" y="0"/>
    </p:cViewPr>
  </p:sorterViewPr>
  <p:notesViewPr>
    <p:cSldViewPr snapToObjects="1" showGuides="1">
      <p:cViewPr varScale="1">
        <p:scale>
          <a:sx n="87" d="100"/>
          <a:sy n="87" d="100"/>
        </p:scale>
        <p:origin x="298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D7A611-2048-4605-8D03-E3095CC75915}" type="datetimeFigureOut">
              <a:rPr lang="ru-RU" smtClean="0"/>
              <a:pPr/>
              <a:t>12.05.2026</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25B5DF-ECC1-4884-9553-BC4B4E4A44C7}" type="slidenum">
              <a:rPr lang="ru-RU" smtClean="0"/>
              <a:pPr/>
              <a:t>‹Nr.›</a:t>
            </a:fld>
            <a:endParaRPr lang="ru-RU"/>
          </a:p>
        </p:txBody>
      </p:sp>
    </p:spTree>
    <p:extLst>
      <p:ext uri="{BB962C8B-B14F-4D97-AF65-F5344CB8AC3E}">
        <p14:creationId xmlns:p14="http://schemas.microsoft.com/office/powerpoint/2010/main" val="1895355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5/12/2026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‹Nr.›</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blat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E79B40-58AC-4C5D-8621-4A1308B9F709}"/>
              </a:ext>
            </a:extLst>
          </p:cNvPr>
          <p:cNvSpPr>
            <a:spLocks noGrp="1"/>
          </p:cNvSpPr>
          <p:nvPr>
            <p:ph type="pic" sz="quarter" idx="10"/>
          </p:nvPr>
        </p:nvSpPr>
        <p:spPr>
          <a:xfrm>
            <a:off x="13401672" y="0"/>
            <a:ext cx="10972804" cy="13716000"/>
          </a:xfrm>
          <a:prstGeom prst="rect">
            <a:avLst/>
          </a:prstGeom>
        </p:spPr>
        <p:txBody>
          <a:bodyPr/>
          <a:lstStyle/>
          <a:p>
            <a:r>
              <a:rPr lang="de-DE"/>
              <a:t>Bild durch Klicken auf Symbol hinzufügen</a:t>
            </a:r>
            <a:endParaRPr lang="ru-RU" dirty="0"/>
          </a:p>
        </p:txBody>
      </p:sp>
      <p:sp>
        <p:nvSpPr>
          <p:cNvPr id="2" name="Title Placeholder 1">
            <a:extLst>
              <a:ext uri="{FF2B5EF4-FFF2-40B4-BE49-F238E27FC236}">
                <a16:creationId xmlns:a16="http://schemas.microsoft.com/office/drawing/2014/main" id="{0E05FF58-FAC0-8355-21DA-76E41F986456}"/>
              </a:ext>
            </a:extLst>
          </p:cNvPr>
          <p:cNvSpPr>
            <a:spLocks noGrp="1"/>
          </p:cNvSpPr>
          <p:nvPr>
            <p:ph type="title" hasCustomPrompt="1"/>
          </p:nvPr>
        </p:nvSpPr>
        <p:spPr>
          <a:xfrm>
            <a:off x="1202172" y="5957454"/>
            <a:ext cx="11582400" cy="1433945"/>
          </a:xfrm>
          <a:prstGeom prst="rect">
            <a:avLst/>
          </a:prstGeom>
        </p:spPr>
        <p:txBody>
          <a:bodyPr vert="horz" lIns="90000" tIns="46800" rIns="90000" bIns="46800" rtlCol="0" anchor="ctr">
            <a:noAutofit/>
          </a:bodyPr>
          <a:lstStyle>
            <a:lvl1pPr>
              <a:defRPr sz="11000" b="1" i="0" spc="300">
                <a:solidFill>
                  <a:srgbClr val="ED716D"/>
                </a:solidFill>
                <a:latin typeface="Arial Black" panose="020B0604020202020204" pitchFamily="34" charset="0"/>
                <a:cs typeface="Arial Black" panose="020B0604020202020204" pitchFamily="34" charset="0"/>
              </a:defRPr>
            </a:lvl1pPr>
          </a:lstStyle>
          <a:p>
            <a:r>
              <a:rPr lang="en-US" dirty="0"/>
              <a:t>TITEL</a:t>
            </a:r>
          </a:p>
        </p:txBody>
      </p:sp>
      <p:pic>
        <p:nvPicPr>
          <p:cNvPr id="11" name="Grafik 10" descr="Ein Bild, das Schrift, Handschrift, Grafiken, Typografie enthält.&#10;&#10;Automatisch generierte Beschreibung">
            <a:extLst>
              <a:ext uri="{FF2B5EF4-FFF2-40B4-BE49-F238E27FC236}">
                <a16:creationId xmlns:a16="http://schemas.microsoft.com/office/drawing/2014/main" id="{EFE563B6-D69D-1FF3-0E8B-50A8DB674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15" name="Textplatzhalter 14">
            <a:extLst>
              <a:ext uri="{FF2B5EF4-FFF2-40B4-BE49-F238E27FC236}">
                <a16:creationId xmlns:a16="http://schemas.microsoft.com/office/drawing/2014/main" id="{D0BF880D-9978-41D3-F408-A04F57D1E3F8}"/>
              </a:ext>
            </a:extLst>
          </p:cNvPr>
          <p:cNvSpPr>
            <a:spLocks noGrp="1"/>
          </p:cNvSpPr>
          <p:nvPr>
            <p:ph type="body" sz="quarter" idx="11" hasCustomPrompt="1"/>
          </p:nvPr>
        </p:nvSpPr>
        <p:spPr>
          <a:xfrm>
            <a:off x="1202172" y="7620000"/>
            <a:ext cx="11582400" cy="1215081"/>
          </a:xfrm>
          <a:prstGeom prst="rect">
            <a:avLst/>
          </a:prstGeom>
        </p:spPr>
        <p:txBody>
          <a:bodyPr lIns="90000" tIns="46800"/>
          <a:lstStyle>
            <a:lvl1pPr marL="0" indent="0">
              <a:buNone/>
              <a:defRPr sz="7200" i="1">
                <a:solidFill>
                  <a:srgbClr val="1E3767"/>
                </a:solidFill>
                <a:latin typeface="Arial" panose="020B0604020202020204" pitchFamily="34" charset="0"/>
                <a:cs typeface="Arial" panose="020B0604020202020204" pitchFamily="34" charset="0"/>
              </a:defRPr>
            </a:lvl1pPr>
            <a:lvl2pPr>
              <a:defRPr sz="6000">
                <a:latin typeface="Arial" panose="020B0604020202020204" pitchFamily="34" charset="0"/>
                <a:cs typeface="Arial" panose="020B0604020202020204" pitchFamily="34" charset="0"/>
              </a:defRPr>
            </a:lvl2pPr>
            <a:lvl3pPr>
              <a:defRPr sz="6000">
                <a:latin typeface="Arial" panose="020B0604020202020204" pitchFamily="34" charset="0"/>
                <a:cs typeface="Arial" panose="020B0604020202020204" pitchFamily="34" charset="0"/>
              </a:defRPr>
            </a:lvl3pPr>
            <a:lvl4pPr>
              <a:defRPr sz="6000">
                <a:latin typeface="Arial" panose="020B0604020202020204" pitchFamily="34" charset="0"/>
                <a:cs typeface="Arial" panose="020B0604020202020204" pitchFamily="34" charset="0"/>
              </a:defRPr>
            </a:lvl4pPr>
            <a:lvl5pPr>
              <a:defRPr sz="6000">
                <a:latin typeface="Arial" panose="020B0604020202020204" pitchFamily="34" charset="0"/>
                <a:cs typeface="Arial" panose="020B0604020202020204" pitchFamily="34" charset="0"/>
              </a:defRPr>
            </a:lvl5pPr>
          </a:lstStyle>
          <a:p>
            <a:pPr lvl="0"/>
            <a:r>
              <a:rPr lang="de-DE" dirty="0"/>
              <a:t>Untertitel</a:t>
            </a:r>
          </a:p>
        </p:txBody>
      </p:sp>
      <p:sp>
        <p:nvSpPr>
          <p:cNvPr id="19" name="Textplatzhalter 18">
            <a:extLst>
              <a:ext uri="{FF2B5EF4-FFF2-40B4-BE49-F238E27FC236}">
                <a16:creationId xmlns:a16="http://schemas.microsoft.com/office/drawing/2014/main" id="{2A0D599D-937B-AD71-0AA8-BBDC5967049B}"/>
              </a:ext>
            </a:extLst>
          </p:cNvPr>
          <p:cNvSpPr>
            <a:spLocks noGrp="1"/>
          </p:cNvSpPr>
          <p:nvPr>
            <p:ph type="body" sz="quarter" idx="13" hasCustomPrompt="1"/>
          </p:nvPr>
        </p:nvSpPr>
        <p:spPr>
          <a:xfrm>
            <a:off x="1155507" y="10439400"/>
            <a:ext cx="11582401" cy="2362199"/>
          </a:xfrm>
          <a:prstGeom prst="rect">
            <a:avLst/>
          </a:prstGeom>
        </p:spPr>
        <p:txBody>
          <a:bodyPr lIns="90000"/>
          <a:lstStyle>
            <a:lvl1pPr marL="0" indent="0">
              <a:lnSpc>
                <a:spcPct val="100000"/>
              </a:lnSpc>
              <a:buNone/>
              <a:defRPr sz="3500">
                <a:solidFill>
                  <a:schemeClr val="tx2"/>
                </a:solidFill>
                <a:latin typeface="Arial" panose="020B0604020202020204" pitchFamily="34" charset="0"/>
                <a:cs typeface="Arial" panose="020B0604020202020204" pitchFamily="34" charset="0"/>
              </a:defRPr>
            </a:lvl1pPr>
            <a:lvl2pPr marL="914217" indent="0">
              <a:buNone/>
              <a:defRPr sz="3300">
                <a:solidFill>
                  <a:schemeClr val="tx2"/>
                </a:solidFill>
                <a:latin typeface="Arial" panose="020B0604020202020204" pitchFamily="34" charset="0"/>
                <a:cs typeface="Arial" panose="020B0604020202020204" pitchFamily="34" charset="0"/>
              </a:defRPr>
            </a:lvl2pPr>
            <a:lvl3pPr marL="1828434" indent="0">
              <a:buNone/>
              <a:defRPr sz="3300">
                <a:solidFill>
                  <a:schemeClr val="tx2"/>
                </a:solidFill>
                <a:latin typeface="Arial" panose="020B0604020202020204" pitchFamily="34" charset="0"/>
                <a:cs typeface="Arial" panose="020B0604020202020204" pitchFamily="34" charset="0"/>
              </a:defRPr>
            </a:lvl3pPr>
            <a:lvl4pPr marL="2742651" indent="0">
              <a:buNone/>
              <a:defRPr sz="3300">
                <a:solidFill>
                  <a:schemeClr val="tx2"/>
                </a:solidFill>
                <a:latin typeface="Arial" panose="020B0604020202020204" pitchFamily="34" charset="0"/>
                <a:cs typeface="Arial" panose="020B0604020202020204" pitchFamily="34" charset="0"/>
              </a:defRPr>
            </a:lvl4pPr>
            <a:lvl5pPr marL="3656868" indent="0">
              <a:buNone/>
              <a:defRPr sz="3300">
                <a:solidFill>
                  <a:schemeClr val="tx2"/>
                </a:solidFill>
                <a:latin typeface="Arial" panose="020B0604020202020204" pitchFamily="34" charset="0"/>
                <a:cs typeface="Arial" panose="020B0604020202020204" pitchFamily="34" charset="0"/>
              </a:defRPr>
            </a:lvl5pPr>
          </a:lstStyle>
          <a:p>
            <a:pPr lvl="0"/>
            <a:r>
              <a:rPr lang="de-DE" dirty="0"/>
              <a:t>Weiterer Text / Beschreibung / Datum o.ä.</a:t>
            </a:r>
          </a:p>
        </p:txBody>
      </p:sp>
    </p:spTree>
    <p:extLst>
      <p:ext uri="{BB962C8B-B14F-4D97-AF65-F5344CB8AC3E}">
        <p14:creationId xmlns:p14="http://schemas.microsoft.com/office/powerpoint/2010/main" val="1032917224"/>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Zwischenfolie #2">
    <p:spTree>
      <p:nvGrpSpPr>
        <p:cNvPr id="1" name=""/>
        <p:cNvGrpSpPr/>
        <p:nvPr/>
      </p:nvGrpSpPr>
      <p:grpSpPr>
        <a:xfrm>
          <a:off x="0" y="0"/>
          <a:ext cx="0" cy="0"/>
          <a:chOff x="0" y="0"/>
          <a:chExt cx="0" cy="0"/>
        </a:xfrm>
      </p:grpSpPr>
      <p:pic>
        <p:nvPicPr>
          <p:cNvPr id="6" name="Grafik 5" descr="Ein Bild, das Grün enthält.&#10;&#10;Automatisch generierte Beschreibung">
            <a:extLst>
              <a:ext uri="{FF2B5EF4-FFF2-40B4-BE49-F238E27FC236}">
                <a16:creationId xmlns:a16="http://schemas.microsoft.com/office/drawing/2014/main" id="{3FCFF9DD-DFE8-B235-BA33-CCFE5C94D81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78275"/>
            <a:ext cx="24363363" cy="9737725"/>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chemeClr val="bg1"/>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902570916"/>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Zwischenfolie #2">
    <p:spTree>
      <p:nvGrpSpPr>
        <p:cNvPr id="1" name=""/>
        <p:cNvGrpSpPr/>
        <p:nvPr/>
      </p:nvGrpSpPr>
      <p:grpSpPr>
        <a:xfrm>
          <a:off x="0" y="0"/>
          <a:ext cx="0" cy="0"/>
          <a:chOff x="0" y="0"/>
          <a:chExt cx="0" cy="0"/>
        </a:xfrm>
      </p:grpSpPr>
      <p:pic>
        <p:nvPicPr>
          <p:cNvPr id="6" name="Grafik 5" descr="Ein Bild, das Grün, Verschwommen enthält.&#10;&#10;Automatisch generierte Beschreibung">
            <a:extLst>
              <a:ext uri="{FF2B5EF4-FFF2-40B4-BE49-F238E27FC236}">
                <a16:creationId xmlns:a16="http://schemas.microsoft.com/office/drawing/2014/main" id="{C602D285-D3DD-4E9E-0365-7714AE5A5B0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996905"/>
            <a:ext cx="24377650" cy="9743435"/>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rgbClr val="1E3767"/>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2776719887"/>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Zwischenfolie #2">
    <p:spTree>
      <p:nvGrpSpPr>
        <p:cNvPr id="1" name=""/>
        <p:cNvGrpSpPr/>
        <p:nvPr/>
      </p:nvGrpSpPr>
      <p:grpSpPr>
        <a:xfrm>
          <a:off x="0" y="0"/>
          <a:ext cx="0" cy="0"/>
          <a:chOff x="0" y="0"/>
          <a:chExt cx="0" cy="0"/>
        </a:xfrm>
      </p:grpSpPr>
      <p:pic>
        <p:nvPicPr>
          <p:cNvPr id="7" name="Grafik 6" descr="Ein Bild, das lila, Flieder, violett, Lavendel enthält.&#10;&#10;Automatisch generierte Beschreibung">
            <a:extLst>
              <a:ext uri="{FF2B5EF4-FFF2-40B4-BE49-F238E27FC236}">
                <a16:creationId xmlns:a16="http://schemas.microsoft.com/office/drawing/2014/main" id="{2F0E67D9-3876-152F-B86B-47A2CF96E74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72194"/>
            <a:ext cx="24378577" cy="9743806"/>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chemeClr val="bg1"/>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4004935797"/>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Zwischenfolie #2">
    <p:spTree>
      <p:nvGrpSpPr>
        <p:cNvPr id="1" name=""/>
        <p:cNvGrpSpPr/>
        <p:nvPr/>
      </p:nvGrpSpPr>
      <p:grpSpPr>
        <a:xfrm>
          <a:off x="0" y="0"/>
          <a:ext cx="0" cy="0"/>
          <a:chOff x="0" y="0"/>
          <a:chExt cx="0" cy="0"/>
        </a:xfrm>
      </p:grpSpPr>
      <p:pic>
        <p:nvPicPr>
          <p:cNvPr id="7" name="Grafik 6" descr="Ein Bild, das Verschwommen, Blau enthält.&#10;&#10;Automatisch generierte Beschreibung">
            <a:extLst>
              <a:ext uri="{FF2B5EF4-FFF2-40B4-BE49-F238E27FC236}">
                <a16:creationId xmlns:a16="http://schemas.microsoft.com/office/drawing/2014/main" id="{645B16B0-0D51-FC92-EB2F-81464435EB7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78275"/>
            <a:ext cx="24680551" cy="9864501"/>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rgbClr val="1E3767"/>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3786631152"/>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Zwischenfolie #2">
    <p:spTree>
      <p:nvGrpSpPr>
        <p:cNvPr id="1" name=""/>
        <p:cNvGrpSpPr/>
        <p:nvPr/>
      </p:nvGrpSpPr>
      <p:grpSpPr>
        <a:xfrm>
          <a:off x="0" y="0"/>
          <a:ext cx="0" cy="0"/>
          <a:chOff x="0" y="0"/>
          <a:chExt cx="0" cy="0"/>
        </a:xfrm>
      </p:grpSpPr>
      <p:pic>
        <p:nvPicPr>
          <p:cNvPr id="7" name="Grafik 6" descr="Ein Bild, das orange, Pfirsich enthält.&#10;&#10;Automatisch generierte Beschreibung">
            <a:extLst>
              <a:ext uri="{FF2B5EF4-FFF2-40B4-BE49-F238E27FC236}">
                <a16:creationId xmlns:a16="http://schemas.microsoft.com/office/drawing/2014/main" id="{784F8E4C-1AD8-7B12-1502-9DC1BC9D1F8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936" y="3978275"/>
            <a:ext cx="24363363" cy="9737725"/>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chemeClr val="bg1"/>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1918112284"/>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Zwischenfolie #2">
    <p:spTree>
      <p:nvGrpSpPr>
        <p:cNvPr id="1" name=""/>
        <p:cNvGrpSpPr/>
        <p:nvPr/>
      </p:nvGrpSpPr>
      <p:grpSpPr>
        <a:xfrm>
          <a:off x="0" y="0"/>
          <a:ext cx="0" cy="0"/>
          <a:chOff x="0" y="0"/>
          <a:chExt cx="0" cy="0"/>
        </a:xfrm>
      </p:grpSpPr>
      <p:pic>
        <p:nvPicPr>
          <p:cNvPr id="9" name="Grafik 8" descr="Ein Bild, das orange, Pfirsich, Verschwommen enthält.&#10;&#10;Automatisch generierte Beschreibung">
            <a:extLst>
              <a:ext uri="{FF2B5EF4-FFF2-40B4-BE49-F238E27FC236}">
                <a16:creationId xmlns:a16="http://schemas.microsoft.com/office/drawing/2014/main" id="{2A8ADFBF-E794-88A7-183A-678FE7F2425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78275"/>
            <a:ext cx="24363363" cy="9737725"/>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rgbClr val="1E3767"/>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739565106"/>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1063626" y="4267200"/>
            <a:ext cx="22250399" cy="8534399"/>
          </a:xfrm>
          <a:prstGeom prst="rect">
            <a:avLst/>
          </a:prstGeom>
        </p:spPr>
        <p:txBody>
          <a:bodyPr/>
          <a:lstStyle>
            <a:lvl1pPr marL="684000" indent="-684000">
              <a:lnSpc>
                <a:spcPct val="90000"/>
              </a:lnSpc>
              <a:spcBef>
                <a:spcPts val="2000"/>
              </a:spcBef>
              <a:spcAft>
                <a:spcPts val="600"/>
              </a:spcAft>
              <a:buSzPct val="150000"/>
              <a:buFontTx/>
              <a:buBlip>
                <a:blip r:embed="rId3"/>
              </a:buBlip>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 AGENDAPUNKT 1</a:t>
            </a:r>
          </a:p>
          <a:p>
            <a:pPr lvl="0"/>
            <a:r>
              <a:rPr lang="de-DE" dirty="0"/>
              <a:t> AGENDAPUNKT 2</a:t>
            </a:r>
          </a:p>
          <a:p>
            <a:pPr lvl="0"/>
            <a:r>
              <a:rPr lang="de-DE" dirty="0"/>
              <a:t> AGENDAPUNKT 3</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4</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5</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6</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endParaRPr lang="de-DE" dirty="0"/>
          </a:p>
        </p:txBody>
      </p:sp>
    </p:spTree>
    <p:extLst>
      <p:ext uri="{BB962C8B-B14F-4D97-AF65-F5344CB8AC3E}">
        <p14:creationId xmlns:p14="http://schemas.microsoft.com/office/powerpoint/2010/main" val="3233868391"/>
      </p:ext>
    </p:extLst>
  </p:cSld>
  <p:clrMapOvr>
    <a:masterClrMapping/>
  </p:clrMapOvr>
  <p:transition spd="slow" advClick="0" advTm="1000">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ex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HIER STEHT EINE HEADLINE</a:t>
            </a:r>
            <a:br>
              <a:rPr lang="de-DE" dirty="0"/>
            </a:br>
            <a:r>
              <a:rPr lang="de-DE" dirty="0"/>
              <a:t>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0" indent="0">
              <a:lnSpc>
                <a:spcPct val="114000"/>
              </a:lnSpc>
              <a:spcAft>
                <a:spcPts val="600"/>
              </a:spcAft>
              <a:buClr>
                <a:srgbClr val="1E3767"/>
              </a:buClr>
              <a:buSzPct val="150000"/>
              <a:buFont typeface="Arial" panose="020B0604020202020204" pitchFamily="34" charse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a:solidFill>
                  <a:schemeClr val="tx2"/>
                </a:solidFill>
                <a:effectLst/>
                <a:latin typeface="Arial" panose="020B0604020202020204" pitchFamily="34" charset="0"/>
                <a:cs typeface="Arial" panose="020B0604020202020204" pitchFamily="34" charset="0"/>
              </a:rPr>
              <a:t>Hier steht der Text. Hier steht der Text. Hier steht der Text. Hier steht der Text. Hier steht der Text. Hier steht der Text. Hier steht der Text. Hier steht der Text. Hier steht der Text. Hier steht der Text. Hier steht der Text. Hier steht der Text. Hier steht der Text. Hier steht der Text. Hier steht der Text. Hier steht der Text. </a:t>
            </a:r>
          </a:p>
          <a:p>
            <a:r>
              <a:rPr lang="de-DE" sz="3000" b="0" i="0" dirty="0">
                <a:solidFill>
                  <a:schemeClr val="tx2"/>
                </a:solidFill>
                <a:effectLst/>
                <a:latin typeface="Arial" panose="020B0604020202020204" pitchFamily="34" charset="0"/>
                <a:cs typeface="Arial" panose="020B0604020202020204" pitchFamily="34" charset="0"/>
              </a:rPr>
              <a:t>Hier steht der Text. Hier steht der Text. Hier steht der Text. </a:t>
            </a:r>
          </a:p>
          <a:p>
            <a:r>
              <a:rPr lang="de-DE" sz="3000" b="0" i="0" dirty="0">
                <a:solidFill>
                  <a:schemeClr val="tx2"/>
                </a:solidFill>
                <a:effectLst/>
                <a:latin typeface="Arial" panose="020B0604020202020204" pitchFamily="34" charset="0"/>
                <a:cs typeface="Arial" panose="020B0604020202020204" pitchFamily="34" charset="0"/>
              </a:rPr>
              <a:t>Hier steht der Text.</a:t>
            </a:r>
          </a:p>
        </p:txBody>
      </p:sp>
    </p:spTree>
    <p:extLst>
      <p:ext uri="{BB962C8B-B14F-4D97-AF65-F5344CB8AC3E}">
        <p14:creationId xmlns:p14="http://schemas.microsoft.com/office/powerpoint/2010/main" val="1025433475"/>
      </p:ext>
    </p:extLst>
  </p:cSld>
  <p:clrMapOvr>
    <a:masterClrMapping/>
  </p:clrMapOvr>
  <p:transition spd="slow" advClick="0" advTm="1000">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Aufzählungen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HIER STEHT EINE HEADLINE</a:t>
            </a:r>
            <a:br>
              <a:rPr lang="de-DE" dirty="0"/>
            </a:br>
            <a:r>
              <a:rPr lang="de-DE" dirty="0"/>
              <a:t>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457200" indent="-457200">
              <a:lnSpc>
                <a:spcPct val="114000"/>
              </a:lnSpc>
              <a:spcAft>
                <a:spcPts val="600"/>
              </a:spcAft>
              <a:buClr>
                <a:srgbClr val="1E3767"/>
              </a:buClr>
              <a:buSzPct val="150000"/>
              <a:buFont typeface="Arial" panose="020B0604020202020204" pitchFamily="34" charset="0"/>
              <a:buChar char="•"/>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a:solidFill>
                  <a:schemeClr val="tx2"/>
                </a:solidFill>
                <a:effectLst/>
                <a:latin typeface="Arial" panose="020B0604020202020204" pitchFamily="34" charset="0"/>
                <a:cs typeface="Arial" panose="020B0604020202020204" pitchFamily="34" charset="0"/>
              </a:rPr>
              <a:t>So sehen Aufzählungen aus</a:t>
            </a:r>
          </a:p>
          <a:p>
            <a:r>
              <a:rPr lang="de-DE" sz="3000" b="0" i="0" dirty="0">
                <a:solidFill>
                  <a:schemeClr val="tx2"/>
                </a:solidFill>
                <a:effectLst/>
                <a:latin typeface="Arial" panose="020B0604020202020204" pitchFamily="34" charset="0"/>
                <a:cs typeface="Arial" panose="020B0604020202020204" pitchFamily="34" charset="0"/>
              </a:rPr>
              <a:t>So sehen Aufzählungen aus</a:t>
            </a:r>
          </a:p>
          <a:p>
            <a:r>
              <a:rPr lang="de-DE" sz="3000" b="0" i="0" dirty="0">
                <a:solidFill>
                  <a:schemeClr val="tx2"/>
                </a:solidFill>
                <a:effectLst/>
                <a:latin typeface="Arial" panose="020B0604020202020204" pitchFamily="34" charset="0"/>
                <a:cs typeface="Arial" panose="020B0604020202020204" pitchFamily="34" charset="0"/>
              </a:rPr>
              <a:t>So sehen Aufzählungen aus</a:t>
            </a:r>
          </a:p>
        </p:txBody>
      </p:sp>
    </p:spTree>
    <p:extLst>
      <p:ext uri="{BB962C8B-B14F-4D97-AF65-F5344CB8AC3E}">
        <p14:creationId xmlns:p14="http://schemas.microsoft.com/office/powerpoint/2010/main" val="2775068076"/>
      </p:ext>
    </p:extLst>
  </p:cSld>
  <p:clrMapOvr>
    <a:masterClrMapping/>
  </p:clrMapOvr>
  <p:transition spd="slow" advClick="0" advTm="1000">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Aufzählungen #2">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HIER STEHT EINE HEADLINE</a:t>
            </a:r>
            <a:br>
              <a:rPr lang="de-DE" dirty="0"/>
            </a:br>
            <a:r>
              <a:rPr lang="de-DE" dirty="0"/>
              <a:t>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457200" indent="-457200">
              <a:lnSpc>
                <a:spcPct val="114000"/>
              </a:lnSpc>
              <a:spcAft>
                <a:spcPts val="600"/>
              </a:spcAft>
              <a:buClr>
                <a:srgbClr val="ED716D"/>
              </a:buClr>
              <a:buSzPct val="150000"/>
              <a:buFont typeface="Arial" panose="020B0604020202020204" pitchFamily="34" charset="0"/>
              <a:buChar char="•"/>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a:solidFill>
                  <a:schemeClr val="tx2"/>
                </a:solidFill>
                <a:effectLst/>
                <a:latin typeface="Arial" panose="020B0604020202020204" pitchFamily="34" charset="0"/>
                <a:cs typeface="Arial" panose="020B0604020202020204" pitchFamily="34" charset="0"/>
              </a:rPr>
              <a:t>So sehen Aufzählungen aus</a:t>
            </a:r>
          </a:p>
          <a:p>
            <a:r>
              <a:rPr lang="de-DE" sz="3000" b="0" i="0" dirty="0">
                <a:solidFill>
                  <a:schemeClr val="tx2"/>
                </a:solidFill>
                <a:effectLst/>
                <a:latin typeface="Arial" panose="020B0604020202020204" pitchFamily="34" charset="0"/>
                <a:cs typeface="Arial" panose="020B0604020202020204" pitchFamily="34" charset="0"/>
              </a:rPr>
              <a:t>So sehen Aufzählungen aus</a:t>
            </a:r>
          </a:p>
          <a:p>
            <a:r>
              <a:rPr lang="de-DE" sz="3000" b="0" i="0" dirty="0">
                <a:solidFill>
                  <a:schemeClr val="tx2"/>
                </a:solidFill>
                <a:effectLst/>
                <a:latin typeface="Arial" panose="020B0604020202020204" pitchFamily="34" charset="0"/>
                <a:cs typeface="Arial" panose="020B0604020202020204" pitchFamily="34" charset="0"/>
              </a:rPr>
              <a:t>So sehen Aufzählungen aus</a:t>
            </a:r>
          </a:p>
        </p:txBody>
      </p:sp>
    </p:spTree>
    <p:extLst>
      <p:ext uri="{BB962C8B-B14F-4D97-AF65-F5344CB8AC3E}">
        <p14:creationId xmlns:p14="http://schemas.microsoft.com/office/powerpoint/2010/main" val="1311417290"/>
      </p:ext>
    </p:extLst>
  </p:cSld>
  <p:clrMapOvr>
    <a:masterClrMapping/>
  </p:clrMapOvr>
  <p:transition spd="slow" advClick="0" advTm="100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1063626" y="4267200"/>
            <a:ext cx="22250399" cy="8534399"/>
          </a:xfrm>
          <a:prstGeom prst="rect">
            <a:avLst/>
          </a:prstGeom>
        </p:spPr>
        <p:txBody>
          <a:bodyPr/>
          <a:lstStyle>
            <a:lvl1pPr marL="684000" indent="-684000">
              <a:lnSpc>
                <a:spcPct val="90000"/>
              </a:lnSpc>
              <a:spcBef>
                <a:spcPts val="2000"/>
              </a:spcBef>
              <a:buSzPct val="150000"/>
              <a:buFontTx/>
              <a:buBlip>
                <a:blip r:embed="rId3"/>
              </a:buBlip>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 AGENDAPUNKT 1</a:t>
            </a:r>
          </a:p>
          <a:p>
            <a:pPr lvl="0"/>
            <a:r>
              <a:rPr lang="de-DE" dirty="0"/>
              <a:t> AGENDAPUNKT 2</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3</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4</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5</a:t>
            </a:r>
          </a:p>
          <a:p>
            <a:pPr marL="685800" marR="0" lvl="0" indent="-685800" algn="l" defTabSz="1828434" rtl="0" eaLnBrk="1" fontAlgn="auto" latinLnBrk="0" hangingPunct="1">
              <a:lnSpc>
                <a:spcPct val="90000"/>
              </a:lnSpc>
              <a:spcBef>
                <a:spcPts val="2000"/>
              </a:spcBef>
              <a:spcAft>
                <a:spcPts val="0"/>
              </a:spcAft>
              <a:buClrTx/>
              <a:buSzPct val="150000"/>
              <a:buFontTx/>
              <a:buBlip>
                <a:blip r:embed="rId3"/>
              </a:buBlip>
              <a:tabLst/>
              <a:defRPr/>
            </a:pPr>
            <a:r>
              <a:rPr lang="de-DE" dirty="0"/>
              <a:t> AGENDAPUNKT 6</a:t>
            </a:r>
          </a:p>
        </p:txBody>
      </p:sp>
    </p:spTree>
    <p:extLst>
      <p:ext uri="{BB962C8B-B14F-4D97-AF65-F5344CB8AC3E}">
        <p14:creationId xmlns:p14="http://schemas.microsoft.com/office/powerpoint/2010/main" val="3380608728"/>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icture Placeholder 3">
            <a:extLst>
              <a:ext uri="{FF2B5EF4-FFF2-40B4-BE49-F238E27FC236}">
                <a16:creationId xmlns:a16="http://schemas.microsoft.com/office/drawing/2014/main" id="{6D7F9592-EA52-4EF3-B7CB-AD5F4AB24734}"/>
              </a:ext>
            </a:extLst>
          </p:cNvPr>
          <p:cNvSpPr>
            <a:spLocks noGrp="1"/>
          </p:cNvSpPr>
          <p:nvPr>
            <p:ph type="pic" sz="quarter" idx="10"/>
          </p:nvPr>
        </p:nvSpPr>
        <p:spPr>
          <a:xfrm>
            <a:off x="0" y="4267201"/>
            <a:ext cx="11598277" cy="8378606"/>
          </a:xfrm>
          <a:prstGeom prst="rect">
            <a:avLst/>
          </a:prstGeom>
        </p:spPr>
        <p:txBody>
          <a:bodyPr/>
          <a:lstStyle/>
          <a:p>
            <a:r>
              <a:rPr lang="de-DE"/>
              <a:t>Bild durch Klicken auf Symbol hinzufügen</a:t>
            </a:r>
            <a:endParaRPr lang="ru-RU" dirty="0"/>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12204700" y="4267201"/>
            <a:ext cx="11566525"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BILD + TEXT: HIER STEHT EINE HEADLINE IN ZWEI ZEILEN</a:t>
            </a:r>
          </a:p>
          <a:p>
            <a:pPr lvl="0"/>
            <a:endParaRPr lang="de-DE" dirty="0"/>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12233273" y="6315075"/>
            <a:ext cx="11537952" cy="6330732"/>
          </a:xfrm>
          <a:prstGeom prst="rect">
            <a:avLst/>
          </a:prstGeom>
        </p:spPr>
        <p:txBody>
          <a:bodyPr/>
          <a:lstStyle>
            <a:lvl1pPr marL="0" inden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a:solidFill>
                  <a:schemeClr val="tx2"/>
                </a:solidFill>
                <a:effectLst/>
                <a:latin typeface="Arial" panose="020B0604020202020204" pitchFamily="34" charset="0"/>
                <a:cs typeface="Arial" panose="020B0604020202020204" pitchFamily="34" charset="0"/>
              </a:rPr>
              <a:t>Textfeld Textfeld Textfeld</a:t>
            </a:r>
            <a:endParaRPr lang="de-DE" sz="3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792720"/>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pic und Text">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12204700" y="4267201"/>
            <a:ext cx="11566525"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BILD + TEXT: HIER STEHT EINE HEADLINE 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12233273" y="6315075"/>
            <a:ext cx="11537952" cy="6330732"/>
          </a:xfrm>
          <a:prstGeom prst="rect">
            <a:avLst/>
          </a:prstGeom>
        </p:spPr>
        <p:txBody>
          <a:bodyPr/>
          <a:lstStyle>
            <a:lvl1pPr marL="0" inden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a:solidFill>
                  <a:schemeClr val="tx2"/>
                </a:solidFill>
                <a:effectLst/>
                <a:latin typeface="Arial" panose="020B0604020202020204" pitchFamily="34" charset="0"/>
                <a:cs typeface="Arial" panose="020B0604020202020204" pitchFamily="34" charset="0"/>
              </a:rPr>
              <a:t>Textfeld Textfeld Textfeld</a:t>
            </a:r>
            <a:endParaRPr lang="de-DE" sz="3000" dirty="0">
              <a:solidFill>
                <a:schemeClr val="tx2"/>
              </a:solidFill>
              <a:latin typeface="Arial" panose="020B0604020202020204" pitchFamily="34" charset="0"/>
              <a:cs typeface="Arial" panose="020B0604020202020204" pitchFamily="34" charset="0"/>
            </a:endParaRPr>
          </a:p>
        </p:txBody>
      </p:sp>
      <p:sp>
        <p:nvSpPr>
          <p:cNvPr id="3" name="Picture Placeholder 3">
            <a:extLst>
              <a:ext uri="{FF2B5EF4-FFF2-40B4-BE49-F238E27FC236}">
                <a16:creationId xmlns:a16="http://schemas.microsoft.com/office/drawing/2014/main" id="{2C00E42B-AE92-BA13-E861-E1D2E8A00C0E}"/>
              </a:ext>
            </a:extLst>
          </p:cNvPr>
          <p:cNvSpPr>
            <a:spLocks noGrp="1"/>
          </p:cNvSpPr>
          <p:nvPr>
            <p:ph type="pic" sz="quarter" idx="10"/>
          </p:nvPr>
        </p:nvSpPr>
        <p:spPr>
          <a:xfrm>
            <a:off x="0" y="4267201"/>
            <a:ext cx="4873625" cy="8378606"/>
          </a:xfrm>
          <a:prstGeom prst="rect">
            <a:avLst/>
          </a:prstGeom>
        </p:spPr>
        <p:txBody>
          <a:bodyPr/>
          <a:lstStyle/>
          <a:p>
            <a:r>
              <a:rPr lang="de-DE"/>
              <a:t>Bild durch Klicken auf Symbol hinzufügen</a:t>
            </a:r>
            <a:endParaRPr lang="ru-RU" dirty="0"/>
          </a:p>
        </p:txBody>
      </p:sp>
      <p:sp>
        <p:nvSpPr>
          <p:cNvPr id="5" name="Picture Placeholder 3">
            <a:extLst>
              <a:ext uri="{FF2B5EF4-FFF2-40B4-BE49-F238E27FC236}">
                <a16:creationId xmlns:a16="http://schemas.microsoft.com/office/drawing/2014/main" id="{B1817B78-AC0C-AB81-D47A-92DA8EFC4046}"/>
              </a:ext>
            </a:extLst>
          </p:cNvPr>
          <p:cNvSpPr>
            <a:spLocks noGrp="1"/>
          </p:cNvSpPr>
          <p:nvPr>
            <p:ph type="pic" sz="quarter" idx="13"/>
          </p:nvPr>
        </p:nvSpPr>
        <p:spPr>
          <a:xfrm>
            <a:off x="5254625" y="4267200"/>
            <a:ext cx="6324600" cy="3962400"/>
          </a:xfrm>
          <a:prstGeom prst="rect">
            <a:avLst/>
          </a:prstGeom>
        </p:spPr>
        <p:txBody>
          <a:bodyPr/>
          <a:lstStyle/>
          <a:p>
            <a:r>
              <a:rPr lang="de-DE"/>
              <a:t>Bild durch Klicken auf Symbol hinzufügen</a:t>
            </a:r>
            <a:endParaRPr lang="ru-RU" dirty="0"/>
          </a:p>
        </p:txBody>
      </p:sp>
      <p:sp>
        <p:nvSpPr>
          <p:cNvPr id="7" name="Picture Placeholder 3">
            <a:extLst>
              <a:ext uri="{FF2B5EF4-FFF2-40B4-BE49-F238E27FC236}">
                <a16:creationId xmlns:a16="http://schemas.microsoft.com/office/drawing/2014/main" id="{8840C0F0-53F4-039D-6612-2A263513D063}"/>
              </a:ext>
            </a:extLst>
          </p:cNvPr>
          <p:cNvSpPr>
            <a:spLocks noGrp="1"/>
          </p:cNvSpPr>
          <p:nvPr>
            <p:ph type="pic" sz="quarter" idx="14"/>
          </p:nvPr>
        </p:nvSpPr>
        <p:spPr>
          <a:xfrm>
            <a:off x="5254624" y="8683407"/>
            <a:ext cx="6324600" cy="3962400"/>
          </a:xfrm>
          <a:prstGeom prst="rect">
            <a:avLst/>
          </a:prstGeom>
        </p:spPr>
        <p:txBody>
          <a:bodyPr/>
          <a:lstStyle/>
          <a:p>
            <a:r>
              <a:rPr lang="de-DE"/>
              <a:t>Bild durch Klicken auf Symbol hinzufügen</a:t>
            </a:r>
            <a:endParaRPr lang="ru-RU" dirty="0"/>
          </a:p>
        </p:txBody>
      </p:sp>
    </p:spTree>
    <p:extLst>
      <p:ext uri="{BB962C8B-B14F-4D97-AF65-F5344CB8AC3E}">
        <p14:creationId xmlns:p14="http://schemas.microsoft.com/office/powerpoint/2010/main" val="1366133142"/>
      </p:ext>
    </p:extLst>
  </p:cSld>
  <p:clrMapOvr>
    <a:masterClrMapping/>
  </p:clrMapOvr>
  <p:transition spd="slow" advClick="0" advTm="1000">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haubild #1">
    <p:spTree>
      <p:nvGrpSpPr>
        <p:cNvPr id="1" name=""/>
        <p:cNvGrpSpPr/>
        <p:nvPr/>
      </p:nvGrpSpPr>
      <p:grpSpPr>
        <a:xfrm>
          <a:off x="0" y="0"/>
          <a:ext cx="0" cy="0"/>
          <a:chOff x="0" y="0"/>
          <a:chExt cx="0" cy="0"/>
        </a:xfrm>
      </p:grpSpPr>
      <p:pic>
        <p:nvPicPr>
          <p:cNvPr id="3" name="Grafik 2" descr="Ein Bild, das Schrift, Handschrift, Grafiken, Typografie enthält.&#10;&#10;Automatisch generierte Beschreibung">
            <a:extLst>
              <a:ext uri="{FF2B5EF4-FFF2-40B4-BE49-F238E27FC236}">
                <a16:creationId xmlns:a16="http://schemas.microsoft.com/office/drawing/2014/main" id="{97F14E22-4B6B-9D64-D892-42747D54A8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Rechteck 3">
            <a:extLst>
              <a:ext uri="{FF2B5EF4-FFF2-40B4-BE49-F238E27FC236}">
                <a16:creationId xmlns:a16="http://schemas.microsoft.com/office/drawing/2014/main" id="{F5E97456-8011-CEE7-45FD-40E40E03CCB1}"/>
              </a:ext>
            </a:extLst>
          </p:cNvPr>
          <p:cNvSpPr/>
          <p:nvPr userDrawn="1"/>
        </p:nvSpPr>
        <p:spPr>
          <a:xfrm>
            <a:off x="1368425" y="4495800"/>
            <a:ext cx="4038600" cy="7848600"/>
          </a:xfrm>
          <a:prstGeom prst="rect">
            <a:avLst/>
          </a:prstGeom>
          <a:noFill/>
          <a:ln>
            <a:solidFill>
              <a:srgbClr val="ED7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CAEA2BC-BA38-E640-1E13-FD441948085E}"/>
              </a:ext>
            </a:extLst>
          </p:cNvPr>
          <p:cNvSpPr/>
          <p:nvPr userDrawn="1"/>
        </p:nvSpPr>
        <p:spPr>
          <a:xfrm>
            <a:off x="7312025" y="4506686"/>
            <a:ext cx="4038600" cy="7848600"/>
          </a:xfrm>
          <a:prstGeom prst="rect">
            <a:avLst/>
          </a:prstGeom>
          <a:noFill/>
          <a:ln>
            <a:solidFill>
              <a:srgbClr val="ED7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23F9207-5547-4FBF-5424-2F8CDF048A99}"/>
              </a:ext>
            </a:extLst>
          </p:cNvPr>
          <p:cNvSpPr/>
          <p:nvPr userDrawn="1"/>
        </p:nvSpPr>
        <p:spPr>
          <a:xfrm>
            <a:off x="13255625" y="4506686"/>
            <a:ext cx="4038600" cy="7848600"/>
          </a:xfrm>
          <a:prstGeom prst="rect">
            <a:avLst/>
          </a:prstGeom>
          <a:noFill/>
          <a:ln>
            <a:solidFill>
              <a:srgbClr val="ED7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7AB84EC-7AB1-BD17-97A9-E300A36909FD}"/>
              </a:ext>
            </a:extLst>
          </p:cNvPr>
          <p:cNvSpPr/>
          <p:nvPr userDrawn="1"/>
        </p:nvSpPr>
        <p:spPr>
          <a:xfrm>
            <a:off x="19199225" y="4506686"/>
            <a:ext cx="4038600" cy="7848600"/>
          </a:xfrm>
          <a:prstGeom prst="rect">
            <a:avLst/>
          </a:prstGeom>
          <a:noFill/>
          <a:ln>
            <a:solidFill>
              <a:srgbClr val="ED7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Ein Bild, das Reihe, Schrift, Design enthält.&#10;&#10;Automatisch generierte Beschreibung">
            <a:extLst>
              <a:ext uri="{FF2B5EF4-FFF2-40B4-BE49-F238E27FC236}">
                <a16:creationId xmlns:a16="http://schemas.microsoft.com/office/drawing/2014/main" id="{EA626FAB-415A-8EEA-1FAF-5D8217011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4050" y="7449534"/>
            <a:ext cx="1250950" cy="1941129"/>
          </a:xfrm>
          <a:prstGeom prst="rect">
            <a:avLst/>
          </a:prstGeom>
        </p:spPr>
      </p:pic>
      <p:pic>
        <p:nvPicPr>
          <p:cNvPr id="15" name="Grafik 14" descr="Ein Bild, das Reihe, Schrift, Design enthält.&#10;&#10;Automatisch generierte Beschreibung">
            <a:extLst>
              <a:ext uri="{FF2B5EF4-FFF2-40B4-BE49-F238E27FC236}">
                <a16:creationId xmlns:a16="http://schemas.microsoft.com/office/drawing/2014/main" id="{2F01B4ED-FC87-35AA-A23F-B27828BE1D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77650" y="7449534"/>
            <a:ext cx="1250950" cy="1941129"/>
          </a:xfrm>
          <a:prstGeom prst="rect">
            <a:avLst/>
          </a:prstGeom>
        </p:spPr>
      </p:pic>
      <p:pic>
        <p:nvPicPr>
          <p:cNvPr id="16" name="Grafik 15" descr="Ein Bild, das Reihe, Schrift, Design enthält.&#10;&#10;Automatisch generierte Beschreibung">
            <a:extLst>
              <a:ext uri="{FF2B5EF4-FFF2-40B4-BE49-F238E27FC236}">
                <a16:creationId xmlns:a16="http://schemas.microsoft.com/office/drawing/2014/main" id="{3C5566CA-DD24-AAFB-0A4D-12C9B4F61D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21250" y="7449533"/>
            <a:ext cx="1250950" cy="1941129"/>
          </a:xfrm>
          <a:prstGeom prst="rect">
            <a:avLst/>
          </a:prstGeom>
        </p:spPr>
      </p:pic>
      <p:sp>
        <p:nvSpPr>
          <p:cNvPr id="26" name="Textplatzhalter 25">
            <a:extLst>
              <a:ext uri="{FF2B5EF4-FFF2-40B4-BE49-F238E27FC236}">
                <a16:creationId xmlns:a16="http://schemas.microsoft.com/office/drawing/2014/main" id="{52160271-B726-8713-5753-EA25CEF19988}"/>
              </a:ext>
            </a:extLst>
          </p:cNvPr>
          <p:cNvSpPr>
            <a:spLocks noGrp="1"/>
          </p:cNvSpPr>
          <p:nvPr>
            <p:ph type="body" sz="quarter" idx="10" hasCustomPrompt="1"/>
          </p:nvPr>
        </p:nvSpPr>
        <p:spPr>
          <a:xfrm>
            <a:off x="1444625" y="5037666"/>
            <a:ext cx="3886200" cy="1219200"/>
          </a:xfrm>
          <a:prstGeom prst="rect">
            <a:avLst/>
          </a:prstGeom>
        </p:spPr>
        <p:txBody>
          <a:bodyPr/>
          <a:lstStyle>
            <a:lvl1pPr marL="0" indent="0" algn="ctr">
              <a:buNone/>
              <a:defRPr sz="3000">
                <a:solidFill>
                  <a:srgbClr val="1E3767"/>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28" name="Textplatzhalter 27">
            <a:extLst>
              <a:ext uri="{FF2B5EF4-FFF2-40B4-BE49-F238E27FC236}">
                <a16:creationId xmlns:a16="http://schemas.microsoft.com/office/drawing/2014/main" id="{078E05BE-E99F-060D-1C41-D1E7A2837D6D}"/>
              </a:ext>
            </a:extLst>
          </p:cNvPr>
          <p:cNvSpPr>
            <a:spLocks noGrp="1"/>
          </p:cNvSpPr>
          <p:nvPr>
            <p:ph type="body" sz="quarter" idx="11" hasCustomPrompt="1"/>
          </p:nvPr>
        </p:nvSpPr>
        <p:spPr>
          <a:xfrm>
            <a:off x="1444625" y="6560450"/>
            <a:ext cx="3886200" cy="5554134"/>
          </a:xfrm>
          <a:prstGeom prst="rect">
            <a:avLst/>
          </a:prstGeom>
        </p:spPr>
        <p:txBody>
          <a:bodyPr/>
          <a:lstStyle>
            <a:lvl1pPr marL="0" indent="0" algn="ctr">
              <a:lnSpc>
                <a:spcPct val="100000"/>
              </a:lnSpc>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
        <p:nvSpPr>
          <p:cNvPr id="29" name="Textplatzhalter 25">
            <a:extLst>
              <a:ext uri="{FF2B5EF4-FFF2-40B4-BE49-F238E27FC236}">
                <a16:creationId xmlns:a16="http://schemas.microsoft.com/office/drawing/2014/main" id="{F4484244-C9F6-79D0-C806-E80A58B11E71}"/>
              </a:ext>
            </a:extLst>
          </p:cNvPr>
          <p:cNvSpPr>
            <a:spLocks noGrp="1"/>
          </p:cNvSpPr>
          <p:nvPr>
            <p:ph type="body" sz="quarter" idx="12" hasCustomPrompt="1"/>
          </p:nvPr>
        </p:nvSpPr>
        <p:spPr>
          <a:xfrm>
            <a:off x="7388225" y="5037666"/>
            <a:ext cx="3886200" cy="1219200"/>
          </a:xfrm>
          <a:prstGeom prst="rect">
            <a:avLst/>
          </a:prstGeom>
        </p:spPr>
        <p:txBody>
          <a:bodyPr/>
          <a:lstStyle>
            <a:lvl1pPr marL="0" indent="0" algn="ctr">
              <a:buNone/>
              <a:defRPr sz="3000">
                <a:solidFill>
                  <a:srgbClr val="1E3767"/>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30" name="Textplatzhalter 27">
            <a:extLst>
              <a:ext uri="{FF2B5EF4-FFF2-40B4-BE49-F238E27FC236}">
                <a16:creationId xmlns:a16="http://schemas.microsoft.com/office/drawing/2014/main" id="{A004134F-FCE7-FFA2-5FFE-76D62F6DAF38}"/>
              </a:ext>
            </a:extLst>
          </p:cNvPr>
          <p:cNvSpPr>
            <a:spLocks noGrp="1"/>
          </p:cNvSpPr>
          <p:nvPr>
            <p:ph type="body" sz="quarter" idx="13" hasCustomPrompt="1"/>
          </p:nvPr>
        </p:nvSpPr>
        <p:spPr>
          <a:xfrm>
            <a:off x="7388225" y="656045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
        <p:nvSpPr>
          <p:cNvPr id="31" name="Textplatzhalter 25">
            <a:extLst>
              <a:ext uri="{FF2B5EF4-FFF2-40B4-BE49-F238E27FC236}">
                <a16:creationId xmlns:a16="http://schemas.microsoft.com/office/drawing/2014/main" id="{1C9A566D-424D-56DC-657F-9C1CE6390E32}"/>
              </a:ext>
            </a:extLst>
          </p:cNvPr>
          <p:cNvSpPr>
            <a:spLocks noGrp="1"/>
          </p:cNvSpPr>
          <p:nvPr>
            <p:ph type="body" sz="quarter" idx="14" hasCustomPrompt="1"/>
          </p:nvPr>
        </p:nvSpPr>
        <p:spPr>
          <a:xfrm>
            <a:off x="13331825" y="5037666"/>
            <a:ext cx="3886200" cy="1219200"/>
          </a:xfrm>
          <a:prstGeom prst="rect">
            <a:avLst/>
          </a:prstGeom>
        </p:spPr>
        <p:txBody>
          <a:bodyPr/>
          <a:lstStyle>
            <a:lvl1pPr marL="0" indent="0" algn="ctr">
              <a:buNone/>
              <a:defRPr sz="3000">
                <a:solidFill>
                  <a:srgbClr val="1E3767"/>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32" name="Textplatzhalter 27">
            <a:extLst>
              <a:ext uri="{FF2B5EF4-FFF2-40B4-BE49-F238E27FC236}">
                <a16:creationId xmlns:a16="http://schemas.microsoft.com/office/drawing/2014/main" id="{5BC468E4-7830-9A7A-0A86-BEC1A2B41153}"/>
              </a:ext>
            </a:extLst>
          </p:cNvPr>
          <p:cNvSpPr>
            <a:spLocks noGrp="1"/>
          </p:cNvSpPr>
          <p:nvPr>
            <p:ph type="body" sz="quarter" idx="15" hasCustomPrompt="1"/>
          </p:nvPr>
        </p:nvSpPr>
        <p:spPr>
          <a:xfrm>
            <a:off x="13331825" y="656045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
        <p:nvSpPr>
          <p:cNvPr id="33" name="Textplatzhalter 25">
            <a:extLst>
              <a:ext uri="{FF2B5EF4-FFF2-40B4-BE49-F238E27FC236}">
                <a16:creationId xmlns:a16="http://schemas.microsoft.com/office/drawing/2014/main" id="{B81C96A2-02D8-8F5E-1C71-F3C5AB6175BC}"/>
              </a:ext>
            </a:extLst>
          </p:cNvPr>
          <p:cNvSpPr>
            <a:spLocks noGrp="1"/>
          </p:cNvSpPr>
          <p:nvPr>
            <p:ph type="body" sz="quarter" idx="16" hasCustomPrompt="1"/>
          </p:nvPr>
        </p:nvSpPr>
        <p:spPr>
          <a:xfrm>
            <a:off x="19275425" y="5037666"/>
            <a:ext cx="3886200" cy="1219200"/>
          </a:xfrm>
          <a:prstGeom prst="rect">
            <a:avLst/>
          </a:prstGeom>
        </p:spPr>
        <p:txBody>
          <a:bodyPr/>
          <a:lstStyle>
            <a:lvl1pPr marL="0" indent="0" algn="ctr">
              <a:buNone/>
              <a:defRPr sz="3000">
                <a:solidFill>
                  <a:srgbClr val="1E3767"/>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34" name="Textplatzhalter 27">
            <a:extLst>
              <a:ext uri="{FF2B5EF4-FFF2-40B4-BE49-F238E27FC236}">
                <a16:creationId xmlns:a16="http://schemas.microsoft.com/office/drawing/2014/main" id="{7158DCFC-7F84-DB85-B227-186ED867718B}"/>
              </a:ext>
            </a:extLst>
          </p:cNvPr>
          <p:cNvSpPr>
            <a:spLocks noGrp="1"/>
          </p:cNvSpPr>
          <p:nvPr>
            <p:ph type="body" sz="quarter" idx="17" hasCustomPrompt="1"/>
          </p:nvPr>
        </p:nvSpPr>
        <p:spPr>
          <a:xfrm>
            <a:off x="19275425" y="656045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Tree>
    <p:extLst>
      <p:ext uri="{BB962C8B-B14F-4D97-AF65-F5344CB8AC3E}">
        <p14:creationId xmlns:p14="http://schemas.microsoft.com/office/powerpoint/2010/main" val="905571322"/>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guide id="3" pos="336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haubild #2">
    <p:spTree>
      <p:nvGrpSpPr>
        <p:cNvPr id="1" name=""/>
        <p:cNvGrpSpPr/>
        <p:nvPr/>
      </p:nvGrpSpPr>
      <p:grpSpPr>
        <a:xfrm>
          <a:off x="0" y="0"/>
          <a:ext cx="0" cy="0"/>
          <a:chOff x="0" y="0"/>
          <a:chExt cx="0" cy="0"/>
        </a:xfrm>
      </p:grpSpPr>
      <p:pic>
        <p:nvPicPr>
          <p:cNvPr id="3" name="Grafik 2" descr="Ein Bild, das Schrift, Handschrift, Grafiken, Typografie enthält.&#10;&#10;Automatisch generierte Beschreibung">
            <a:extLst>
              <a:ext uri="{FF2B5EF4-FFF2-40B4-BE49-F238E27FC236}">
                <a16:creationId xmlns:a16="http://schemas.microsoft.com/office/drawing/2014/main" id="{97F14E22-4B6B-9D64-D892-42747D54A8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Rechteck 3">
            <a:extLst>
              <a:ext uri="{FF2B5EF4-FFF2-40B4-BE49-F238E27FC236}">
                <a16:creationId xmlns:a16="http://schemas.microsoft.com/office/drawing/2014/main" id="{F5E97456-8011-CEE7-45FD-40E40E03CCB1}"/>
              </a:ext>
            </a:extLst>
          </p:cNvPr>
          <p:cNvSpPr/>
          <p:nvPr userDrawn="1"/>
        </p:nvSpPr>
        <p:spPr>
          <a:xfrm>
            <a:off x="1368425" y="4495800"/>
            <a:ext cx="4038600" cy="7848600"/>
          </a:xfrm>
          <a:prstGeom prst="rect">
            <a:avLst/>
          </a:prstGeom>
          <a:noFill/>
          <a:ln>
            <a:solidFill>
              <a:srgbClr val="1E3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BCAEA2BC-BA38-E640-1E13-FD441948085E}"/>
              </a:ext>
            </a:extLst>
          </p:cNvPr>
          <p:cNvSpPr/>
          <p:nvPr userDrawn="1"/>
        </p:nvSpPr>
        <p:spPr>
          <a:xfrm>
            <a:off x="7312025" y="4506686"/>
            <a:ext cx="4038600" cy="7848600"/>
          </a:xfrm>
          <a:prstGeom prst="rect">
            <a:avLst/>
          </a:prstGeom>
          <a:noFill/>
          <a:ln>
            <a:solidFill>
              <a:srgbClr val="1E3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23F9207-5547-4FBF-5424-2F8CDF048A99}"/>
              </a:ext>
            </a:extLst>
          </p:cNvPr>
          <p:cNvSpPr/>
          <p:nvPr userDrawn="1"/>
        </p:nvSpPr>
        <p:spPr>
          <a:xfrm>
            <a:off x="13255625" y="4506686"/>
            <a:ext cx="4038600" cy="7848600"/>
          </a:xfrm>
          <a:prstGeom prst="rect">
            <a:avLst/>
          </a:prstGeom>
          <a:noFill/>
          <a:ln>
            <a:solidFill>
              <a:srgbClr val="1E3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7AB84EC-7AB1-BD17-97A9-E300A36909FD}"/>
              </a:ext>
            </a:extLst>
          </p:cNvPr>
          <p:cNvSpPr/>
          <p:nvPr userDrawn="1"/>
        </p:nvSpPr>
        <p:spPr>
          <a:xfrm>
            <a:off x="19199225" y="4506686"/>
            <a:ext cx="4038600" cy="7848600"/>
          </a:xfrm>
          <a:prstGeom prst="rect">
            <a:avLst/>
          </a:prstGeom>
          <a:noFill/>
          <a:ln>
            <a:solidFill>
              <a:srgbClr val="1E3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EA626FAB-415A-8EEA-1FAF-5D8217011A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4050" y="7449534"/>
            <a:ext cx="1250949" cy="1941129"/>
          </a:xfrm>
          <a:prstGeom prst="rect">
            <a:avLst/>
          </a:prstGeom>
        </p:spPr>
      </p:pic>
      <p:pic>
        <p:nvPicPr>
          <p:cNvPr id="15" name="Grafik 14">
            <a:extLst>
              <a:ext uri="{FF2B5EF4-FFF2-40B4-BE49-F238E27FC236}">
                <a16:creationId xmlns:a16="http://schemas.microsoft.com/office/drawing/2014/main" id="{2F01B4ED-FC87-35AA-A23F-B27828BE1D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677650" y="7449534"/>
            <a:ext cx="1250949" cy="1941129"/>
          </a:xfrm>
          <a:prstGeom prst="rect">
            <a:avLst/>
          </a:prstGeom>
        </p:spPr>
      </p:pic>
      <p:pic>
        <p:nvPicPr>
          <p:cNvPr id="16" name="Grafik 15">
            <a:extLst>
              <a:ext uri="{FF2B5EF4-FFF2-40B4-BE49-F238E27FC236}">
                <a16:creationId xmlns:a16="http://schemas.microsoft.com/office/drawing/2014/main" id="{3C5566CA-DD24-AAFB-0A4D-12C9B4F61DC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621250" y="7449533"/>
            <a:ext cx="1250949" cy="1941129"/>
          </a:xfrm>
          <a:prstGeom prst="rect">
            <a:avLst/>
          </a:prstGeom>
        </p:spPr>
      </p:pic>
      <p:sp>
        <p:nvSpPr>
          <p:cNvPr id="26" name="Textplatzhalter 25">
            <a:extLst>
              <a:ext uri="{FF2B5EF4-FFF2-40B4-BE49-F238E27FC236}">
                <a16:creationId xmlns:a16="http://schemas.microsoft.com/office/drawing/2014/main" id="{52160271-B726-8713-5753-EA25CEF19988}"/>
              </a:ext>
            </a:extLst>
          </p:cNvPr>
          <p:cNvSpPr>
            <a:spLocks noGrp="1"/>
          </p:cNvSpPr>
          <p:nvPr>
            <p:ph type="body" sz="quarter" idx="10" hasCustomPrompt="1"/>
          </p:nvPr>
        </p:nvSpPr>
        <p:spPr>
          <a:xfrm>
            <a:off x="1444625" y="5037666"/>
            <a:ext cx="3886200" cy="1219200"/>
          </a:xfrm>
          <a:prstGeom prst="rect">
            <a:avLst/>
          </a:prstGeom>
        </p:spPr>
        <p:txBody>
          <a:bodyPr/>
          <a:lstStyle>
            <a:lvl1pPr marL="0" indent="0" algn="ctr">
              <a:buNone/>
              <a:defRPr sz="3000">
                <a:solidFill>
                  <a:srgbClr val="ED716D"/>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28" name="Textplatzhalter 27">
            <a:extLst>
              <a:ext uri="{FF2B5EF4-FFF2-40B4-BE49-F238E27FC236}">
                <a16:creationId xmlns:a16="http://schemas.microsoft.com/office/drawing/2014/main" id="{078E05BE-E99F-060D-1C41-D1E7A2837D6D}"/>
              </a:ext>
            </a:extLst>
          </p:cNvPr>
          <p:cNvSpPr>
            <a:spLocks noGrp="1"/>
          </p:cNvSpPr>
          <p:nvPr>
            <p:ph type="body" sz="quarter" idx="11" hasCustomPrompt="1"/>
          </p:nvPr>
        </p:nvSpPr>
        <p:spPr>
          <a:xfrm>
            <a:off x="1444625" y="656045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
        <p:nvSpPr>
          <p:cNvPr id="29" name="Textplatzhalter 25">
            <a:extLst>
              <a:ext uri="{FF2B5EF4-FFF2-40B4-BE49-F238E27FC236}">
                <a16:creationId xmlns:a16="http://schemas.microsoft.com/office/drawing/2014/main" id="{F4484244-C9F6-79D0-C806-E80A58B11E71}"/>
              </a:ext>
            </a:extLst>
          </p:cNvPr>
          <p:cNvSpPr>
            <a:spLocks noGrp="1"/>
          </p:cNvSpPr>
          <p:nvPr>
            <p:ph type="body" sz="quarter" idx="12" hasCustomPrompt="1"/>
          </p:nvPr>
        </p:nvSpPr>
        <p:spPr>
          <a:xfrm>
            <a:off x="7388225" y="5037666"/>
            <a:ext cx="3886200" cy="1219200"/>
          </a:xfrm>
          <a:prstGeom prst="rect">
            <a:avLst/>
          </a:prstGeom>
        </p:spPr>
        <p:txBody>
          <a:bodyPr/>
          <a:lstStyle>
            <a:lvl1pPr marL="0" indent="0" algn="ctr">
              <a:buNone/>
              <a:defRPr sz="3000">
                <a:solidFill>
                  <a:srgbClr val="ED716D"/>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30" name="Textplatzhalter 27">
            <a:extLst>
              <a:ext uri="{FF2B5EF4-FFF2-40B4-BE49-F238E27FC236}">
                <a16:creationId xmlns:a16="http://schemas.microsoft.com/office/drawing/2014/main" id="{A004134F-FCE7-FFA2-5FFE-76D62F6DAF38}"/>
              </a:ext>
            </a:extLst>
          </p:cNvPr>
          <p:cNvSpPr>
            <a:spLocks noGrp="1"/>
          </p:cNvSpPr>
          <p:nvPr>
            <p:ph type="body" sz="quarter" idx="13" hasCustomPrompt="1"/>
          </p:nvPr>
        </p:nvSpPr>
        <p:spPr>
          <a:xfrm>
            <a:off x="7388225" y="656045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
        <p:nvSpPr>
          <p:cNvPr id="31" name="Textplatzhalter 25">
            <a:extLst>
              <a:ext uri="{FF2B5EF4-FFF2-40B4-BE49-F238E27FC236}">
                <a16:creationId xmlns:a16="http://schemas.microsoft.com/office/drawing/2014/main" id="{1C9A566D-424D-56DC-657F-9C1CE6390E32}"/>
              </a:ext>
            </a:extLst>
          </p:cNvPr>
          <p:cNvSpPr>
            <a:spLocks noGrp="1"/>
          </p:cNvSpPr>
          <p:nvPr>
            <p:ph type="body" sz="quarter" idx="14" hasCustomPrompt="1"/>
          </p:nvPr>
        </p:nvSpPr>
        <p:spPr>
          <a:xfrm>
            <a:off x="13331825" y="5037666"/>
            <a:ext cx="3886200" cy="1219200"/>
          </a:xfrm>
          <a:prstGeom prst="rect">
            <a:avLst/>
          </a:prstGeom>
        </p:spPr>
        <p:txBody>
          <a:bodyPr/>
          <a:lstStyle>
            <a:lvl1pPr marL="0" indent="0" algn="ctr">
              <a:buNone/>
              <a:defRPr sz="3000">
                <a:solidFill>
                  <a:srgbClr val="ED716D"/>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32" name="Textplatzhalter 27">
            <a:extLst>
              <a:ext uri="{FF2B5EF4-FFF2-40B4-BE49-F238E27FC236}">
                <a16:creationId xmlns:a16="http://schemas.microsoft.com/office/drawing/2014/main" id="{5BC468E4-7830-9A7A-0A86-BEC1A2B41153}"/>
              </a:ext>
            </a:extLst>
          </p:cNvPr>
          <p:cNvSpPr>
            <a:spLocks noGrp="1"/>
          </p:cNvSpPr>
          <p:nvPr>
            <p:ph type="body" sz="quarter" idx="15" hasCustomPrompt="1"/>
          </p:nvPr>
        </p:nvSpPr>
        <p:spPr>
          <a:xfrm>
            <a:off x="13331825" y="656045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
        <p:nvSpPr>
          <p:cNvPr id="33" name="Textplatzhalter 25">
            <a:extLst>
              <a:ext uri="{FF2B5EF4-FFF2-40B4-BE49-F238E27FC236}">
                <a16:creationId xmlns:a16="http://schemas.microsoft.com/office/drawing/2014/main" id="{B81C96A2-02D8-8F5E-1C71-F3C5AB6175BC}"/>
              </a:ext>
            </a:extLst>
          </p:cNvPr>
          <p:cNvSpPr>
            <a:spLocks noGrp="1"/>
          </p:cNvSpPr>
          <p:nvPr>
            <p:ph type="body" sz="quarter" idx="16" hasCustomPrompt="1"/>
          </p:nvPr>
        </p:nvSpPr>
        <p:spPr>
          <a:xfrm>
            <a:off x="19275425" y="5037666"/>
            <a:ext cx="3886200" cy="1219200"/>
          </a:xfrm>
          <a:prstGeom prst="rect">
            <a:avLst/>
          </a:prstGeom>
        </p:spPr>
        <p:txBody>
          <a:bodyPr/>
          <a:lstStyle>
            <a:lvl1pPr marL="0" indent="0" algn="ctr">
              <a:buNone/>
              <a:defRPr sz="3000">
                <a:solidFill>
                  <a:srgbClr val="ED716D"/>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HIER STEHT EINE HEADLINE IN MAXIMAL 3 ZEILEN</a:t>
            </a:r>
          </a:p>
        </p:txBody>
      </p:sp>
      <p:sp>
        <p:nvSpPr>
          <p:cNvPr id="34" name="Textplatzhalter 27">
            <a:extLst>
              <a:ext uri="{FF2B5EF4-FFF2-40B4-BE49-F238E27FC236}">
                <a16:creationId xmlns:a16="http://schemas.microsoft.com/office/drawing/2014/main" id="{7158DCFC-7F84-DB85-B227-186ED867718B}"/>
              </a:ext>
            </a:extLst>
          </p:cNvPr>
          <p:cNvSpPr>
            <a:spLocks noGrp="1"/>
          </p:cNvSpPr>
          <p:nvPr>
            <p:ph type="body" sz="quarter" idx="17" hasCustomPrompt="1"/>
          </p:nvPr>
        </p:nvSpPr>
        <p:spPr>
          <a:xfrm>
            <a:off x="19275425" y="6497960"/>
            <a:ext cx="3886200" cy="5554134"/>
          </a:xfrm>
          <a:prstGeom prst="rect">
            <a:avLst/>
          </a:prstGeom>
        </p:spPr>
        <p:txBody>
          <a:bodyPr/>
          <a:lstStyle>
            <a:lvl1pPr marL="0" indent="0" algn="ctr">
              <a:buNone/>
              <a:defRPr sz="2400" i="1">
                <a:solidFill>
                  <a:srgbClr val="1E3767"/>
                </a:solidFill>
                <a:latin typeface="Arial" panose="020B0604020202020204" pitchFamily="34" charset="0"/>
                <a:cs typeface="Arial" panose="020B0604020202020204" pitchFamily="34" charset="0"/>
              </a:defRPr>
            </a:lvl1pPr>
            <a:lvl2pPr marL="914217" indent="0" algn="ctr">
              <a:buNone/>
              <a:defRPr sz="1800">
                <a:solidFill>
                  <a:schemeClr val="tx2"/>
                </a:solidFill>
                <a:latin typeface="Arial" panose="020B0604020202020204" pitchFamily="34" charset="0"/>
                <a:cs typeface="Arial" panose="020B0604020202020204" pitchFamily="34" charset="0"/>
              </a:defRPr>
            </a:lvl2pPr>
            <a:lvl3pPr marL="1828434" indent="0" algn="ctr">
              <a:buNone/>
              <a:defRPr sz="1800">
                <a:solidFill>
                  <a:schemeClr val="tx2"/>
                </a:solidFill>
                <a:latin typeface="Arial" panose="020B0604020202020204" pitchFamily="34" charset="0"/>
                <a:cs typeface="Arial" panose="020B0604020202020204" pitchFamily="34" charset="0"/>
              </a:defRPr>
            </a:lvl3pPr>
            <a:lvl4pPr marL="2742651" indent="0" algn="ctr">
              <a:buNone/>
              <a:defRPr sz="1800">
                <a:solidFill>
                  <a:schemeClr val="tx2"/>
                </a:solidFill>
                <a:latin typeface="Arial" panose="020B0604020202020204" pitchFamily="34" charset="0"/>
                <a:cs typeface="Arial" panose="020B0604020202020204" pitchFamily="34" charset="0"/>
              </a:defRPr>
            </a:lvl4pPr>
            <a:lvl5pPr marL="3656868" indent="0" algn="ctr">
              <a:buNone/>
              <a:defRPr sz="1800">
                <a:solidFill>
                  <a:schemeClr val="tx2"/>
                </a:solidFill>
                <a:latin typeface="Arial" panose="020B0604020202020204" pitchFamily="34" charset="0"/>
                <a:cs typeface="Arial" panose="020B0604020202020204" pitchFamily="34" charset="0"/>
              </a:defRPr>
            </a:lvl5pPr>
          </a:lstStyle>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p>
          <a:p>
            <a:pPr marL="0" marR="0" lvl="0" indent="0" algn="ctr"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amet</a:t>
            </a:r>
            <a:r>
              <a:rPr lang="de-DE" dirty="0"/>
              <a:t>, </a:t>
            </a:r>
            <a:r>
              <a:rPr lang="de-DE" dirty="0" err="1"/>
              <a:t>sonscetetuer</a:t>
            </a:r>
            <a:r>
              <a:rPr lang="de-DE" dirty="0"/>
              <a:t> </a:t>
            </a:r>
            <a:r>
              <a:rPr lang="de-DE" dirty="0" err="1"/>
              <a:t>adipiscing</a:t>
            </a:r>
            <a:r>
              <a:rPr lang="de-DE" dirty="0"/>
              <a:t> </a:t>
            </a:r>
            <a:r>
              <a:rPr lang="de-DE" dirty="0" err="1"/>
              <a:t>elit</a:t>
            </a:r>
            <a:r>
              <a:rPr lang="de-DE" dirty="0"/>
              <a:t>.</a:t>
            </a:r>
          </a:p>
        </p:txBody>
      </p:sp>
    </p:spTree>
    <p:extLst>
      <p:ext uri="{BB962C8B-B14F-4D97-AF65-F5344CB8AC3E}">
        <p14:creationId xmlns:p14="http://schemas.microsoft.com/office/powerpoint/2010/main" val="2102105254"/>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guide id="3" orient="horz" pos="41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und Highlight #1">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HEADLINE: LOREM IPSUM</a:t>
            </a:r>
          </a:p>
          <a:p>
            <a:pPr lvl="0"/>
            <a:r>
              <a:rPr lang="de-DE" dirty="0"/>
              <a:t>DOLOR AMET?</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0" inden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err="1">
                <a:solidFill>
                  <a:schemeClr val="tx2"/>
                </a:solidFill>
                <a:effectLst/>
                <a:latin typeface="Arial" panose="020B0604020202020204" pitchFamily="34" charset="0"/>
                <a:cs typeface="Arial" panose="020B0604020202020204" pitchFamily="34" charset="0"/>
              </a:rPr>
              <a:t>Lorem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ipsum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amet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consectetuer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adipiscing</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elit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Aen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ean</a:t>
            </a:r>
            <a:r>
              <a:rPr lang="de-DE" sz="3000" b="0" i="0" dirty="0">
                <a:solidFill>
                  <a:schemeClr val="tx2"/>
                </a:solidFill>
                <a:effectLst/>
                <a:latin typeface="Arial" panose="020B0604020202020204" pitchFamily="34" charset="0"/>
                <a:cs typeface="Arial" panose="020B0604020202020204" pitchFamily="34" charset="0"/>
              </a:rPr>
              <a:t> commodo </a:t>
            </a:r>
            <a:r>
              <a:rPr lang="de-DE" sz="3000" b="0" i="0" dirty="0" err="1">
                <a:solidFill>
                  <a:schemeClr val="tx2"/>
                </a:solidFill>
                <a:effectLst/>
                <a:latin typeface="Arial" panose="020B0604020202020204" pitchFamily="34" charset="0"/>
                <a:cs typeface="Arial" panose="020B0604020202020204" pitchFamily="34" charset="0"/>
              </a:rPr>
              <a:t>ligula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err="1">
                <a:solidFill>
                  <a:schemeClr val="tx2"/>
                </a:solidFill>
                <a:effectLst/>
                <a:latin typeface="Arial" panose="020B0604020202020204" pitchFamily="34" charset="0"/>
                <a:cs typeface="Arial" panose="020B0604020202020204" pitchFamily="34" charset="0"/>
              </a:rPr>
              <a:t>Aenean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Cum </a:t>
            </a:r>
            <a:r>
              <a:rPr lang="de-DE" sz="3000" b="0" i="0" dirty="0" err="1">
                <a:solidFill>
                  <a:schemeClr val="tx2"/>
                </a:solidFill>
                <a:effectLst/>
                <a:latin typeface="Arial" panose="020B0604020202020204" pitchFamily="34" charset="0"/>
                <a:cs typeface="Arial" panose="020B0604020202020204" pitchFamily="34" charset="0"/>
              </a:rPr>
              <a:t>sociis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natoque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penatibus</a:t>
            </a:r>
            <a:r>
              <a:rPr lang="de-DE" sz="3000" b="0" i="0" dirty="0">
                <a:solidFill>
                  <a:schemeClr val="tx2"/>
                </a:solidFill>
                <a:effectLst/>
                <a:latin typeface="Arial" panose="020B0604020202020204" pitchFamily="34" charset="0"/>
                <a:cs typeface="Arial" panose="020B0604020202020204" pitchFamily="34" charset="0"/>
              </a:rPr>
              <a:t> et </a:t>
            </a:r>
            <a:r>
              <a:rPr lang="de-DE" sz="3000" b="0" i="0" dirty="0" err="1">
                <a:solidFill>
                  <a:schemeClr val="tx2"/>
                </a:solidFill>
                <a:effectLst/>
                <a:latin typeface="Arial" panose="020B0604020202020204" pitchFamily="34" charset="0"/>
                <a:cs typeface="Arial" panose="020B0604020202020204" pitchFamily="34" charset="0"/>
              </a:rPr>
              <a:t>magnis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parturient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montes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nascetur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ridiculus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quam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ultricies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pellentesque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sem</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a:solidFill>
                  <a:schemeClr val="tx2"/>
                </a:solidFill>
                <a:effectLst/>
                <a:latin typeface="Arial" panose="020B0604020202020204" pitchFamily="34" charset="0"/>
                <a:cs typeface="Arial" panose="020B0604020202020204" pitchFamily="34" charset="0"/>
              </a:rPr>
              <a:t>Nulla </a:t>
            </a:r>
            <a:r>
              <a:rPr lang="de-DE" sz="3000" b="0" i="0" dirty="0" err="1">
                <a:solidFill>
                  <a:schemeClr val="tx2"/>
                </a:solidFill>
                <a:effectLst/>
                <a:latin typeface="Arial" panose="020B0604020202020204" pitchFamily="34" charset="0"/>
                <a:cs typeface="Arial" panose="020B0604020202020204" pitchFamily="34" charset="0"/>
              </a:rPr>
              <a:t>consequat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fringilla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vel</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aliquet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vulputate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arcu</a:t>
            </a:r>
            <a:r>
              <a:rPr lang="de-DE" sz="3000" b="0" i="0" dirty="0">
                <a:solidFill>
                  <a:schemeClr val="tx2"/>
                </a:solidFill>
                <a:effectLst/>
                <a:latin typeface="Arial" panose="020B0604020202020204" pitchFamily="34" charset="0"/>
                <a:cs typeface="Arial" panose="020B0604020202020204" pitchFamily="34" charset="0"/>
              </a:rPr>
              <a:t>. 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mollis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a:t>
            </a:r>
          </a:p>
          <a:p>
            <a:endParaRPr lang="de-DE" sz="3000" b="0" i="0" dirty="0">
              <a:solidFill>
                <a:schemeClr val="tx2"/>
              </a:solidFill>
              <a:effectLst/>
              <a:latin typeface="Arial" panose="020B0604020202020204" pitchFamily="34" charset="0"/>
              <a:cs typeface="Arial" panose="020B0604020202020204" pitchFamily="34" charset="0"/>
            </a:endParaRPr>
          </a:p>
          <a:p>
            <a:r>
              <a:rPr lang="de-DE" sz="3000" b="0" i="0" dirty="0">
                <a:solidFill>
                  <a:schemeClr val="tx2"/>
                </a:solidFill>
                <a:effectLst/>
                <a:latin typeface="Arial" panose="020B0604020202020204" pitchFamily="34" charset="0"/>
                <a:cs typeface="Arial" panose="020B0604020202020204" pitchFamily="34" charset="0"/>
              </a:rPr>
              <a:t>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a:t>
            </a:r>
            <a:endParaRPr lang="de-DE" sz="3000" dirty="0">
              <a:solidFill>
                <a:schemeClr val="tx2"/>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6F74439-AD7F-C39F-2BB2-BE1D458E35D8}"/>
              </a:ext>
            </a:extLst>
          </p:cNvPr>
          <p:cNvSpPr/>
          <p:nvPr userDrawn="1"/>
        </p:nvSpPr>
        <p:spPr>
          <a:xfrm>
            <a:off x="19885025" y="609600"/>
            <a:ext cx="3200399" cy="3200399"/>
          </a:xfrm>
          <a:prstGeom prst="ellipse">
            <a:avLst/>
          </a:prstGeom>
          <a:solidFill>
            <a:srgbClr val="1E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439714D1-873B-F6BA-899F-7F955BAA4630}"/>
              </a:ext>
            </a:extLst>
          </p:cNvPr>
          <p:cNvSpPr>
            <a:spLocks noGrp="1"/>
          </p:cNvSpPr>
          <p:nvPr>
            <p:ph type="body" sz="quarter" idx="13" hasCustomPrompt="1"/>
          </p:nvPr>
        </p:nvSpPr>
        <p:spPr>
          <a:xfrm>
            <a:off x="20227924" y="1676398"/>
            <a:ext cx="2514600" cy="1066801"/>
          </a:xfrm>
          <a:prstGeom prst="rect">
            <a:avLst/>
          </a:prstGeom>
        </p:spPr>
        <p:txBody>
          <a:bodyPr/>
          <a:lstStyle>
            <a:lvl1pPr marL="0" indent="0" algn="ctr">
              <a:buNone/>
              <a:defRPr sz="2400" i="1">
                <a:solidFill>
                  <a:schemeClr val="bg1"/>
                </a:solidFill>
                <a:latin typeface="Arial" panose="020B0604020202020204" pitchFamily="34" charset="0"/>
                <a:cs typeface="Arial" panose="020B0604020202020204" pitchFamily="34" charset="0"/>
              </a:defRPr>
            </a:lvl1pPr>
            <a:lvl2pPr marL="914217" indent="0">
              <a:buNone/>
              <a:defRPr sz="2000">
                <a:latin typeface="Arial" panose="020B0604020202020204" pitchFamily="34" charset="0"/>
                <a:cs typeface="Arial" panose="020B0604020202020204" pitchFamily="34" charset="0"/>
              </a:defRPr>
            </a:lvl2pPr>
            <a:lvl3pPr marL="1828434" indent="0">
              <a:buNone/>
              <a:defRPr sz="2000">
                <a:latin typeface="Arial" panose="020B0604020202020204" pitchFamily="34" charset="0"/>
                <a:cs typeface="Arial" panose="020B0604020202020204" pitchFamily="34" charset="0"/>
              </a:defRPr>
            </a:lvl3pPr>
            <a:lvl4pPr marL="2742651" indent="0">
              <a:buNone/>
              <a:defRPr sz="2000">
                <a:latin typeface="Arial" panose="020B0604020202020204" pitchFamily="34" charset="0"/>
                <a:cs typeface="Arial" panose="020B0604020202020204" pitchFamily="34" charset="0"/>
              </a:defRPr>
            </a:lvl4pPr>
            <a:lvl5pPr marL="3656868" indent="0">
              <a:buNone/>
              <a:defRPr sz="2000">
                <a:latin typeface="Arial" panose="020B0604020202020204" pitchFamily="34" charset="0"/>
                <a:cs typeface="Arial" panose="020B0604020202020204" pitchFamily="34" charset="0"/>
              </a:defRPr>
            </a:lvl5pPr>
          </a:lstStyle>
          <a:p>
            <a:pPr lvl="0"/>
            <a:r>
              <a:rPr lang="de-DE" dirty="0"/>
              <a:t>HIGHLIGHT / LOREM IPSUM DELORE</a:t>
            </a:r>
          </a:p>
        </p:txBody>
      </p:sp>
    </p:spTree>
    <p:extLst>
      <p:ext uri="{BB962C8B-B14F-4D97-AF65-F5344CB8AC3E}">
        <p14:creationId xmlns:p14="http://schemas.microsoft.com/office/powerpoint/2010/main" val="1201049395"/>
      </p:ext>
    </p:extLst>
  </p:cSld>
  <p:clrMapOvr>
    <a:masterClrMapping/>
  </p:clrMapOvr>
  <p:transition spd="slow" advClick="0" advTm="1000">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und Highlight #2">
    <p:spTree>
      <p:nvGrpSpPr>
        <p:cNvPr id="1" name=""/>
        <p:cNvGrpSpPr/>
        <p:nvPr/>
      </p:nvGrpSpPr>
      <p:grpSpPr>
        <a:xfrm>
          <a:off x="0" y="0"/>
          <a:ext cx="0" cy="0"/>
          <a:chOff x="0" y="0"/>
          <a:chExt cx="0" cy="0"/>
        </a:xfrm>
      </p:grpSpPr>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HIER STEHT EINE HEADLINE:</a:t>
            </a:r>
          </a:p>
          <a:p>
            <a:pPr lvl="0"/>
            <a:r>
              <a:rPr lang="de-DE" dirty="0"/>
              <a:t>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0" inden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err="1">
                <a:solidFill>
                  <a:schemeClr val="tx2"/>
                </a:solidFill>
                <a:effectLst/>
                <a:latin typeface="Arial" panose="020B0604020202020204" pitchFamily="34" charset="0"/>
                <a:cs typeface="Arial" panose="020B0604020202020204" pitchFamily="34" charset="0"/>
              </a:rPr>
              <a:t>Lorem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ipsum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amet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consectetuer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adipiscing</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elit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Aen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ean</a:t>
            </a:r>
            <a:r>
              <a:rPr lang="de-DE" sz="3000" b="0" i="0" dirty="0">
                <a:solidFill>
                  <a:schemeClr val="tx2"/>
                </a:solidFill>
                <a:effectLst/>
                <a:latin typeface="Arial" panose="020B0604020202020204" pitchFamily="34" charset="0"/>
                <a:cs typeface="Arial" panose="020B0604020202020204" pitchFamily="34" charset="0"/>
              </a:rPr>
              <a:t> commodo </a:t>
            </a:r>
            <a:r>
              <a:rPr lang="de-DE" sz="3000" b="0" i="0" dirty="0" err="1">
                <a:solidFill>
                  <a:schemeClr val="tx2"/>
                </a:solidFill>
                <a:effectLst/>
                <a:latin typeface="Arial" panose="020B0604020202020204" pitchFamily="34" charset="0"/>
                <a:cs typeface="Arial" panose="020B0604020202020204" pitchFamily="34" charset="0"/>
              </a:rPr>
              <a:t>ligula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err="1">
                <a:solidFill>
                  <a:schemeClr val="tx2"/>
                </a:solidFill>
                <a:effectLst/>
                <a:latin typeface="Arial" panose="020B0604020202020204" pitchFamily="34" charset="0"/>
                <a:cs typeface="Arial" panose="020B0604020202020204" pitchFamily="34" charset="0"/>
              </a:rPr>
              <a:t>Aenean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Cum </a:t>
            </a:r>
            <a:r>
              <a:rPr lang="de-DE" sz="3000" b="0" i="0" dirty="0" err="1">
                <a:solidFill>
                  <a:schemeClr val="tx2"/>
                </a:solidFill>
                <a:effectLst/>
                <a:latin typeface="Arial" panose="020B0604020202020204" pitchFamily="34" charset="0"/>
                <a:cs typeface="Arial" panose="020B0604020202020204" pitchFamily="34" charset="0"/>
              </a:rPr>
              <a:t>sociis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natoque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penatibus</a:t>
            </a:r>
            <a:r>
              <a:rPr lang="de-DE" sz="3000" b="0" i="0" dirty="0">
                <a:solidFill>
                  <a:schemeClr val="tx2"/>
                </a:solidFill>
                <a:effectLst/>
                <a:latin typeface="Arial" panose="020B0604020202020204" pitchFamily="34" charset="0"/>
                <a:cs typeface="Arial" panose="020B0604020202020204" pitchFamily="34" charset="0"/>
              </a:rPr>
              <a:t> et </a:t>
            </a:r>
            <a:r>
              <a:rPr lang="de-DE" sz="3000" b="0" i="0" dirty="0" err="1">
                <a:solidFill>
                  <a:schemeClr val="tx2"/>
                </a:solidFill>
                <a:effectLst/>
                <a:latin typeface="Arial" panose="020B0604020202020204" pitchFamily="34" charset="0"/>
                <a:cs typeface="Arial" panose="020B0604020202020204" pitchFamily="34" charset="0"/>
              </a:rPr>
              <a:t>magnis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parturient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montes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nascetur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ridiculus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quam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ultricies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pellentesque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sem</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a:solidFill>
                  <a:schemeClr val="tx2"/>
                </a:solidFill>
                <a:effectLst/>
                <a:latin typeface="Arial" panose="020B0604020202020204" pitchFamily="34" charset="0"/>
                <a:cs typeface="Arial" panose="020B0604020202020204" pitchFamily="34" charset="0"/>
              </a:rPr>
              <a:t>Nulla </a:t>
            </a:r>
            <a:r>
              <a:rPr lang="de-DE" sz="3000" b="0" i="0" dirty="0" err="1">
                <a:solidFill>
                  <a:schemeClr val="tx2"/>
                </a:solidFill>
                <a:effectLst/>
                <a:latin typeface="Arial" panose="020B0604020202020204" pitchFamily="34" charset="0"/>
                <a:cs typeface="Arial" panose="020B0604020202020204" pitchFamily="34" charset="0"/>
              </a:rPr>
              <a:t>consequat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fringilla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vel</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aliquet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vulputate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arcu</a:t>
            </a:r>
            <a:r>
              <a:rPr lang="de-DE" sz="3000" b="0" i="0" dirty="0">
                <a:solidFill>
                  <a:schemeClr val="tx2"/>
                </a:solidFill>
                <a:effectLst/>
                <a:latin typeface="Arial" panose="020B0604020202020204" pitchFamily="34" charset="0"/>
                <a:cs typeface="Arial" panose="020B0604020202020204" pitchFamily="34" charset="0"/>
              </a:rPr>
              <a:t>. 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mollis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a:t>
            </a:r>
          </a:p>
          <a:p>
            <a:endParaRPr lang="de-DE" sz="3000" b="0" i="0" dirty="0">
              <a:solidFill>
                <a:schemeClr val="tx2"/>
              </a:solidFill>
              <a:effectLst/>
              <a:latin typeface="Arial" panose="020B0604020202020204" pitchFamily="34" charset="0"/>
              <a:cs typeface="Arial" panose="020B0604020202020204" pitchFamily="34" charset="0"/>
            </a:endParaRPr>
          </a:p>
          <a:p>
            <a:r>
              <a:rPr lang="de-DE" sz="3000" b="0" i="0" dirty="0">
                <a:solidFill>
                  <a:schemeClr val="tx2"/>
                </a:solidFill>
                <a:effectLst/>
                <a:latin typeface="Arial" panose="020B0604020202020204" pitchFamily="34" charset="0"/>
                <a:cs typeface="Arial" panose="020B0604020202020204" pitchFamily="34" charset="0"/>
              </a:rPr>
              <a:t>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a:t>
            </a:r>
            <a:endParaRPr lang="de-DE" sz="3000" dirty="0">
              <a:solidFill>
                <a:schemeClr val="tx2"/>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6F74439-AD7F-C39F-2BB2-BE1D458E35D8}"/>
              </a:ext>
            </a:extLst>
          </p:cNvPr>
          <p:cNvSpPr/>
          <p:nvPr userDrawn="1"/>
        </p:nvSpPr>
        <p:spPr>
          <a:xfrm>
            <a:off x="19885025" y="609600"/>
            <a:ext cx="3200399" cy="3200399"/>
          </a:xfrm>
          <a:prstGeom prst="ellipse">
            <a:avLst/>
          </a:prstGeom>
          <a:solidFill>
            <a:srgbClr val="1E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439714D1-873B-F6BA-899F-7F955BAA4630}"/>
              </a:ext>
            </a:extLst>
          </p:cNvPr>
          <p:cNvSpPr>
            <a:spLocks noGrp="1"/>
          </p:cNvSpPr>
          <p:nvPr>
            <p:ph type="body" sz="quarter" idx="13" hasCustomPrompt="1"/>
          </p:nvPr>
        </p:nvSpPr>
        <p:spPr>
          <a:xfrm>
            <a:off x="20227924" y="1676398"/>
            <a:ext cx="2514600" cy="1066801"/>
          </a:xfrm>
          <a:prstGeom prst="rect">
            <a:avLst/>
          </a:prstGeom>
        </p:spPr>
        <p:txBody>
          <a:bodyPr/>
          <a:lstStyle>
            <a:lvl1pPr marL="0" indent="0" algn="ctr">
              <a:buNone/>
              <a:defRPr sz="2400" i="1">
                <a:solidFill>
                  <a:schemeClr val="bg1"/>
                </a:solidFill>
                <a:latin typeface="Arial" panose="020B0604020202020204" pitchFamily="34" charset="0"/>
                <a:cs typeface="Arial" panose="020B0604020202020204" pitchFamily="34" charset="0"/>
              </a:defRPr>
            </a:lvl1pPr>
            <a:lvl2pPr marL="914217" indent="0">
              <a:buNone/>
              <a:defRPr sz="2000">
                <a:latin typeface="Arial" panose="020B0604020202020204" pitchFamily="34" charset="0"/>
                <a:cs typeface="Arial" panose="020B0604020202020204" pitchFamily="34" charset="0"/>
              </a:defRPr>
            </a:lvl2pPr>
            <a:lvl3pPr marL="1828434" indent="0">
              <a:buNone/>
              <a:defRPr sz="2000">
                <a:latin typeface="Arial" panose="020B0604020202020204" pitchFamily="34" charset="0"/>
                <a:cs typeface="Arial" panose="020B0604020202020204" pitchFamily="34" charset="0"/>
              </a:defRPr>
            </a:lvl3pPr>
            <a:lvl4pPr marL="2742651" indent="0">
              <a:buNone/>
              <a:defRPr sz="2000">
                <a:latin typeface="Arial" panose="020B0604020202020204" pitchFamily="34" charset="0"/>
                <a:cs typeface="Arial" panose="020B0604020202020204" pitchFamily="34" charset="0"/>
              </a:defRPr>
            </a:lvl4pPr>
            <a:lvl5pPr marL="3656868" indent="0">
              <a:buNone/>
              <a:defRPr sz="2000">
                <a:latin typeface="Arial" panose="020B0604020202020204" pitchFamily="34" charset="0"/>
                <a:cs typeface="Arial" panose="020B0604020202020204" pitchFamily="34" charset="0"/>
              </a:defRPr>
            </a:lvl5pPr>
          </a:lstStyle>
          <a:p>
            <a:pPr lvl="0"/>
            <a:r>
              <a:rPr lang="de-DE" dirty="0"/>
              <a:t>HIGHLIGHT / LOREM IPSUM DELORE</a:t>
            </a:r>
          </a:p>
        </p:txBody>
      </p:sp>
    </p:spTree>
    <p:extLst>
      <p:ext uri="{BB962C8B-B14F-4D97-AF65-F5344CB8AC3E}">
        <p14:creationId xmlns:p14="http://schemas.microsoft.com/office/powerpoint/2010/main" val="1274189916"/>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und Highlight #3">
    <p:spTree>
      <p:nvGrpSpPr>
        <p:cNvPr id="1" name=""/>
        <p:cNvGrpSpPr/>
        <p:nvPr/>
      </p:nvGrpSpPr>
      <p:grpSpPr>
        <a:xfrm>
          <a:off x="0" y="0"/>
          <a:ext cx="0" cy="0"/>
          <a:chOff x="0" y="0"/>
          <a:chExt cx="0" cy="0"/>
        </a:xfrm>
      </p:grpSpPr>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HIER STEHT EINE HEADLINE:</a:t>
            </a:r>
          </a:p>
          <a:p>
            <a:pPr lvl="0"/>
            <a:r>
              <a:rPr lang="de-DE" dirty="0"/>
              <a:t>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0" inden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err="1">
                <a:solidFill>
                  <a:schemeClr val="tx2"/>
                </a:solidFill>
                <a:effectLst/>
                <a:latin typeface="Arial" panose="020B0604020202020204" pitchFamily="34" charset="0"/>
                <a:cs typeface="Arial" panose="020B0604020202020204" pitchFamily="34" charset="0"/>
              </a:rPr>
              <a:t>Lorem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ipsum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amet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consectetuer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adipiscing</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elit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Aen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ean</a:t>
            </a:r>
            <a:r>
              <a:rPr lang="de-DE" sz="3000" b="0" i="0" dirty="0">
                <a:solidFill>
                  <a:schemeClr val="tx2"/>
                </a:solidFill>
                <a:effectLst/>
                <a:latin typeface="Arial" panose="020B0604020202020204" pitchFamily="34" charset="0"/>
                <a:cs typeface="Arial" panose="020B0604020202020204" pitchFamily="34" charset="0"/>
              </a:rPr>
              <a:t> commodo </a:t>
            </a:r>
            <a:r>
              <a:rPr lang="de-DE" sz="3000" b="0" i="0" dirty="0" err="1">
                <a:solidFill>
                  <a:schemeClr val="tx2"/>
                </a:solidFill>
                <a:effectLst/>
                <a:latin typeface="Arial" panose="020B0604020202020204" pitchFamily="34" charset="0"/>
                <a:cs typeface="Arial" panose="020B0604020202020204" pitchFamily="34" charset="0"/>
              </a:rPr>
              <a:t>ligula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err="1">
                <a:solidFill>
                  <a:schemeClr val="tx2"/>
                </a:solidFill>
                <a:effectLst/>
                <a:latin typeface="Arial" panose="020B0604020202020204" pitchFamily="34" charset="0"/>
                <a:cs typeface="Arial" panose="020B0604020202020204" pitchFamily="34" charset="0"/>
              </a:rPr>
              <a:t>Aenean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Cum </a:t>
            </a:r>
            <a:r>
              <a:rPr lang="de-DE" sz="3000" b="0" i="0" dirty="0" err="1">
                <a:solidFill>
                  <a:schemeClr val="tx2"/>
                </a:solidFill>
                <a:effectLst/>
                <a:latin typeface="Arial" panose="020B0604020202020204" pitchFamily="34" charset="0"/>
                <a:cs typeface="Arial" panose="020B0604020202020204" pitchFamily="34" charset="0"/>
              </a:rPr>
              <a:t>sociis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natoque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penatibus</a:t>
            </a:r>
            <a:r>
              <a:rPr lang="de-DE" sz="3000" b="0" i="0" dirty="0">
                <a:solidFill>
                  <a:schemeClr val="tx2"/>
                </a:solidFill>
                <a:effectLst/>
                <a:latin typeface="Arial" panose="020B0604020202020204" pitchFamily="34" charset="0"/>
                <a:cs typeface="Arial" panose="020B0604020202020204" pitchFamily="34" charset="0"/>
              </a:rPr>
              <a:t> et </a:t>
            </a:r>
            <a:r>
              <a:rPr lang="de-DE" sz="3000" b="0" i="0" dirty="0" err="1">
                <a:solidFill>
                  <a:schemeClr val="tx2"/>
                </a:solidFill>
                <a:effectLst/>
                <a:latin typeface="Arial" panose="020B0604020202020204" pitchFamily="34" charset="0"/>
                <a:cs typeface="Arial" panose="020B0604020202020204" pitchFamily="34" charset="0"/>
              </a:rPr>
              <a:t>magnis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parturient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montes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nascetur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ridiculus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quam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ultricies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pellentesque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sem</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a:solidFill>
                  <a:schemeClr val="tx2"/>
                </a:solidFill>
                <a:effectLst/>
                <a:latin typeface="Arial" panose="020B0604020202020204" pitchFamily="34" charset="0"/>
                <a:cs typeface="Arial" panose="020B0604020202020204" pitchFamily="34" charset="0"/>
              </a:rPr>
              <a:t>Nulla </a:t>
            </a:r>
            <a:r>
              <a:rPr lang="de-DE" sz="3000" b="0" i="0" dirty="0" err="1">
                <a:solidFill>
                  <a:schemeClr val="tx2"/>
                </a:solidFill>
                <a:effectLst/>
                <a:latin typeface="Arial" panose="020B0604020202020204" pitchFamily="34" charset="0"/>
                <a:cs typeface="Arial" panose="020B0604020202020204" pitchFamily="34" charset="0"/>
              </a:rPr>
              <a:t>consequat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fringilla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vel</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aliquet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vulputate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arcu</a:t>
            </a:r>
            <a:r>
              <a:rPr lang="de-DE" sz="3000" b="0" i="0" dirty="0">
                <a:solidFill>
                  <a:schemeClr val="tx2"/>
                </a:solidFill>
                <a:effectLst/>
                <a:latin typeface="Arial" panose="020B0604020202020204" pitchFamily="34" charset="0"/>
                <a:cs typeface="Arial" panose="020B0604020202020204" pitchFamily="34" charset="0"/>
              </a:rPr>
              <a:t>. 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mollis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a:t>
            </a:r>
          </a:p>
          <a:p>
            <a:endParaRPr lang="de-DE" sz="3000" b="0" i="0" dirty="0">
              <a:solidFill>
                <a:schemeClr val="tx2"/>
              </a:solidFill>
              <a:effectLst/>
              <a:latin typeface="Arial" panose="020B0604020202020204" pitchFamily="34" charset="0"/>
              <a:cs typeface="Arial" panose="020B0604020202020204" pitchFamily="34" charset="0"/>
            </a:endParaRPr>
          </a:p>
          <a:p>
            <a:r>
              <a:rPr lang="de-DE" sz="3000" b="0" i="0" dirty="0">
                <a:solidFill>
                  <a:schemeClr val="tx2"/>
                </a:solidFill>
                <a:effectLst/>
                <a:latin typeface="Arial" panose="020B0604020202020204" pitchFamily="34" charset="0"/>
                <a:cs typeface="Arial" panose="020B0604020202020204" pitchFamily="34" charset="0"/>
              </a:rPr>
              <a:t>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a:t>
            </a:r>
            <a:endParaRPr lang="de-DE" sz="3000" dirty="0">
              <a:solidFill>
                <a:schemeClr val="tx2"/>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6F74439-AD7F-C39F-2BB2-BE1D458E35D8}"/>
              </a:ext>
            </a:extLst>
          </p:cNvPr>
          <p:cNvSpPr/>
          <p:nvPr userDrawn="1"/>
        </p:nvSpPr>
        <p:spPr>
          <a:xfrm>
            <a:off x="19885025" y="609600"/>
            <a:ext cx="3200399" cy="3200399"/>
          </a:xfrm>
          <a:prstGeom prst="ellipse">
            <a:avLst/>
          </a:prstGeom>
          <a:solidFill>
            <a:srgbClr val="ED7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439714D1-873B-F6BA-899F-7F955BAA4630}"/>
              </a:ext>
            </a:extLst>
          </p:cNvPr>
          <p:cNvSpPr>
            <a:spLocks noGrp="1"/>
          </p:cNvSpPr>
          <p:nvPr>
            <p:ph type="body" sz="quarter" idx="13" hasCustomPrompt="1"/>
          </p:nvPr>
        </p:nvSpPr>
        <p:spPr>
          <a:xfrm>
            <a:off x="20227924" y="1676398"/>
            <a:ext cx="2514600" cy="1066801"/>
          </a:xfrm>
          <a:prstGeom prst="rect">
            <a:avLst/>
          </a:prstGeom>
        </p:spPr>
        <p:txBody>
          <a:bodyPr/>
          <a:lstStyle>
            <a:lvl1pPr marL="0" indent="0" algn="ctr">
              <a:buNone/>
              <a:defRPr sz="2400" i="1">
                <a:solidFill>
                  <a:schemeClr val="bg1"/>
                </a:solidFill>
                <a:latin typeface="Arial" panose="020B0604020202020204" pitchFamily="34" charset="0"/>
                <a:cs typeface="Arial" panose="020B0604020202020204" pitchFamily="34" charset="0"/>
              </a:defRPr>
            </a:lvl1pPr>
            <a:lvl2pPr marL="914217" indent="0">
              <a:buNone/>
              <a:defRPr sz="2000">
                <a:latin typeface="Arial" panose="020B0604020202020204" pitchFamily="34" charset="0"/>
                <a:cs typeface="Arial" panose="020B0604020202020204" pitchFamily="34" charset="0"/>
              </a:defRPr>
            </a:lvl2pPr>
            <a:lvl3pPr marL="1828434" indent="0">
              <a:buNone/>
              <a:defRPr sz="2000">
                <a:latin typeface="Arial" panose="020B0604020202020204" pitchFamily="34" charset="0"/>
                <a:cs typeface="Arial" panose="020B0604020202020204" pitchFamily="34" charset="0"/>
              </a:defRPr>
            </a:lvl3pPr>
            <a:lvl4pPr marL="2742651" indent="0">
              <a:buNone/>
              <a:defRPr sz="2000">
                <a:latin typeface="Arial" panose="020B0604020202020204" pitchFamily="34" charset="0"/>
                <a:cs typeface="Arial" panose="020B0604020202020204" pitchFamily="34" charset="0"/>
              </a:defRPr>
            </a:lvl4pPr>
            <a:lvl5pPr marL="3656868" indent="0">
              <a:buNone/>
              <a:defRPr sz="2000">
                <a:latin typeface="Arial" panose="020B0604020202020204" pitchFamily="34" charset="0"/>
                <a:cs typeface="Arial" panose="020B0604020202020204" pitchFamily="34" charset="0"/>
              </a:defRPr>
            </a:lvl5pPr>
          </a:lstStyle>
          <a:p>
            <a:pPr lvl="0"/>
            <a:r>
              <a:rPr lang="de-DE" dirty="0"/>
              <a:t>HIGHLIGHT / LOREM IPSUM DELORE</a:t>
            </a:r>
          </a:p>
        </p:txBody>
      </p:sp>
    </p:spTree>
    <p:extLst>
      <p:ext uri="{BB962C8B-B14F-4D97-AF65-F5344CB8AC3E}">
        <p14:creationId xmlns:p14="http://schemas.microsoft.com/office/powerpoint/2010/main" val="2674353516"/>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und Highlight #4">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96C5997-6C80-83EB-5252-B8C859A62005}"/>
              </a:ext>
            </a:extLst>
          </p:cNvPr>
          <p:cNvSpPr/>
          <p:nvPr userDrawn="1"/>
        </p:nvSpPr>
        <p:spPr>
          <a:xfrm>
            <a:off x="18361025" y="76200"/>
            <a:ext cx="13639800" cy="13639800"/>
          </a:xfrm>
          <a:prstGeom prst="ellipse">
            <a:avLst/>
          </a:prstGeom>
          <a:gradFill flip="none" rotWithShape="1">
            <a:gsLst>
              <a:gs pos="0">
                <a:srgbClr val="ED716D">
                  <a:alpha val="88780"/>
                </a:srgbClr>
              </a:gs>
              <a:gs pos="59000">
                <a:srgbClr val="ED716D">
                  <a:alpha val="28155"/>
                </a:srgbClr>
              </a:gs>
              <a:gs pos="78000">
                <a:srgbClr val="ED716D">
                  <a:alpha val="16315"/>
                </a:srgbClr>
              </a:gs>
              <a:gs pos="100000">
                <a:schemeClr val="bg1"/>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8" name="Textplatzhalter 7">
            <a:extLst>
              <a:ext uri="{FF2B5EF4-FFF2-40B4-BE49-F238E27FC236}">
                <a16:creationId xmlns:a16="http://schemas.microsoft.com/office/drawing/2014/main" id="{E5A7B0A9-0BEB-7DED-B777-501FAEFF64A6}"/>
              </a:ext>
            </a:extLst>
          </p:cNvPr>
          <p:cNvSpPr>
            <a:spLocks noGrp="1"/>
          </p:cNvSpPr>
          <p:nvPr>
            <p:ph type="body" sz="quarter" idx="11" hasCustomPrompt="1"/>
          </p:nvPr>
        </p:nvSpPr>
        <p:spPr>
          <a:xfrm>
            <a:off x="835026" y="4267201"/>
            <a:ext cx="22936200" cy="1828800"/>
          </a:xfrm>
          <a:prstGeom prst="rect">
            <a:avLst/>
          </a:prstGeom>
        </p:spPr>
        <p:txBody>
          <a:bodyPr/>
          <a:lstStyle>
            <a:lvl1pPr marL="0" indent="0">
              <a:buNone/>
              <a:defRPr sz="5000" i="1">
                <a:solidFill>
                  <a:srgbClr val="1E3767"/>
                </a:solidFill>
                <a:latin typeface="Arial" panose="020B0604020202020204" pitchFamily="34" charset="0"/>
                <a:cs typeface="Arial" panose="020B0604020202020204" pitchFamily="34" charset="0"/>
              </a:defRPr>
            </a:lvl1pPr>
            <a:lvl2pPr marL="914217" indent="0">
              <a:buNone/>
              <a:defRPr sz="5000">
                <a:solidFill>
                  <a:srgbClr val="1E3767"/>
                </a:solidFill>
                <a:latin typeface="Arial" panose="020B0604020202020204" pitchFamily="34" charset="0"/>
                <a:cs typeface="Arial" panose="020B0604020202020204" pitchFamily="34" charset="0"/>
              </a:defRPr>
            </a:lvl2pPr>
            <a:lvl3pPr marL="1828434" indent="0">
              <a:buNone/>
              <a:defRPr sz="5000">
                <a:solidFill>
                  <a:srgbClr val="1E3767"/>
                </a:solidFill>
                <a:latin typeface="Arial" panose="020B0604020202020204" pitchFamily="34" charset="0"/>
                <a:cs typeface="Arial" panose="020B0604020202020204" pitchFamily="34" charset="0"/>
              </a:defRPr>
            </a:lvl3pPr>
            <a:lvl4pPr marL="2742651" indent="0">
              <a:buNone/>
              <a:defRPr sz="5000">
                <a:solidFill>
                  <a:srgbClr val="1E3767"/>
                </a:solidFill>
                <a:latin typeface="Arial" panose="020B0604020202020204" pitchFamily="34" charset="0"/>
                <a:cs typeface="Arial" panose="020B0604020202020204" pitchFamily="34" charset="0"/>
              </a:defRPr>
            </a:lvl4pPr>
            <a:lvl5pPr marL="3656868" indent="0">
              <a:buNone/>
              <a:defRPr sz="5000">
                <a:solidFill>
                  <a:srgbClr val="1E3767"/>
                </a:solidFill>
                <a:latin typeface="Arial" panose="020B0604020202020204" pitchFamily="34" charset="0"/>
                <a:cs typeface="Arial" panose="020B0604020202020204" pitchFamily="34" charset="0"/>
              </a:defRPr>
            </a:lvl5pPr>
          </a:lstStyle>
          <a:p>
            <a:pPr lvl="0"/>
            <a:r>
              <a:rPr lang="de-DE" dirty="0"/>
              <a:t>HIER STEHT EINE HEADLINE:</a:t>
            </a:r>
          </a:p>
          <a:p>
            <a:pPr lvl="0"/>
            <a:r>
              <a:rPr lang="de-DE" dirty="0"/>
              <a:t>IN ZWEI ZEILEN</a:t>
            </a:r>
          </a:p>
        </p:txBody>
      </p:sp>
      <p:sp>
        <p:nvSpPr>
          <p:cNvPr id="10" name="Textplatzhalter 9">
            <a:extLst>
              <a:ext uri="{FF2B5EF4-FFF2-40B4-BE49-F238E27FC236}">
                <a16:creationId xmlns:a16="http://schemas.microsoft.com/office/drawing/2014/main" id="{09A2099A-B06A-868A-E727-7C021202E04F}"/>
              </a:ext>
            </a:extLst>
          </p:cNvPr>
          <p:cNvSpPr>
            <a:spLocks noGrp="1"/>
          </p:cNvSpPr>
          <p:nvPr>
            <p:ph type="body" sz="quarter" idx="12" hasCustomPrompt="1"/>
          </p:nvPr>
        </p:nvSpPr>
        <p:spPr>
          <a:xfrm>
            <a:off x="835025" y="6315075"/>
            <a:ext cx="22936200" cy="6330732"/>
          </a:xfrm>
          <a:prstGeom prst="rect">
            <a:avLst/>
          </a:prstGeom>
        </p:spPr>
        <p:txBody>
          <a:bodyPr/>
          <a:lstStyle>
            <a:lvl1pPr marL="0" indent="0">
              <a:buNone/>
              <a:defRPr sz="3000">
                <a:solidFill>
                  <a:schemeClr val="tx2"/>
                </a:solidFill>
                <a:latin typeface="Arial" panose="020B0604020202020204" pitchFamily="34" charset="0"/>
                <a:cs typeface="Arial" panose="020B0604020202020204" pitchFamily="34" charset="0"/>
              </a:defRPr>
            </a:lvl1pPr>
            <a:lvl2pPr marL="914217" indent="0">
              <a:buNone/>
              <a:defRPr sz="3000">
                <a:solidFill>
                  <a:schemeClr val="tx2"/>
                </a:solidFill>
                <a:latin typeface="Arial" panose="020B0604020202020204" pitchFamily="34" charset="0"/>
                <a:cs typeface="Arial" panose="020B0604020202020204" pitchFamily="34" charset="0"/>
              </a:defRPr>
            </a:lvl2pPr>
            <a:lvl3pPr marL="1828434" indent="0">
              <a:buNone/>
              <a:defRPr sz="3000">
                <a:solidFill>
                  <a:schemeClr val="tx2"/>
                </a:solidFill>
                <a:latin typeface="Arial" panose="020B0604020202020204" pitchFamily="34" charset="0"/>
                <a:cs typeface="Arial" panose="020B0604020202020204" pitchFamily="34" charset="0"/>
              </a:defRPr>
            </a:lvl3pPr>
            <a:lvl4pPr marL="2742651" indent="0">
              <a:buNone/>
              <a:defRPr sz="3000">
                <a:solidFill>
                  <a:schemeClr val="tx2"/>
                </a:solidFill>
                <a:latin typeface="Arial" panose="020B0604020202020204" pitchFamily="34" charset="0"/>
                <a:cs typeface="Arial" panose="020B0604020202020204" pitchFamily="34" charset="0"/>
              </a:defRPr>
            </a:lvl4pPr>
            <a:lvl5pPr marL="3656868" indent="0">
              <a:buNone/>
              <a:defRPr sz="3000">
                <a:solidFill>
                  <a:schemeClr val="tx2"/>
                </a:solidFill>
                <a:latin typeface="Arial" panose="020B0604020202020204" pitchFamily="34" charset="0"/>
                <a:cs typeface="Arial" panose="020B0604020202020204" pitchFamily="34" charset="0"/>
              </a:defRPr>
            </a:lvl5pPr>
          </a:lstStyle>
          <a:p>
            <a:r>
              <a:rPr lang="de-DE" sz="3000" b="0" i="0" dirty="0" err="1">
                <a:solidFill>
                  <a:schemeClr val="tx2"/>
                </a:solidFill>
                <a:effectLst/>
                <a:latin typeface="Arial" panose="020B0604020202020204" pitchFamily="34" charset="0"/>
                <a:cs typeface="Arial" panose="020B0604020202020204" pitchFamily="34" charset="0"/>
              </a:rPr>
              <a:t>Lorem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ipsum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amet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consectetuer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adipiscing</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elit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Aen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ean</a:t>
            </a:r>
            <a:r>
              <a:rPr lang="de-DE" sz="3000" b="0" i="0" dirty="0">
                <a:solidFill>
                  <a:schemeClr val="tx2"/>
                </a:solidFill>
                <a:effectLst/>
                <a:latin typeface="Arial" panose="020B0604020202020204" pitchFamily="34" charset="0"/>
                <a:cs typeface="Arial" panose="020B0604020202020204" pitchFamily="34" charset="0"/>
              </a:rPr>
              <a:t> commodo </a:t>
            </a:r>
            <a:r>
              <a:rPr lang="de-DE" sz="3000" b="0" i="0" dirty="0" err="1">
                <a:solidFill>
                  <a:schemeClr val="tx2"/>
                </a:solidFill>
                <a:effectLst/>
                <a:latin typeface="Arial" panose="020B0604020202020204" pitchFamily="34" charset="0"/>
                <a:cs typeface="Arial" panose="020B0604020202020204" pitchFamily="34" charset="0"/>
              </a:rPr>
              <a:t>ligula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dolor</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err="1">
                <a:solidFill>
                  <a:schemeClr val="tx2"/>
                </a:solidFill>
                <a:effectLst/>
                <a:latin typeface="Arial" panose="020B0604020202020204" pitchFamily="34" charset="0"/>
                <a:cs typeface="Arial" panose="020B0604020202020204" pitchFamily="34" charset="0"/>
              </a:rPr>
              <a:t>Aenean</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Cum </a:t>
            </a:r>
            <a:r>
              <a:rPr lang="de-DE" sz="3000" b="0" i="0" dirty="0" err="1">
                <a:solidFill>
                  <a:schemeClr val="tx2"/>
                </a:solidFill>
                <a:effectLst/>
                <a:latin typeface="Arial" panose="020B0604020202020204" pitchFamily="34" charset="0"/>
                <a:cs typeface="Arial" panose="020B0604020202020204" pitchFamily="34" charset="0"/>
              </a:rPr>
              <a:t>sociis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natoque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penatibus</a:t>
            </a:r>
            <a:r>
              <a:rPr lang="de-DE" sz="3000" b="0" i="0" dirty="0">
                <a:solidFill>
                  <a:schemeClr val="tx2"/>
                </a:solidFill>
                <a:effectLst/>
                <a:latin typeface="Arial" panose="020B0604020202020204" pitchFamily="34" charset="0"/>
                <a:cs typeface="Arial" panose="020B0604020202020204" pitchFamily="34" charset="0"/>
              </a:rPr>
              <a:t> et </a:t>
            </a:r>
            <a:r>
              <a:rPr lang="de-DE" sz="3000" b="0" i="0" dirty="0" err="1">
                <a:solidFill>
                  <a:schemeClr val="tx2"/>
                </a:solidFill>
                <a:effectLst/>
                <a:latin typeface="Arial" panose="020B0604020202020204" pitchFamily="34" charset="0"/>
                <a:cs typeface="Arial" panose="020B0604020202020204" pitchFamily="34" charset="0"/>
              </a:rPr>
              <a:t>magnis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parturient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montes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nascetur</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ridiculus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quam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ultricies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pellentesque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sem</a:t>
            </a:r>
            <a:r>
              <a:rPr lang="de-DE" sz="3000" b="0" i="0" dirty="0">
                <a:solidFill>
                  <a:schemeClr val="tx2"/>
                </a:solidFill>
                <a:effectLst/>
                <a:latin typeface="Arial" panose="020B0604020202020204" pitchFamily="34" charset="0"/>
                <a:cs typeface="Arial" panose="020B0604020202020204" pitchFamily="34" charset="0"/>
              </a:rPr>
              <a:t>. </a:t>
            </a:r>
          </a:p>
          <a:p>
            <a:r>
              <a:rPr lang="de-DE" sz="3000" b="0" i="0" dirty="0">
                <a:solidFill>
                  <a:schemeClr val="tx2"/>
                </a:solidFill>
                <a:effectLst/>
                <a:latin typeface="Arial" panose="020B0604020202020204" pitchFamily="34" charset="0"/>
                <a:cs typeface="Arial" panose="020B0604020202020204" pitchFamily="34" charset="0"/>
              </a:rPr>
              <a:t>Nulla </a:t>
            </a:r>
            <a:r>
              <a:rPr lang="de-DE" sz="3000" b="0" i="0" dirty="0" err="1">
                <a:solidFill>
                  <a:schemeClr val="tx2"/>
                </a:solidFill>
                <a:effectLst/>
                <a:latin typeface="Arial" panose="020B0604020202020204" pitchFamily="34" charset="0"/>
                <a:cs typeface="Arial" panose="020B0604020202020204" pitchFamily="34" charset="0"/>
              </a:rPr>
              <a:t>consequat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massa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quis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Donec</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fringilla</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vel</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aliquet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nec</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vulputate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eget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arcu</a:t>
            </a:r>
            <a:r>
              <a:rPr lang="de-DE" sz="3000" b="0" i="0" dirty="0">
                <a:solidFill>
                  <a:schemeClr val="tx2"/>
                </a:solidFill>
                <a:effectLst/>
                <a:latin typeface="Arial" panose="020B0604020202020204" pitchFamily="34" charset="0"/>
                <a:cs typeface="Arial" panose="020B0604020202020204" pitchFamily="34" charset="0"/>
              </a:rPr>
              <a:t>. 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 </a:t>
            </a:r>
            <a:r>
              <a:rPr lang="de-DE" sz="3000" b="0" i="0" dirty="0" err="1">
                <a:solidFill>
                  <a:schemeClr val="tx2"/>
                </a:solidFill>
                <a:effectLst/>
                <a:latin typeface="Arial" panose="020B0604020202020204" pitchFamily="34" charset="0"/>
                <a:cs typeface="Arial" panose="020B0604020202020204" pitchFamily="34" charset="0"/>
              </a:rPr>
              <a:t>mollis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pretium</a:t>
            </a:r>
            <a:r>
              <a:rPr lang="de-DE" sz="3000" b="0" i="0" dirty="0">
                <a:solidFill>
                  <a:schemeClr val="tx2"/>
                </a:solidFill>
                <a:effectLst/>
                <a:latin typeface="Arial" panose="020B0604020202020204" pitchFamily="34" charset="0"/>
                <a:cs typeface="Arial" panose="020B0604020202020204" pitchFamily="34" charset="0"/>
              </a:rPr>
              <a:t>.</a:t>
            </a:r>
          </a:p>
          <a:p>
            <a:endParaRPr lang="de-DE" sz="3000" b="0" i="0" dirty="0">
              <a:solidFill>
                <a:schemeClr val="tx2"/>
              </a:solidFill>
              <a:effectLst/>
              <a:latin typeface="Arial" panose="020B0604020202020204" pitchFamily="34" charset="0"/>
              <a:cs typeface="Arial" panose="020B0604020202020204" pitchFamily="34" charset="0"/>
            </a:endParaRPr>
          </a:p>
          <a:p>
            <a:r>
              <a:rPr lang="de-DE" sz="3000" b="0" i="0" dirty="0">
                <a:solidFill>
                  <a:schemeClr val="tx2"/>
                </a:solidFill>
                <a:effectLst/>
                <a:latin typeface="Arial" panose="020B0604020202020204" pitchFamily="34" charset="0"/>
                <a:cs typeface="Arial" panose="020B0604020202020204" pitchFamily="34" charset="0"/>
              </a:rPr>
              <a:t>In </a:t>
            </a:r>
            <a:r>
              <a:rPr lang="de-DE" sz="3000" b="0" i="0" dirty="0" err="1">
                <a:solidFill>
                  <a:schemeClr val="tx2"/>
                </a:solidFill>
                <a:effectLst/>
                <a:latin typeface="Arial" panose="020B0604020202020204" pitchFamily="34" charset="0"/>
                <a:cs typeface="Arial" panose="020B0604020202020204" pitchFamily="34" charset="0"/>
              </a:rPr>
              <a:t>enim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rhoncus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ut</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imperdiet</a:t>
            </a:r>
            <a:r>
              <a:rPr lang="de-DE" sz="3000" b="0" i="0" dirty="0">
                <a:solidFill>
                  <a:schemeClr val="tx2"/>
                </a:solidFill>
                <a:effectLst/>
                <a:latin typeface="Arial" panose="020B0604020202020204" pitchFamily="34" charset="0"/>
                <a:cs typeface="Arial" panose="020B0604020202020204" pitchFamily="34" charset="0"/>
              </a:rPr>
              <a:t> a, </a:t>
            </a:r>
            <a:r>
              <a:rPr lang="de-DE" sz="3000" b="0" i="0" dirty="0" err="1">
                <a:solidFill>
                  <a:schemeClr val="tx2"/>
                </a:solidFill>
                <a:effectLst/>
                <a:latin typeface="Arial" panose="020B0604020202020204" pitchFamily="34" charset="0"/>
                <a:cs typeface="Arial" panose="020B0604020202020204" pitchFamily="34" charset="0"/>
              </a:rPr>
              <a:t>venenatis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vitae</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justo</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Nullam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dictum</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felis</a:t>
            </a:r>
            <a:r>
              <a:rPr lang="de-DE" sz="3000" b="0" i="0" dirty="0">
                <a:solidFill>
                  <a:schemeClr val="tx2"/>
                </a:solidFill>
                <a:effectLst/>
                <a:latin typeface="Arial" panose="020B0604020202020204" pitchFamily="34" charset="0"/>
                <a:cs typeface="Arial" panose="020B0604020202020204" pitchFamily="34" charset="0"/>
              </a:rPr>
              <a:t> </a:t>
            </a:r>
            <a:r>
              <a:rPr lang="de-DE" sz="3000" b="0" i="0" dirty="0" err="1">
                <a:solidFill>
                  <a:schemeClr val="tx2"/>
                </a:solidFill>
                <a:effectLst/>
                <a:latin typeface="Arial" panose="020B0604020202020204" pitchFamily="34" charset="0"/>
                <a:cs typeface="Arial" panose="020B0604020202020204" pitchFamily="34" charset="0"/>
              </a:rPr>
              <a:t>eu</a:t>
            </a:r>
            <a:r>
              <a:rPr lang="de-DE" sz="3000" b="0" i="0" dirty="0">
                <a:solidFill>
                  <a:schemeClr val="tx2"/>
                </a:solidFill>
                <a:effectLst/>
                <a:latin typeface="Arial" panose="020B0604020202020204" pitchFamily="34" charset="0"/>
                <a:cs typeface="Arial" panose="020B0604020202020204" pitchFamily="34" charset="0"/>
              </a:rPr>
              <a:t> pede.</a:t>
            </a:r>
            <a:endParaRPr lang="de-DE" sz="3000" dirty="0">
              <a:solidFill>
                <a:schemeClr val="tx2"/>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6F74439-AD7F-C39F-2BB2-BE1D458E35D8}"/>
              </a:ext>
            </a:extLst>
          </p:cNvPr>
          <p:cNvSpPr/>
          <p:nvPr userDrawn="1"/>
        </p:nvSpPr>
        <p:spPr>
          <a:xfrm>
            <a:off x="19885025" y="609600"/>
            <a:ext cx="3200399" cy="3200399"/>
          </a:xfrm>
          <a:prstGeom prst="ellipse">
            <a:avLst/>
          </a:prstGeom>
          <a:solidFill>
            <a:srgbClr val="ED7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platzhalter 6">
            <a:extLst>
              <a:ext uri="{FF2B5EF4-FFF2-40B4-BE49-F238E27FC236}">
                <a16:creationId xmlns:a16="http://schemas.microsoft.com/office/drawing/2014/main" id="{439714D1-873B-F6BA-899F-7F955BAA4630}"/>
              </a:ext>
            </a:extLst>
          </p:cNvPr>
          <p:cNvSpPr>
            <a:spLocks noGrp="1"/>
          </p:cNvSpPr>
          <p:nvPr>
            <p:ph type="body" sz="quarter" idx="13" hasCustomPrompt="1"/>
          </p:nvPr>
        </p:nvSpPr>
        <p:spPr>
          <a:xfrm>
            <a:off x="20227924" y="1676398"/>
            <a:ext cx="2514600" cy="1066801"/>
          </a:xfrm>
          <a:prstGeom prst="rect">
            <a:avLst/>
          </a:prstGeom>
        </p:spPr>
        <p:txBody>
          <a:bodyPr/>
          <a:lstStyle>
            <a:lvl1pPr marL="0" indent="0" algn="ctr">
              <a:buNone/>
              <a:defRPr sz="2400" i="1">
                <a:solidFill>
                  <a:schemeClr val="bg1"/>
                </a:solidFill>
                <a:latin typeface="Arial" panose="020B0604020202020204" pitchFamily="34" charset="0"/>
                <a:cs typeface="Arial" panose="020B0604020202020204" pitchFamily="34" charset="0"/>
              </a:defRPr>
            </a:lvl1pPr>
            <a:lvl2pPr marL="914217" indent="0">
              <a:buNone/>
              <a:defRPr sz="2000">
                <a:latin typeface="Arial" panose="020B0604020202020204" pitchFamily="34" charset="0"/>
                <a:cs typeface="Arial" panose="020B0604020202020204" pitchFamily="34" charset="0"/>
              </a:defRPr>
            </a:lvl2pPr>
            <a:lvl3pPr marL="1828434" indent="0">
              <a:buNone/>
              <a:defRPr sz="2000">
                <a:latin typeface="Arial" panose="020B0604020202020204" pitchFamily="34" charset="0"/>
                <a:cs typeface="Arial" panose="020B0604020202020204" pitchFamily="34" charset="0"/>
              </a:defRPr>
            </a:lvl3pPr>
            <a:lvl4pPr marL="2742651" indent="0">
              <a:buNone/>
              <a:defRPr sz="2000">
                <a:latin typeface="Arial" panose="020B0604020202020204" pitchFamily="34" charset="0"/>
                <a:cs typeface="Arial" panose="020B0604020202020204" pitchFamily="34" charset="0"/>
              </a:defRPr>
            </a:lvl4pPr>
            <a:lvl5pPr marL="3656868" indent="0">
              <a:buNone/>
              <a:defRPr sz="2000">
                <a:latin typeface="Arial" panose="020B0604020202020204" pitchFamily="34" charset="0"/>
                <a:cs typeface="Arial" panose="020B0604020202020204" pitchFamily="34" charset="0"/>
              </a:defRPr>
            </a:lvl5pPr>
          </a:lstStyle>
          <a:p>
            <a:pPr lvl="0"/>
            <a:r>
              <a:rPr lang="de-DE" dirty="0"/>
              <a:t>HIGHLIGHT / LOREM IPSUM DELORE</a:t>
            </a:r>
          </a:p>
        </p:txBody>
      </p:sp>
    </p:spTree>
    <p:extLst>
      <p:ext uri="{BB962C8B-B14F-4D97-AF65-F5344CB8AC3E}">
        <p14:creationId xmlns:p14="http://schemas.microsoft.com/office/powerpoint/2010/main" val="315356757"/>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ock Kombination #1">
    <p:spTree>
      <p:nvGrpSpPr>
        <p:cNvPr id="1" name=""/>
        <p:cNvGrpSpPr/>
        <p:nvPr/>
      </p:nvGrpSpPr>
      <p:grpSpPr>
        <a:xfrm>
          <a:off x="0" y="0"/>
          <a:ext cx="0" cy="0"/>
          <a:chOff x="0" y="0"/>
          <a:chExt cx="0" cy="0"/>
        </a:xfrm>
      </p:grpSpPr>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9" name="Rechteck 8">
            <a:extLst>
              <a:ext uri="{FF2B5EF4-FFF2-40B4-BE49-F238E27FC236}">
                <a16:creationId xmlns:a16="http://schemas.microsoft.com/office/drawing/2014/main" id="{FF0203D7-3C17-1B5B-E4E5-5620454C47C6}"/>
              </a:ext>
            </a:extLst>
          </p:cNvPr>
          <p:cNvSpPr/>
          <p:nvPr userDrawn="1"/>
        </p:nvSpPr>
        <p:spPr>
          <a:xfrm>
            <a:off x="914400" y="4495800"/>
            <a:ext cx="8217353" cy="3733800"/>
          </a:xfrm>
          <a:prstGeom prst="rect">
            <a:avLst/>
          </a:prstGeom>
          <a:solidFill>
            <a:srgbClr val="ED7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063294E-2138-DA6A-DB26-751F28602D46}"/>
              </a:ext>
            </a:extLst>
          </p:cNvPr>
          <p:cNvSpPr/>
          <p:nvPr userDrawn="1"/>
        </p:nvSpPr>
        <p:spPr>
          <a:xfrm>
            <a:off x="911225" y="8915400"/>
            <a:ext cx="8217353" cy="3733800"/>
          </a:xfrm>
          <a:prstGeom prst="rect">
            <a:avLst/>
          </a:prstGeom>
          <a:noFill/>
          <a:ln>
            <a:solidFill>
              <a:srgbClr val="1E37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55373FE-4266-8578-19FB-6FCA6FDF3CAF}"/>
              </a:ext>
            </a:extLst>
          </p:cNvPr>
          <p:cNvSpPr/>
          <p:nvPr userDrawn="1"/>
        </p:nvSpPr>
        <p:spPr>
          <a:xfrm>
            <a:off x="9822090" y="1162050"/>
            <a:ext cx="4724400" cy="5238750"/>
          </a:xfrm>
          <a:prstGeom prst="rect">
            <a:avLst/>
          </a:prstGeom>
          <a:solidFill>
            <a:srgbClr val="1E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12">
            <a:extLst>
              <a:ext uri="{FF2B5EF4-FFF2-40B4-BE49-F238E27FC236}">
                <a16:creationId xmlns:a16="http://schemas.microsoft.com/office/drawing/2014/main" id="{8C4A21F5-6850-2CEB-82B8-88AF8866C238}"/>
              </a:ext>
            </a:extLst>
          </p:cNvPr>
          <p:cNvSpPr>
            <a:spLocks noGrp="1"/>
          </p:cNvSpPr>
          <p:nvPr>
            <p:ph type="pic" sz="quarter" idx="10"/>
          </p:nvPr>
        </p:nvSpPr>
        <p:spPr>
          <a:xfrm>
            <a:off x="9822090" y="6858000"/>
            <a:ext cx="4724400" cy="5791200"/>
          </a:xfrm>
          <a:prstGeom prst="rect">
            <a:avLst/>
          </a:prstGeom>
        </p:spPr>
        <p:txBody>
          <a:bodyPr/>
          <a:lstStyle/>
          <a:p>
            <a:r>
              <a:rPr lang="de-DE"/>
              <a:t>Bild durch Klicken auf Symbol hinzufügen</a:t>
            </a:r>
          </a:p>
        </p:txBody>
      </p:sp>
      <p:sp>
        <p:nvSpPr>
          <p:cNvPr id="15" name="Rechteck 14">
            <a:extLst>
              <a:ext uri="{FF2B5EF4-FFF2-40B4-BE49-F238E27FC236}">
                <a16:creationId xmlns:a16="http://schemas.microsoft.com/office/drawing/2014/main" id="{7BC5514F-DDA2-81C2-4D12-46460E3DA680}"/>
              </a:ext>
            </a:extLst>
          </p:cNvPr>
          <p:cNvSpPr/>
          <p:nvPr userDrawn="1"/>
        </p:nvSpPr>
        <p:spPr>
          <a:xfrm>
            <a:off x="15236827" y="4386942"/>
            <a:ext cx="8217353" cy="8262257"/>
          </a:xfrm>
          <a:prstGeom prst="rect">
            <a:avLst/>
          </a:prstGeom>
          <a:gradFill flip="none" rotWithShape="1">
            <a:gsLst>
              <a:gs pos="0">
                <a:srgbClr val="ED716D">
                  <a:alpha val="88780"/>
                </a:srgbClr>
              </a:gs>
              <a:gs pos="81000">
                <a:srgbClr val="1E3767"/>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959C3352-DB7B-B20A-C3D3-50F62251E73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9961225" y="1162050"/>
            <a:ext cx="3381208" cy="2876550"/>
          </a:xfrm>
          <a:prstGeom prst="rect">
            <a:avLst/>
          </a:prstGeom>
        </p:spPr>
      </p:pic>
      <p:sp>
        <p:nvSpPr>
          <p:cNvPr id="18" name="Textplatzhalter 25">
            <a:extLst>
              <a:ext uri="{FF2B5EF4-FFF2-40B4-BE49-F238E27FC236}">
                <a16:creationId xmlns:a16="http://schemas.microsoft.com/office/drawing/2014/main" id="{E1EDBDE9-AB4A-E3A1-4A48-2FE33B67A702}"/>
              </a:ext>
            </a:extLst>
          </p:cNvPr>
          <p:cNvSpPr>
            <a:spLocks noGrp="1"/>
          </p:cNvSpPr>
          <p:nvPr>
            <p:ph type="body" sz="quarter" idx="11" hasCustomPrompt="1"/>
          </p:nvPr>
        </p:nvSpPr>
        <p:spPr>
          <a:xfrm>
            <a:off x="1133701" y="4724400"/>
            <a:ext cx="7778524" cy="914400"/>
          </a:xfrm>
          <a:prstGeom prst="rect">
            <a:avLst/>
          </a:prstGeom>
        </p:spPr>
        <p:txBody>
          <a:bodyPr/>
          <a:lstStyle>
            <a:lvl1pPr marL="0" indent="0" algn="l">
              <a:buNone/>
              <a:defRPr sz="3000" i="1">
                <a:solidFill>
                  <a:schemeClr val="bg1"/>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SIT SIT AME DELOR?</a:t>
            </a:r>
          </a:p>
        </p:txBody>
      </p:sp>
      <p:sp>
        <p:nvSpPr>
          <p:cNvPr id="21" name="Textplatzhalter 20">
            <a:extLst>
              <a:ext uri="{FF2B5EF4-FFF2-40B4-BE49-F238E27FC236}">
                <a16:creationId xmlns:a16="http://schemas.microsoft.com/office/drawing/2014/main" id="{D829E42A-E22B-228C-D2DF-D035FF7C3350}"/>
              </a:ext>
            </a:extLst>
          </p:cNvPr>
          <p:cNvSpPr>
            <a:spLocks noGrp="1"/>
          </p:cNvSpPr>
          <p:nvPr>
            <p:ph type="body" sz="quarter" idx="12" hasCustomPrompt="1"/>
          </p:nvPr>
        </p:nvSpPr>
        <p:spPr>
          <a:xfrm>
            <a:off x="1133475" y="5791200"/>
            <a:ext cx="7778750" cy="2209800"/>
          </a:xfrm>
          <a:prstGeom prst="rect">
            <a:avLst/>
          </a:prstGeom>
        </p:spPr>
        <p:txBody>
          <a:bodyPr/>
          <a:lstStyle>
            <a:lvl1pPr marL="0" indent="0">
              <a:buNone/>
              <a:defRPr sz="2200" i="1">
                <a:solidFill>
                  <a:schemeClr val="bg1"/>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a:t>
            </a:r>
          </a:p>
        </p:txBody>
      </p:sp>
      <p:sp>
        <p:nvSpPr>
          <p:cNvPr id="22" name="Textplatzhalter 25">
            <a:extLst>
              <a:ext uri="{FF2B5EF4-FFF2-40B4-BE49-F238E27FC236}">
                <a16:creationId xmlns:a16="http://schemas.microsoft.com/office/drawing/2014/main" id="{EA3F4321-CD47-53AF-D6BF-AFE8CF2F808B}"/>
              </a:ext>
            </a:extLst>
          </p:cNvPr>
          <p:cNvSpPr>
            <a:spLocks noGrp="1"/>
          </p:cNvSpPr>
          <p:nvPr>
            <p:ph type="body" sz="quarter" idx="13" hasCustomPrompt="1"/>
          </p:nvPr>
        </p:nvSpPr>
        <p:spPr>
          <a:xfrm>
            <a:off x="1133475" y="9144000"/>
            <a:ext cx="7778524" cy="914400"/>
          </a:xfrm>
          <a:prstGeom prst="rect">
            <a:avLst/>
          </a:prstGeom>
        </p:spPr>
        <p:txBody>
          <a:bodyPr/>
          <a:lstStyle>
            <a:lvl1pPr marL="0" indent="0" algn="l">
              <a:buNone/>
              <a:defRPr sz="3000" i="1">
                <a:solidFill>
                  <a:srgbClr val="1E3767"/>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SIT SIT AME DELOR?</a:t>
            </a:r>
          </a:p>
        </p:txBody>
      </p:sp>
      <p:sp>
        <p:nvSpPr>
          <p:cNvPr id="23" name="Textplatzhalter 20">
            <a:extLst>
              <a:ext uri="{FF2B5EF4-FFF2-40B4-BE49-F238E27FC236}">
                <a16:creationId xmlns:a16="http://schemas.microsoft.com/office/drawing/2014/main" id="{E090EC73-A159-53C7-07D7-68052F3979FA}"/>
              </a:ext>
            </a:extLst>
          </p:cNvPr>
          <p:cNvSpPr>
            <a:spLocks noGrp="1"/>
          </p:cNvSpPr>
          <p:nvPr>
            <p:ph type="body" sz="quarter" idx="14" hasCustomPrompt="1"/>
          </p:nvPr>
        </p:nvSpPr>
        <p:spPr>
          <a:xfrm>
            <a:off x="1133249" y="10210800"/>
            <a:ext cx="7778750" cy="2209800"/>
          </a:xfrm>
          <a:prstGeom prst="rect">
            <a:avLst/>
          </a:prstGeom>
        </p:spPr>
        <p:txBody>
          <a:bodyPr/>
          <a:lstStyle>
            <a:lvl1pPr marL="0" indent="0">
              <a:buNone/>
              <a:defRPr sz="2200" i="1">
                <a:solidFill>
                  <a:srgbClr val="1E3767"/>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a:t>
            </a:r>
          </a:p>
        </p:txBody>
      </p:sp>
      <p:sp>
        <p:nvSpPr>
          <p:cNvPr id="24" name="Textplatzhalter 25">
            <a:extLst>
              <a:ext uri="{FF2B5EF4-FFF2-40B4-BE49-F238E27FC236}">
                <a16:creationId xmlns:a16="http://schemas.microsoft.com/office/drawing/2014/main" id="{6DCD768D-15D8-569A-BFB8-6E846686D97E}"/>
              </a:ext>
            </a:extLst>
          </p:cNvPr>
          <p:cNvSpPr>
            <a:spLocks noGrp="1"/>
          </p:cNvSpPr>
          <p:nvPr>
            <p:ph type="body" sz="quarter" idx="15" hasCustomPrompt="1"/>
          </p:nvPr>
        </p:nvSpPr>
        <p:spPr>
          <a:xfrm>
            <a:off x="10055225" y="1600200"/>
            <a:ext cx="4267200" cy="914400"/>
          </a:xfrm>
          <a:prstGeom prst="rect">
            <a:avLst/>
          </a:prstGeom>
        </p:spPr>
        <p:txBody>
          <a:bodyPr/>
          <a:lstStyle>
            <a:lvl1pPr marL="0" indent="0" algn="l">
              <a:buNone/>
              <a:defRPr sz="3000" i="1">
                <a:solidFill>
                  <a:schemeClr val="bg1"/>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DELOR?</a:t>
            </a:r>
          </a:p>
        </p:txBody>
      </p:sp>
      <p:sp>
        <p:nvSpPr>
          <p:cNvPr id="25" name="Textplatzhalter 20">
            <a:extLst>
              <a:ext uri="{FF2B5EF4-FFF2-40B4-BE49-F238E27FC236}">
                <a16:creationId xmlns:a16="http://schemas.microsoft.com/office/drawing/2014/main" id="{B06C7BA6-D36A-3B90-AAB2-4FCF86F14F80}"/>
              </a:ext>
            </a:extLst>
          </p:cNvPr>
          <p:cNvSpPr>
            <a:spLocks noGrp="1"/>
          </p:cNvSpPr>
          <p:nvPr>
            <p:ph type="body" sz="quarter" idx="16" hasCustomPrompt="1"/>
          </p:nvPr>
        </p:nvSpPr>
        <p:spPr>
          <a:xfrm>
            <a:off x="10054999" y="2666999"/>
            <a:ext cx="4267200" cy="3366977"/>
          </a:xfrm>
          <a:prstGeom prst="rect">
            <a:avLst/>
          </a:prstGeom>
        </p:spPr>
        <p:txBody>
          <a:bodyPr/>
          <a:lstStyle>
            <a:lvl1pPr marL="0" indent="0">
              <a:buNone/>
              <a:defRPr sz="2200" i="1">
                <a:solidFill>
                  <a:schemeClr val="bg1"/>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a:t>
            </a:r>
          </a:p>
        </p:txBody>
      </p:sp>
      <p:sp>
        <p:nvSpPr>
          <p:cNvPr id="26" name="Textplatzhalter 25">
            <a:extLst>
              <a:ext uri="{FF2B5EF4-FFF2-40B4-BE49-F238E27FC236}">
                <a16:creationId xmlns:a16="http://schemas.microsoft.com/office/drawing/2014/main" id="{CAFC31F3-8704-7901-7C96-113F98919F91}"/>
              </a:ext>
            </a:extLst>
          </p:cNvPr>
          <p:cNvSpPr>
            <a:spLocks noGrp="1"/>
          </p:cNvSpPr>
          <p:nvPr>
            <p:ph type="body" sz="quarter" idx="17" hasCustomPrompt="1"/>
          </p:nvPr>
        </p:nvSpPr>
        <p:spPr>
          <a:xfrm>
            <a:off x="15459301" y="5257800"/>
            <a:ext cx="7778524" cy="914400"/>
          </a:xfrm>
          <a:prstGeom prst="rect">
            <a:avLst/>
          </a:prstGeom>
        </p:spPr>
        <p:txBody>
          <a:bodyPr/>
          <a:lstStyle>
            <a:lvl1pPr marL="0" indent="0" algn="l">
              <a:buNone/>
              <a:defRPr sz="3000" i="1">
                <a:solidFill>
                  <a:schemeClr val="bg1"/>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SIT SIT AME DELOR?</a:t>
            </a:r>
          </a:p>
        </p:txBody>
      </p:sp>
      <p:sp>
        <p:nvSpPr>
          <p:cNvPr id="27" name="Textplatzhalter 20">
            <a:extLst>
              <a:ext uri="{FF2B5EF4-FFF2-40B4-BE49-F238E27FC236}">
                <a16:creationId xmlns:a16="http://schemas.microsoft.com/office/drawing/2014/main" id="{C04CE61E-6872-CEC5-3FAD-0A5A66C225D8}"/>
              </a:ext>
            </a:extLst>
          </p:cNvPr>
          <p:cNvSpPr>
            <a:spLocks noGrp="1"/>
          </p:cNvSpPr>
          <p:nvPr>
            <p:ph type="body" sz="quarter" idx="18" hasCustomPrompt="1"/>
          </p:nvPr>
        </p:nvSpPr>
        <p:spPr>
          <a:xfrm>
            <a:off x="15459075" y="6324600"/>
            <a:ext cx="7778750" cy="6096000"/>
          </a:xfrm>
          <a:prstGeom prst="rect">
            <a:avLst/>
          </a:prstGeom>
        </p:spPr>
        <p:txBody>
          <a:bodyPr/>
          <a:lstStyle>
            <a:lvl1pPr marL="0" indent="0">
              <a:buNone/>
              <a:defRPr sz="2200" i="1">
                <a:solidFill>
                  <a:schemeClr val="bg1"/>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p:txBody>
      </p:sp>
    </p:spTree>
    <p:extLst>
      <p:ext uri="{BB962C8B-B14F-4D97-AF65-F5344CB8AC3E}">
        <p14:creationId xmlns:p14="http://schemas.microsoft.com/office/powerpoint/2010/main" val="3237390932"/>
      </p:ext>
    </p:extLst>
  </p:cSld>
  <p:clrMapOvr>
    <a:masterClrMapping/>
  </p:clrMapOvr>
  <p:transition spd="slow" advClick="0" advTm="1000">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ock Kombination #2">
    <p:spTree>
      <p:nvGrpSpPr>
        <p:cNvPr id="1" name=""/>
        <p:cNvGrpSpPr/>
        <p:nvPr/>
      </p:nvGrpSpPr>
      <p:grpSpPr>
        <a:xfrm>
          <a:off x="0" y="0"/>
          <a:ext cx="0" cy="0"/>
          <a:chOff x="0" y="0"/>
          <a:chExt cx="0" cy="0"/>
        </a:xfrm>
      </p:grpSpPr>
      <p:pic>
        <p:nvPicPr>
          <p:cNvPr id="2" name="Grafik 1" descr="Ein Bild, das Schrift, Handschrift, Grafiken, Typografie enthält.&#10;&#10;Automatisch generierte Beschreibung">
            <a:extLst>
              <a:ext uri="{FF2B5EF4-FFF2-40B4-BE49-F238E27FC236}">
                <a16:creationId xmlns:a16="http://schemas.microsoft.com/office/drawing/2014/main" id="{EFFE664B-C8D9-CF51-CED5-0281016EE2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9" name="Rechteck 8">
            <a:extLst>
              <a:ext uri="{FF2B5EF4-FFF2-40B4-BE49-F238E27FC236}">
                <a16:creationId xmlns:a16="http://schemas.microsoft.com/office/drawing/2014/main" id="{FF0203D7-3C17-1B5B-E4E5-5620454C47C6}"/>
              </a:ext>
            </a:extLst>
          </p:cNvPr>
          <p:cNvSpPr/>
          <p:nvPr userDrawn="1"/>
        </p:nvSpPr>
        <p:spPr>
          <a:xfrm>
            <a:off x="914400" y="4495800"/>
            <a:ext cx="8217353" cy="3733800"/>
          </a:xfrm>
          <a:prstGeom prst="rect">
            <a:avLst/>
          </a:prstGeom>
          <a:solidFill>
            <a:srgbClr val="1E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063294E-2138-DA6A-DB26-751F28602D46}"/>
              </a:ext>
            </a:extLst>
          </p:cNvPr>
          <p:cNvSpPr/>
          <p:nvPr userDrawn="1"/>
        </p:nvSpPr>
        <p:spPr>
          <a:xfrm>
            <a:off x="911225" y="8915400"/>
            <a:ext cx="8217353" cy="3733800"/>
          </a:xfrm>
          <a:prstGeom prst="rect">
            <a:avLst/>
          </a:prstGeom>
          <a:noFill/>
          <a:ln>
            <a:solidFill>
              <a:srgbClr val="ED71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55373FE-4266-8578-19FB-6FCA6FDF3CAF}"/>
              </a:ext>
            </a:extLst>
          </p:cNvPr>
          <p:cNvSpPr/>
          <p:nvPr userDrawn="1"/>
        </p:nvSpPr>
        <p:spPr>
          <a:xfrm>
            <a:off x="9822090" y="1162050"/>
            <a:ext cx="4724400" cy="5238750"/>
          </a:xfrm>
          <a:prstGeom prst="rect">
            <a:avLst/>
          </a:prstGeom>
          <a:solidFill>
            <a:srgbClr val="ED7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12">
            <a:extLst>
              <a:ext uri="{FF2B5EF4-FFF2-40B4-BE49-F238E27FC236}">
                <a16:creationId xmlns:a16="http://schemas.microsoft.com/office/drawing/2014/main" id="{8C4A21F5-6850-2CEB-82B8-88AF8866C238}"/>
              </a:ext>
            </a:extLst>
          </p:cNvPr>
          <p:cNvSpPr>
            <a:spLocks noGrp="1"/>
          </p:cNvSpPr>
          <p:nvPr>
            <p:ph type="pic" sz="quarter" idx="10"/>
          </p:nvPr>
        </p:nvSpPr>
        <p:spPr>
          <a:xfrm>
            <a:off x="9822090" y="6858000"/>
            <a:ext cx="4724400" cy="5791200"/>
          </a:xfrm>
          <a:prstGeom prst="rect">
            <a:avLst/>
          </a:prstGeom>
        </p:spPr>
        <p:txBody>
          <a:bodyPr/>
          <a:lstStyle/>
          <a:p>
            <a:r>
              <a:rPr lang="de-DE"/>
              <a:t>Bild durch Klicken auf Symbol hinzufügen</a:t>
            </a:r>
          </a:p>
        </p:txBody>
      </p:sp>
      <p:sp>
        <p:nvSpPr>
          <p:cNvPr id="15" name="Rechteck 14">
            <a:extLst>
              <a:ext uri="{FF2B5EF4-FFF2-40B4-BE49-F238E27FC236}">
                <a16:creationId xmlns:a16="http://schemas.microsoft.com/office/drawing/2014/main" id="{7BC5514F-DDA2-81C2-4D12-46460E3DA680}"/>
              </a:ext>
            </a:extLst>
          </p:cNvPr>
          <p:cNvSpPr/>
          <p:nvPr userDrawn="1"/>
        </p:nvSpPr>
        <p:spPr>
          <a:xfrm>
            <a:off x="15236827" y="4386942"/>
            <a:ext cx="8217353" cy="8262257"/>
          </a:xfrm>
          <a:prstGeom prst="rect">
            <a:avLst/>
          </a:prstGeom>
          <a:gradFill flip="none" rotWithShape="1">
            <a:gsLst>
              <a:gs pos="0">
                <a:srgbClr val="1E3767"/>
              </a:gs>
              <a:gs pos="97000">
                <a:srgbClr val="ED716D"/>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959C3352-DB7B-B20A-C3D3-50F62251E739}"/>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9961225" y="1162050"/>
            <a:ext cx="3381207" cy="2876550"/>
          </a:xfrm>
          <a:prstGeom prst="rect">
            <a:avLst/>
          </a:prstGeom>
        </p:spPr>
      </p:pic>
      <p:sp>
        <p:nvSpPr>
          <p:cNvPr id="18" name="Textplatzhalter 25">
            <a:extLst>
              <a:ext uri="{FF2B5EF4-FFF2-40B4-BE49-F238E27FC236}">
                <a16:creationId xmlns:a16="http://schemas.microsoft.com/office/drawing/2014/main" id="{E1EDBDE9-AB4A-E3A1-4A48-2FE33B67A702}"/>
              </a:ext>
            </a:extLst>
          </p:cNvPr>
          <p:cNvSpPr>
            <a:spLocks noGrp="1"/>
          </p:cNvSpPr>
          <p:nvPr>
            <p:ph type="body" sz="quarter" idx="11" hasCustomPrompt="1"/>
          </p:nvPr>
        </p:nvSpPr>
        <p:spPr>
          <a:xfrm>
            <a:off x="1133701" y="4724400"/>
            <a:ext cx="7778524" cy="914400"/>
          </a:xfrm>
          <a:prstGeom prst="rect">
            <a:avLst/>
          </a:prstGeom>
        </p:spPr>
        <p:txBody>
          <a:bodyPr/>
          <a:lstStyle>
            <a:lvl1pPr marL="0" indent="0" algn="l">
              <a:buNone/>
              <a:defRPr sz="3000" i="1">
                <a:solidFill>
                  <a:schemeClr val="bg1"/>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SIT SIT AME DELOR?</a:t>
            </a:r>
          </a:p>
        </p:txBody>
      </p:sp>
      <p:sp>
        <p:nvSpPr>
          <p:cNvPr id="21" name="Textplatzhalter 20">
            <a:extLst>
              <a:ext uri="{FF2B5EF4-FFF2-40B4-BE49-F238E27FC236}">
                <a16:creationId xmlns:a16="http://schemas.microsoft.com/office/drawing/2014/main" id="{D829E42A-E22B-228C-D2DF-D035FF7C3350}"/>
              </a:ext>
            </a:extLst>
          </p:cNvPr>
          <p:cNvSpPr>
            <a:spLocks noGrp="1"/>
          </p:cNvSpPr>
          <p:nvPr>
            <p:ph type="body" sz="quarter" idx="12" hasCustomPrompt="1"/>
          </p:nvPr>
        </p:nvSpPr>
        <p:spPr>
          <a:xfrm>
            <a:off x="1133475" y="5791200"/>
            <a:ext cx="7778750" cy="2209800"/>
          </a:xfrm>
          <a:prstGeom prst="rect">
            <a:avLst/>
          </a:prstGeom>
        </p:spPr>
        <p:txBody>
          <a:bodyPr/>
          <a:lstStyle>
            <a:lvl1pPr marL="0" indent="0">
              <a:buNone/>
              <a:defRPr sz="2200" i="1">
                <a:solidFill>
                  <a:schemeClr val="bg1"/>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a:t>
            </a:r>
          </a:p>
        </p:txBody>
      </p:sp>
      <p:sp>
        <p:nvSpPr>
          <p:cNvPr id="22" name="Textplatzhalter 25">
            <a:extLst>
              <a:ext uri="{FF2B5EF4-FFF2-40B4-BE49-F238E27FC236}">
                <a16:creationId xmlns:a16="http://schemas.microsoft.com/office/drawing/2014/main" id="{EA3F4321-CD47-53AF-D6BF-AFE8CF2F808B}"/>
              </a:ext>
            </a:extLst>
          </p:cNvPr>
          <p:cNvSpPr>
            <a:spLocks noGrp="1"/>
          </p:cNvSpPr>
          <p:nvPr>
            <p:ph type="body" sz="quarter" idx="13" hasCustomPrompt="1"/>
          </p:nvPr>
        </p:nvSpPr>
        <p:spPr>
          <a:xfrm>
            <a:off x="1133475" y="9144000"/>
            <a:ext cx="7778524" cy="914400"/>
          </a:xfrm>
          <a:prstGeom prst="rect">
            <a:avLst/>
          </a:prstGeom>
        </p:spPr>
        <p:txBody>
          <a:bodyPr/>
          <a:lstStyle>
            <a:lvl1pPr marL="0" indent="0" algn="l">
              <a:buNone/>
              <a:defRPr sz="3000" i="1">
                <a:solidFill>
                  <a:srgbClr val="1E3767"/>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SIT SIT AME DELOR?</a:t>
            </a:r>
          </a:p>
        </p:txBody>
      </p:sp>
      <p:sp>
        <p:nvSpPr>
          <p:cNvPr id="23" name="Textplatzhalter 20">
            <a:extLst>
              <a:ext uri="{FF2B5EF4-FFF2-40B4-BE49-F238E27FC236}">
                <a16:creationId xmlns:a16="http://schemas.microsoft.com/office/drawing/2014/main" id="{E090EC73-A159-53C7-07D7-68052F3979FA}"/>
              </a:ext>
            </a:extLst>
          </p:cNvPr>
          <p:cNvSpPr>
            <a:spLocks noGrp="1"/>
          </p:cNvSpPr>
          <p:nvPr>
            <p:ph type="body" sz="quarter" idx="14" hasCustomPrompt="1"/>
          </p:nvPr>
        </p:nvSpPr>
        <p:spPr>
          <a:xfrm>
            <a:off x="1133249" y="10210800"/>
            <a:ext cx="7778750" cy="2209800"/>
          </a:xfrm>
          <a:prstGeom prst="rect">
            <a:avLst/>
          </a:prstGeom>
        </p:spPr>
        <p:txBody>
          <a:bodyPr/>
          <a:lstStyle>
            <a:lvl1pPr marL="0" indent="0">
              <a:buNone/>
              <a:defRPr sz="2200" i="1">
                <a:solidFill>
                  <a:srgbClr val="1E3767"/>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a:t>
            </a:r>
          </a:p>
        </p:txBody>
      </p:sp>
      <p:sp>
        <p:nvSpPr>
          <p:cNvPr id="24" name="Textplatzhalter 25">
            <a:extLst>
              <a:ext uri="{FF2B5EF4-FFF2-40B4-BE49-F238E27FC236}">
                <a16:creationId xmlns:a16="http://schemas.microsoft.com/office/drawing/2014/main" id="{6DCD768D-15D8-569A-BFB8-6E846686D97E}"/>
              </a:ext>
            </a:extLst>
          </p:cNvPr>
          <p:cNvSpPr>
            <a:spLocks noGrp="1"/>
          </p:cNvSpPr>
          <p:nvPr>
            <p:ph type="body" sz="quarter" idx="15" hasCustomPrompt="1"/>
          </p:nvPr>
        </p:nvSpPr>
        <p:spPr>
          <a:xfrm>
            <a:off x="10055225" y="1600200"/>
            <a:ext cx="4267200" cy="914400"/>
          </a:xfrm>
          <a:prstGeom prst="rect">
            <a:avLst/>
          </a:prstGeom>
        </p:spPr>
        <p:txBody>
          <a:bodyPr/>
          <a:lstStyle>
            <a:lvl1pPr marL="0" indent="0" algn="l">
              <a:buNone/>
              <a:defRPr sz="3000" i="1">
                <a:solidFill>
                  <a:schemeClr val="bg1"/>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DELOR?</a:t>
            </a:r>
          </a:p>
        </p:txBody>
      </p:sp>
      <p:sp>
        <p:nvSpPr>
          <p:cNvPr id="25" name="Textplatzhalter 20">
            <a:extLst>
              <a:ext uri="{FF2B5EF4-FFF2-40B4-BE49-F238E27FC236}">
                <a16:creationId xmlns:a16="http://schemas.microsoft.com/office/drawing/2014/main" id="{B06C7BA6-D36A-3B90-AAB2-4FCF86F14F80}"/>
              </a:ext>
            </a:extLst>
          </p:cNvPr>
          <p:cNvSpPr>
            <a:spLocks noGrp="1"/>
          </p:cNvSpPr>
          <p:nvPr>
            <p:ph type="body" sz="quarter" idx="16" hasCustomPrompt="1"/>
          </p:nvPr>
        </p:nvSpPr>
        <p:spPr>
          <a:xfrm>
            <a:off x="10054999" y="2666999"/>
            <a:ext cx="4267200" cy="3366977"/>
          </a:xfrm>
          <a:prstGeom prst="rect">
            <a:avLst/>
          </a:prstGeom>
        </p:spPr>
        <p:txBody>
          <a:bodyPr/>
          <a:lstStyle>
            <a:lvl1pPr marL="0" indent="0">
              <a:buNone/>
              <a:defRPr sz="2200" i="1">
                <a:solidFill>
                  <a:schemeClr val="bg1"/>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a:t>
            </a:r>
          </a:p>
        </p:txBody>
      </p:sp>
      <p:sp>
        <p:nvSpPr>
          <p:cNvPr id="26" name="Textplatzhalter 25">
            <a:extLst>
              <a:ext uri="{FF2B5EF4-FFF2-40B4-BE49-F238E27FC236}">
                <a16:creationId xmlns:a16="http://schemas.microsoft.com/office/drawing/2014/main" id="{CAFC31F3-8704-7901-7C96-113F98919F91}"/>
              </a:ext>
            </a:extLst>
          </p:cNvPr>
          <p:cNvSpPr>
            <a:spLocks noGrp="1"/>
          </p:cNvSpPr>
          <p:nvPr>
            <p:ph type="body" sz="quarter" idx="17" hasCustomPrompt="1"/>
          </p:nvPr>
        </p:nvSpPr>
        <p:spPr>
          <a:xfrm>
            <a:off x="15459301" y="5257800"/>
            <a:ext cx="7778524" cy="914400"/>
          </a:xfrm>
          <a:prstGeom prst="rect">
            <a:avLst/>
          </a:prstGeom>
        </p:spPr>
        <p:txBody>
          <a:bodyPr/>
          <a:lstStyle>
            <a:lvl1pPr marL="0" indent="0" algn="l">
              <a:buNone/>
              <a:defRPr sz="3000" i="1">
                <a:solidFill>
                  <a:schemeClr val="bg1"/>
                </a:solidFill>
                <a:latin typeface="Arial" panose="020B0604020202020204" pitchFamily="34" charset="0"/>
                <a:cs typeface="Arial" panose="020B0604020202020204" pitchFamily="34" charset="0"/>
              </a:defRPr>
            </a:lvl1pPr>
            <a:lvl2pPr marL="914217" indent="0" algn="ctr">
              <a:buNone/>
              <a:defRPr sz="3000">
                <a:solidFill>
                  <a:srgbClr val="1E3767"/>
                </a:solidFill>
                <a:latin typeface="Arial" panose="020B0604020202020204" pitchFamily="34" charset="0"/>
                <a:cs typeface="Arial" panose="020B0604020202020204" pitchFamily="34" charset="0"/>
              </a:defRPr>
            </a:lvl2pPr>
            <a:lvl3pPr marL="1828434" indent="0" algn="ctr">
              <a:buNone/>
              <a:defRPr sz="3000">
                <a:solidFill>
                  <a:srgbClr val="1E3767"/>
                </a:solidFill>
                <a:latin typeface="Arial" panose="020B0604020202020204" pitchFamily="34" charset="0"/>
                <a:cs typeface="Arial" panose="020B0604020202020204" pitchFamily="34" charset="0"/>
              </a:defRPr>
            </a:lvl3pPr>
            <a:lvl4pPr marL="2742651" indent="0" algn="ctr">
              <a:buNone/>
              <a:defRPr sz="3000">
                <a:solidFill>
                  <a:srgbClr val="1E3767"/>
                </a:solidFill>
                <a:latin typeface="Arial" panose="020B0604020202020204" pitchFamily="34" charset="0"/>
                <a:cs typeface="Arial" panose="020B0604020202020204" pitchFamily="34" charset="0"/>
              </a:defRPr>
            </a:lvl4pPr>
            <a:lvl5pPr marL="3656868" indent="0" algn="ctr">
              <a:buNone/>
              <a:defRPr sz="3000">
                <a:solidFill>
                  <a:srgbClr val="1E3767"/>
                </a:solidFill>
                <a:latin typeface="Arial" panose="020B0604020202020204" pitchFamily="34" charset="0"/>
                <a:cs typeface="Arial" panose="020B0604020202020204" pitchFamily="34" charset="0"/>
              </a:defRPr>
            </a:lvl5pPr>
          </a:lstStyle>
          <a:p>
            <a:pPr lvl="0"/>
            <a:r>
              <a:rPr lang="de-DE" dirty="0"/>
              <a:t>LOREM IPSUM DOLOR SIT SIT AME DELOR?</a:t>
            </a:r>
          </a:p>
        </p:txBody>
      </p:sp>
      <p:sp>
        <p:nvSpPr>
          <p:cNvPr id="27" name="Textplatzhalter 20">
            <a:extLst>
              <a:ext uri="{FF2B5EF4-FFF2-40B4-BE49-F238E27FC236}">
                <a16:creationId xmlns:a16="http://schemas.microsoft.com/office/drawing/2014/main" id="{C04CE61E-6872-CEC5-3FAD-0A5A66C225D8}"/>
              </a:ext>
            </a:extLst>
          </p:cNvPr>
          <p:cNvSpPr>
            <a:spLocks noGrp="1"/>
          </p:cNvSpPr>
          <p:nvPr>
            <p:ph type="body" sz="quarter" idx="18" hasCustomPrompt="1"/>
          </p:nvPr>
        </p:nvSpPr>
        <p:spPr>
          <a:xfrm>
            <a:off x="15459075" y="6324600"/>
            <a:ext cx="7778750" cy="6096000"/>
          </a:xfrm>
          <a:prstGeom prst="rect">
            <a:avLst/>
          </a:prstGeom>
        </p:spPr>
        <p:txBody>
          <a:bodyPr/>
          <a:lstStyle>
            <a:lvl1pPr marL="0" indent="0">
              <a:buNone/>
              <a:defRPr sz="2200" i="1">
                <a:solidFill>
                  <a:schemeClr val="bg1"/>
                </a:solidFill>
                <a:latin typeface="Arial" panose="020B0604020202020204" pitchFamily="34" charset="0"/>
                <a:cs typeface="Arial" panose="020B0604020202020204" pitchFamily="34" charset="0"/>
              </a:defRPr>
            </a:lvl1pPr>
            <a:lvl2pPr marL="914217" indent="0">
              <a:buNone/>
              <a:defRPr sz="2200" i="1">
                <a:solidFill>
                  <a:schemeClr val="bg1"/>
                </a:solidFill>
                <a:latin typeface="Arial" panose="020B0604020202020204" pitchFamily="34" charset="0"/>
                <a:cs typeface="Arial" panose="020B0604020202020204" pitchFamily="34" charset="0"/>
              </a:defRPr>
            </a:lvl2pPr>
            <a:lvl3pPr marL="1828434" indent="0">
              <a:buNone/>
              <a:defRPr sz="2200" i="1">
                <a:solidFill>
                  <a:schemeClr val="bg1"/>
                </a:solidFill>
                <a:latin typeface="Arial" panose="020B0604020202020204" pitchFamily="34" charset="0"/>
                <a:cs typeface="Arial" panose="020B0604020202020204" pitchFamily="34" charset="0"/>
              </a:defRPr>
            </a:lvl3pPr>
            <a:lvl4pPr marL="2742651" indent="0">
              <a:buNone/>
              <a:defRPr sz="2200" i="1">
                <a:solidFill>
                  <a:schemeClr val="bg1"/>
                </a:solidFill>
                <a:latin typeface="Arial" panose="020B0604020202020204" pitchFamily="34" charset="0"/>
                <a:cs typeface="Arial" panose="020B0604020202020204" pitchFamily="34" charset="0"/>
              </a:defRPr>
            </a:lvl4pPr>
            <a:lvl5pPr marL="3656868" indent="0">
              <a:buNone/>
              <a:defRPr sz="2200" i="1">
                <a:solidFill>
                  <a:schemeClr val="bg1"/>
                </a:solidFill>
                <a:latin typeface="Arial" panose="020B0604020202020204" pitchFamily="34" charset="0"/>
                <a:cs typeface="Arial" panose="020B0604020202020204" pitchFamily="34" charset="0"/>
              </a:defRPr>
            </a:lvl5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r>
              <a:rPr lang="de-DE" dirty="0" err="1"/>
              <a:t>Lorem</a:t>
            </a:r>
            <a:r>
              <a:rPr lang="de-DE" dirty="0"/>
              <a:t> Ipsum </a:t>
            </a:r>
            <a:r>
              <a:rPr lang="de-DE" dirty="0" err="1"/>
              <a:t>dolor</a:t>
            </a:r>
            <a:r>
              <a:rPr lang="de-DE" dirty="0"/>
              <a:t> </a:t>
            </a:r>
            <a:r>
              <a:rPr lang="de-DE" dirty="0" err="1"/>
              <a:t>sit</a:t>
            </a:r>
            <a:r>
              <a:rPr lang="de-DE" dirty="0"/>
              <a:t> </a:t>
            </a:r>
            <a:r>
              <a:rPr lang="de-DE" dirty="0" err="1"/>
              <a:t>sit</a:t>
            </a:r>
            <a:r>
              <a:rPr lang="de-DE" dirty="0"/>
              <a:t> </a:t>
            </a:r>
            <a:r>
              <a:rPr lang="de-DE" dirty="0" err="1"/>
              <a:t>amet</a:t>
            </a:r>
            <a:r>
              <a:rPr lang="de-DE" dirty="0"/>
              <a:t> </a:t>
            </a:r>
            <a:r>
              <a:rPr lang="de-DE" dirty="0" err="1"/>
              <a:t>delor</a:t>
            </a:r>
            <a:r>
              <a:rPr lang="de-DE" dirty="0"/>
              <a:t>. </a:t>
            </a:r>
          </a:p>
        </p:txBody>
      </p:sp>
    </p:spTree>
    <p:extLst>
      <p:ext uri="{BB962C8B-B14F-4D97-AF65-F5344CB8AC3E}">
        <p14:creationId xmlns:p14="http://schemas.microsoft.com/office/powerpoint/2010/main" val="1583922739"/>
      </p:ext>
    </p:extLst>
  </p:cSld>
  <p:clrMapOvr>
    <a:masterClrMapping/>
  </p:clrMapOvr>
  <p:transition spd="slow" advClick="0" advTm="100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folie #1">
    <p:spTree>
      <p:nvGrpSpPr>
        <p:cNvPr id="1" name=""/>
        <p:cNvGrpSpPr/>
        <p:nvPr/>
      </p:nvGrpSpPr>
      <p:grpSpPr>
        <a:xfrm>
          <a:off x="0" y="0"/>
          <a:ext cx="0" cy="0"/>
          <a:chOff x="0" y="0"/>
          <a:chExt cx="0" cy="0"/>
        </a:xfrm>
      </p:grpSpPr>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3" name="Rechteck 2">
            <a:extLst>
              <a:ext uri="{FF2B5EF4-FFF2-40B4-BE49-F238E27FC236}">
                <a16:creationId xmlns:a16="http://schemas.microsoft.com/office/drawing/2014/main" id="{EF1DB4CF-9152-BF97-1AAC-14616F63BEC5}"/>
              </a:ext>
            </a:extLst>
          </p:cNvPr>
          <p:cNvSpPr/>
          <p:nvPr userDrawn="1"/>
        </p:nvSpPr>
        <p:spPr>
          <a:xfrm>
            <a:off x="0" y="3962400"/>
            <a:ext cx="24377650" cy="9753600"/>
          </a:xfrm>
          <a:prstGeom prst="rect">
            <a:avLst/>
          </a:prstGeom>
          <a:solidFill>
            <a:srgbClr val="ED7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7638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#1</a:t>
            </a:r>
            <a:br>
              <a:rPr lang="en-US" dirty="0"/>
            </a:br>
            <a:r>
              <a:rPr lang="en-US" dirty="0"/>
              <a:t>2. ZEILE</a:t>
            </a:r>
          </a:p>
        </p:txBody>
      </p:sp>
      <p:sp>
        <p:nvSpPr>
          <p:cNvPr id="12" name="Textplatzhalter 11">
            <a:extLst>
              <a:ext uri="{FF2B5EF4-FFF2-40B4-BE49-F238E27FC236}">
                <a16:creationId xmlns:a16="http://schemas.microsoft.com/office/drawing/2014/main" id="{C5872CF3-4EB7-AA5E-3D7C-9A68882DDA48}"/>
              </a:ext>
            </a:extLst>
          </p:cNvPr>
          <p:cNvSpPr>
            <a:spLocks noGrp="1"/>
          </p:cNvSpPr>
          <p:nvPr>
            <p:ph type="body" sz="quarter" idx="10" hasCustomPrompt="1"/>
          </p:nvPr>
        </p:nvSpPr>
        <p:spPr>
          <a:xfrm>
            <a:off x="884238" y="11049000"/>
            <a:ext cx="1427638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3987680479"/>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9538" userDrawn="1">
          <p15:clr>
            <a:srgbClr val="FBAE40"/>
          </p15:clr>
        </p15:guide>
        <p15:guide id="3" pos="55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itat #1">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F1DB4CF-9152-BF97-1AAC-14616F63BEC5}"/>
              </a:ext>
            </a:extLst>
          </p:cNvPr>
          <p:cNvSpPr/>
          <p:nvPr userDrawn="1"/>
        </p:nvSpPr>
        <p:spPr>
          <a:xfrm>
            <a:off x="0" y="15623"/>
            <a:ext cx="24377650" cy="1371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8155032"/>
          </a:xfrm>
          <a:prstGeom prst="rect">
            <a:avLst/>
          </a:prstGeom>
        </p:spPr>
        <p:txBody>
          <a:bodyPr vert="horz" lIns="90000" tIns="108000" rIns="90000" bIns="108864" rtlCol="0" anchor="ctr">
            <a:noAutofit/>
          </a:bodyPr>
          <a:lstStyle>
            <a:lvl1pPr algn="ctr">
              <a:defRPr lang="en-US" sz="9000" b="1" i="0" kern="1200" spc="300" dirty="0">
                <a:solidFill>
                  <a:srgbClr val="1E3767"/>
                </a:solidFill>
                <a:latin typeface="Arial Black" panose="020B0604020202020204" pitchFamily="34" charset="0"/>
                <a:ea typeface="Lato Light" charset="0"/>
                <a:cs typeface="Arial Black" panose="020B0604020202020204" pitchFamily="34" charset="0"/>
              </a:defRPr>
            </a:lvl1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err="1"/>
              <a:t>Hier</a:t>
            </a:r>
            <a:r>
              <a:rPr lang="en-US" dirty="0"/>
              <a:t> </a:t>
            </a:r>
            <a:r>
              <a:rPr lang="en-US" dirty="0" err="1"/>
              <a:t>steht</a:t>
            </a:r>
            <a:r>
              <a:rPr lang="en-US" dirty="0"/>
              <a:t> </a:t>
            </a:r>
            <a:r>
              <a:rPr lang="en-US" dirty="0" err="1"/>
              <a:t>ein</a:t>
            </a:r>
            <a:r>
              <a:rPr lang="en-US" dirty="0"/>
              <a:t> </a:t>
            </a:r>
            <a:r>
              <a:rPr lang="en-US" dirty="0" err="1"/>
              <a:t>Zitat</a:t>
            </a:r>
            <a:r>
              <a:rPr lang="en-US" dirty="0"/>
              <a:t> lorem ipsum sit </a:t>
            </a:r>
            <a:r>
              <a:rPr lang="en-US" dirty="0" err="1"/>
              <a:t>amet</a:t>
            </a:r>
            <a:r>
              <a:rPr lang="en-US" dirty="0"/>
              <a:t> </a:t>
            </a:r>
            <a:r>
              <a:rPr lang="en-US" dirty="0" err="1"/>
              <a:t>delor</a:t>
            </a:r>
            <a:r>
              <a:rPr lang="en-US" dirty="0"/>
              <a:t> lorem ipsum sit </a:t>
            </a:r>
            <a:r>
              <a:rPr lang="en-US" dirty="0" err="1"/>
              <a:t>amet</a:t>
            </a:r>
            <a:r>
              <a:rPr lang="en-US" dirty="0"/>
              <a:t> </a:t>
            </a:r>
            <a:r>
              <a:rPr lang="en-US" dirty="0" err="1"/>
              <a:t>delor</a:t>
            </a:r>
            <a:r>
              <a:rPr lang="en-US" dirty="0"/>
              <a:t> lorem ipsum sit </a:t>
            </a:r>
            <a:r>
              <a:rPr lang="en-US" dirty="0" err="1"/>
              <a:t>amet</a:t>
            </a:r>
            <a:r>
              <a:rPr lang="en-US" dirty="0"/>
              <a:t> </a:t>
            </a:r>
            <a:r>
              <a:rPr lang="en-US" dirty="0" err="1"/>
              <a:t>delor</a:t>
            </a:r>
            <a:r>
              <a:rPr lang="en-US" dirty="0"/>
              <a:t> lorem ipsum sit </a:t>
            </a:r>
            <a:r>
              <a:rPr lang="en-US" dirty="0" err="1"/>
              <a:t>amet</a:t>
            </a:r>
            <a:r>
              <a:rPr lang="en-US" dirty="0"/>
              <a:t> </a:t>
            </a:r>
            <a:r>
              <a:rPr lang="en-US" dirty="0" err="1"/>
              <a:t>delor</a:t>
            </a:r>
            <a:r>
              <a:rPr lang="en-US" dirty="0"/>
              <a:t>.</a:t>
            </a:r>
            <a:br>
              <a:rPr lang="de-DE" dirty="0"/>
            </a:br>
            <a:endParaRPr lang="en-US" dirty="0"/>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pic>
        <p:nvPicPr>
          <p:cNvPr id="2" name="Grafik 1">
            <a:extLst>
              <a:ext uri="{FF2B5EF4-FFF2-40B4-BE49-F238E27FC236}">
                <a16:creationId xmlns:a16="http://schemas.microsoft.com/office/drawing/2014/main" id="{CE73976A-3978-4EDB-59F3-4B8BDBF7E3B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9961225" y="1162050"/>
            <a:ext cx="3381208" cy="2876550"/>
          </a:xfrm>
          <a:prstGeom prst="rect">
            <a:avLst/>
          </a:prstGeom>
          <a:solidFill>
            <a:srgbClr val="ED716D"/>
          </a:solidFill>
        </p:spPr>
      </p:pic>
      <p:pic>
        <p:nvPicPr>
          <p:cNvPr id="6" name="Grafik 5" descr="Ein Bild, das Schrift, Handschrift, Grafiken, Typografie enthält.&#10;&#10;Automatisch generierte Beschreibung">
            <a:extLst>
              <a:ext uri="{FF2B5EF4-FFF2-40B4-BE49-F238E27FC236}">
                <a16:creationId xmlns:a16="http://schemas.microsoft.com/office/drawing/2014/main" id="{2185B311-8603-E317-E5A0-D8536F20121C}"/>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Tree>
    <p:extLst>
      <p:ext uri="{BB962C8B-B14F-4D97-AF65-F5344CB8AC3E}">
        <p14:creationId xmlns:p14="http://schemas.microsoft.com/office/powerpoint/2010/main" val="1057430411"/>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Zitat #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F1DB4CF-9152-BF97-1AAC-14616F63BEC5}"/>
              </a:ext>
            </a:extLst>
          </p:cNvPr>
          <p:cNvSpPr/>
          <p:nvPr userDrawn="1"/>
        </p:nvSpPr>
        <p:spPr>
          <a:xfrm>
            <a:off x="0" y="15623"/>
            <a:ext cx="24377650" cy="1371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8155032"/>
          </a:xfrm>
          <a:prstGeom prst="rect">
            <a:avLst/>
          </a:prstGeom>
        </p:spPr>
        <p:txBody>
          <a:bodyPr vert="horz" lIns="90000" tIns="108000" rIns="90000" bIns="108864" rtlCol="0" anchor="ctr">
            <a:noAutofit/>
          </a:bodyPr>
          <a:lstStyle>
            <a:lvl1pPr algn="ctr">
              <a:defRPr lang="en-US" sz="9000" b="1" i="0" kern="1200" spc="300" dirty="0">
                <a:solidFill>
                  <a:srgbClr val="ED716D"/>
                </a:solidFill>
                <a:latin typeface="Arial Black" panose="020B0604020202020204" pitchFamily="34" charset="0"/>
                <a:ea typeface="Lato Light" charset="0"/>
                <a:cs typeface="Arial Black" panose="020B0604020202020204" pitchFamily="34" charset="0"/>
              </a:defRPr>
            </a:lvl1pPr>
          </a:lstStyle>
          <a:p>
            <a:pPr marL="0" marR="0" lvl="0" indent="0" algn="l" defTabSz="1828434" rtl="0" eaLnBrk="1" fontAlgn="auto" latinLnBrk="0" hangingPunct="1">
              <a:lnSpc>
                <a:spcPct val="90000"/>
              </a:lnSpc>
              <a:spcBef>
                <a:spcPts val="2000"/>
              </a:spcBef>
              <a:spcAft>
                <a:spcPts val="0"/>
              </a:spcAft>
              <a:buClrTx/>
              <a:buSzTx/>
              <a:buFont typeface="Arial" panose="020B0604020202020204" pitchFamily="34" charset="0"/>
              <a:buNone/>
              <a:tabLst/>
              <a:defRPr/>
            </a:pPr>
            <a:r>
              <a:rPr lang="en-US" dirty="0" err="1"/>
              <a:t>Hier</a:t>
            </a:r>
            <a:r>
              <a:rPr lang="en-US" dirty="0"/>
              <a:t> </a:t>
            </a:r>
            <a:r>
              <a:rPr lang="en-US" dirty="0" err="1"/>
              <a:t>steht</a:t>
            </a:r>
            <a:r>
              <a:rPr lang="en-US" dirty="0"/>
              <a:t> </a:t>
            </a:r>
            <a:r>
              <a:rPr lang="en-US" dirty="0" err="1"/>
              <a:t>ein</a:t>
            </a:r>
            <a:r>
              <a:rPr lang="en-US" dirty="0"/>
              <a:t> </a:t>
            </a:r>
            <a:r>
              <a:rPr lang="en-US" dirty="0" err="1"/>
              <a:t>Zitat</a:t>
            </a:r>
            <a:r>
              <a:rPr lang="en-US" dirty="0"/>
              <a:t> lorem ipsum sit </a:t>
            </a:r>
            <a:r>
              <a:rPr lang="en-US" dirty="0" err="1"/>
              <a:t>amet</a:t>
            </a:r>
            <a:r>
              <a:rPr lang="en-US" dirty="0"/>
              <a:t> </a:t>
            </a:r>
            <a:r>
              <a:rPr lang="en-US" dirty="0" err="1"/>
              <a:t>delor</a:t>
            </a:r>
            <a:r>
              <a:rPr lang="en-US" dirty="0"/>
              <a:t> lorem ipsum sit </a:t>
            </a:r>
            <a:r>
              <a:rPr lang="en-US" dirty="0" err="1"/>
              <a:t>amet</a:t>
            </a:r>
            <a:r>
              <a:rPr lang="en-US" dirty="0"/>
              <a:t> </a:t>
            </a:r>
            <a:r>
              <a:rPr lang="en-US" dirty="0" err="1"/>
              <a:t>delor</a:t>
            </a:r>
            <a:r>
              <a:rPr lang="en-US" dirty="0"/>
              <a:t> lorem ipsum sit </a:t>
            </a:r>
            <a:r>
              <a:rPr lang="en-US" dirty="0" err="1"/>
              <a:t>amet</a:t>
            </a:r>
            <a:r>
              <a:rPr lang="en-US" dirty="0"/>
              <a:t> </a:t>
            </a:r>
            <a:r>
              <a:rPr lang="en-US" dirty="0" err="1"/>
              <a:t>delor</a:t>
            </a:r>
            <a:r>
              <a:rPr lang="en-US" dirty="0"/>
              <a:t> lorem ipsum sit </a:t>
            </a:r>
            <a:r>
              <a:rPr lang="en-US" dirty="0" err="1"/>
              <a:t>amet</a:t>
            </a:r>
            <a:r>
              <a:rPr lang="en-US" dirty="0"/>
              <a:t> </a:t>
            </a:r>
            <a:r>
              <a:rPr lang="en-US" dirty="0" err="1"/>
              <a:t>delor</a:t>
            </a:r>
            <a:r>
              <a:rPr lang="en-US" dirty="0"/>
              <a:t>.</a:t>
            </a:r>
            <a:br>
              <a:rPr lang="de-DE" dirty="0"/>
            </a:br>
            <a:endParaRPr lang="en-US" dirty="0"/>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pic>
        <p:nvPicPr>
          <p:cNvPr id="6" name="Grafik 5" descr="Ein Bild, das Schrift, Handschrift, Grafiken, Typografie enthält.&#10;&#10;Automatisch generierte Beschreibung">
            <a:extLst>
              <a:ext uri="{FF2B5EF4-FFF2-40B4-BE49-F238E27FC236}">
                <a16:creationId xmlns:a16="http://schemas.microsoft.com/office/drawing/2014/main" id="{2185B311-8603-E317-E5A0-D8536F20121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pic>
        <p:nvPicPr>
          <p:cNvPr id="7" name="Grafik 6">
            <a:extLst>
              <a:ext uri="{FF2B5EF4-FFF2-40B4-BE49-F238E27FC236}">
                <a16:creationId xmlns:a16="http://schemas.microsoft.com/office/drawing/2014/main" id="{C95EAE34-25D5-A636-1C47-E788895125AC}"/>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19961225" y="1162050"/>
            <a:ext cx="3381207" cy="2876550"/>
          </a:xfrm>
          <a:prstGeom prst="rect">
            <a:avLst/>
          </a:prstGeom>
        </p:spPr>
      </p:pic>
    </p:spTree>
    <p:extLst>
      <p:ext uri="{BB962C8B-B14F-4D97-AF65-F5344CB8AC3E}">
        <p14:creationId xmlns:p14="http://schemas.microsoft.com/office/powerpoint/2010/main" val="3880180954"/>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hlussfolie #1">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F1DB4CF-9152-BF97-1AAC-14616F63BEC5}"/>
              </a:ext>
            </a:extLst>
          </p:cNvPr>
          <p:cNvSpPr/>
          <p:nvPr userDrawn="1"/>
        </p:nvSpPr>
        <p:spPr>
          <a:xfrm>
            <a:off x="0" y="0"/>
            <a:ext cx="24377650" cy="13716000"/>
          </a:xfrm>
          <a:prstGeom prst="rect">
            <a:avLst/>
          </a:prstGeom>
          <a:solidFill>
            <a:srgbClr val="ED7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9000" b="1" i="0" spc="300">
                <a:solidFill>
                  <a:srgbClr val="1E3767"/>
                </a:solidFill>
                <a:latin typeface="Arial Black" panose="020B0604020202020204" pitchFamily="34" charset="0"/>
                <a:cs typeface="Arial Black" panose="020B0604020202020204" pitchFamily="34" charset="0"/>
              </a:defRPr>
            </a:lvl1pPr>
          </a:lstStyle>
          <a:p>
            <a:r>
              <a:rPr lang="en-US" dirty="0"/>
              <a:t>ABSCHLUSSFOLIE #1</a:t>
            </a:r>
            <a:br>
              <a:rPr lang="en-US" dirty="0"/>
            </a:br>
            <a:r>
              <a:rPr lang="en-US" dirty="0"/>
              <a:t>2. ZEILE</a:t>
            </a:r>
            <a:br>
              <a:rPr lang="en-US" dirty="0"/>
            </a:br>
            <a:r>
              <a:rPr lang="en-US" dirty="0"/>
              <a:t>3. ZEILE</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4107691514"/>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hlussfolie #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F1DB4CF-9152-BF97-1AAC-14616F63BEC5}"/>
              </a:ext>
            </a:extLst>
          </p:cNvPr>
          <p:cNvSpPr/>
          <p:nvPr userDrawn="1"/>
        </p:nvSpPr>
        <p:spPr>
          <a:xfrm>
            <a:off x="0" y="17240"/>
            <a:ext cx="24377650" cy="13716000"/>
          </a:xfrm>
          <a:prstGeom prst="rect">
            <a:avLst/>
          </a:prstGeom>
          <a:solidFill>
            <a:srgbClr val="1E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rgbClr val="ED716D"/>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976040359"/>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userDrawn="1">
          <p15:clr>
            <a:srgbClr val="FBAE40"/>
          </p15:clr>
        </p15:guide>
        <p15:guide id="3" pos="55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chemeClr val="bg1"/>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4142202349"/>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chemeClr val="bg1"/>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917082175"/>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rgbClr val="1E3767"/>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1392834618"/>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chlussfolie #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F1DB4CF-9152-BF97-1AAC-14616F63BEC5}"/>
              </a:ext>
            </a:extLst>
          </p:cNvPr>
          <p:cNvSpPr/>
          <p:nvPr userDrawn="1"/>
        </p:nvSpPr>
        <p:spPr>
          <a:xfrm>
            <a:off x="0" y="0"/>
            <a:ext cx="24377650" cy="13716000"/>
          </a:xfrm>
          <a:prstGeom prst="rect">
            <a:avLst/>
          </a:prstGeom>
          <a:solidFill>
            <a:srgbClr val="F2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81560"/>
            <a:ext cx="22609175" cy="4152880"/>
          </a:xfrm>
          <a:prstGeom prst="rect">
            <a:avLst/>
          </a:prstGeom>
        </p:spPr>
        <p:txBody>
          <a:bodyPr vert="horz" lIns="90000" tIns="108000" rIns="90000" bIns="108864" rtlCol="0" anchor="ctr">
            <a:noAutofit/>
          </a:bodyPr>
          <a:lstStyle>
            <a:lvl1pPr algn="ctr">
              <a:defRPr sz="20000" b="1" i="0" spc="300">
                <a:solidFill>
                  <a:srgbClr val="1E3767"/>
                </a:solidFill>
                <a:latin typeface="Arial Black" panose="020B0604020202020204" pitchFamily="34" charset="0"/>
                <a:cs typeface="Arial Black" panose="020B0604020202020204" pitchFamily="34" charset="0"/>
              </a:defRPr>
            </a:lvl1pPr>
          </a:lstStyle>
          <a:p>
            <a:r>
              <a:rPr lang="en-US" dirty="0"/>
              <a:t>TEXT</a:t>
            </a:r>
          </a:p>
        </p:txBody>
      </p:sp>
      <p:pic>
        <p:nvPicPr>
          <p:cNvPr id="2" name="Grafik 1" descr="Ein Bild, das Text, Schrift, Grafiken, Typografie enthält.&#10;&#10;Automatisch generierte Beschreibung">
            <a:extLst>
              <a:ext uri="{FF2B5EF4-FFF2-40B4-BE49-F238E27FC236}">
                <a16:creationId xmlns:a16="http://schemas.microsoft.com/office/drawing/2014/main" id="{0444FFEA-FA01-8DA2-866C-0A76E12912B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996405815"/>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
        <p:nvSpPr>
          <p:cNvPr id="7" name="Title Placeholder 1">
            <a:extLst>
              <a:ext uri="{FF2B5EF4-FFF2-40B4-BE49-F238E27FC236}">
                <a16:creationId xmlns:a16="http://schemas.microsoft.com/office/drawing/2014/main" id="{5E80EADB-FD08-A98D-8FD1-E6B1958A9E1A}"/>
              </a:ext>
            </a:extLst>
          </p:cNvPr>
          <p:cNvSpPr>
            <a:spLocks noGrp="1"/>
          </p:cNvSpPr>
          <p:nvPr>
            <p:ph type="title" hasCustomPrompt="1"/>
          </p:nvPr>
        </p:nvSpPr>
        <p:spPr>
          <a:xfrm>
            <a:off x="884238" y="4781560"/>
            <a:ext cx="22609175" cy="4152880"/>
          </a:xfrm>
          <a:prstGeom prst="rect">
            <a:avLst/>
          </a:prstGeom>
        </p:spPr>
        <p:txBody>
          <a:bodyPr vert="horz" lIns="90000" tIns="108000" rIns="90000" bIns="108864" rtlCol="0" anchor="ctr">
            <a:noAutofit/>
          </a:bodyPr>
          <a:lstStyle>
            <a:lvl1pPr algn="ctr">
              <a:defRPr sz="20000" b="1" i="0" spc="300">
                <a:solidFill>
                  <a:srgbClr val="1E3767"/>
                </a:solidFill>
                <a:latin typeface="Arial Black" panose="020B0604020202020204" pitchFamily="34" charset="0"/>
                <a:cs typeface="Arial Black" panose="020B0604020202020204" pitchFamily="34" charset="0"/>
              </a:defRPr>
            </a:lvl1pPr>
          </a:lstStyle>
          <a:p>
            <a:r>
              <a:rPr lang="en-US" dirty="0"/>
              <a:t>TEXT</a:t>
            </a:r>
          </a:p>
        </p:txBody>
      </p:sp>
    </p:spTree>
    <p:extLst>
      <p:ext uri="{BB962C8B-B14F-4D97-AF65-F5344CB8AC3E}">
        <p14:creationId xmlns:p14="http://schemas.microsoft.com/office/powerpoint/2010/main" val="603334800"/>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chlussfolie #2">
    <p:bg>
      <p:bgPr>
        <a:solidFill>
          <a:srgbClr val="92C88F"/>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chemeClr val="bg1"/>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1164320531"/>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folie #2">
    <p:spTree>
      <p:nvGrpSpPr>
        <p:cNvPr id="1" name=""/>
        <p:cNvGrpSpPr/>
        <p:nvPr/>
      </p:nvGrpSpPr>
      <p:grpSpPr>
        <a:xfrm>
          <a:off x="0" y="0"/>
          <a:ext cx="0" cy="0"/>
          <a:chOff x="0" y="0"/>
          <a:chExt cx="0" cy="0"/>
        </a:xfrm>
      </p:grpSpPr>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3" name="Rechteck 2">
            <a:extLst>
              <a:ext uri="{FF2B5EF4-FFF2-40B4-BE49-F238E27FC236}">
                <a16:creationId xmlns:a16="http://schemas.microsoft.com/office/drawing/2014/main" id="{EF1DB4CF-9152-BF97-1AAC-14616F63BEC5}"/>
              </a:ext>
            </a:extLst>
          </p:cNvPr>
          <p:cNvSpPr/>
          <p:nvPr userDrawn="1"/>
        </p:nvSpPr>
        <p:spPr>
          <a:xfrm>
            <a:off x="0" y="3962400"/>
            <a:ext cx="24377650" cy="9753600"/>
          </a:xfrm>
          <a:prstGeom prst="rect">
            <a:avLst/>
          </a:prstGeom>
          <a:solidFill>
            <a:srgbClr val="1E37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ED716D"/>
                </a:solidFill>
                <a:latin typeface="Arial Black" panose="020B0604020202020204" pitchFamily="34" charset="0"/>
                <a:cs typeface="Arial Black" panose="020B0604020202020204" pitchFamily="34" charset="0"/>
              </a:defRPr>
            </a:lvl1pPr>
          </a:lstStyle>
          <a:p>
            <a:r>
              <a:rPr lang="en-US" dirty="0"/>
              <a:t>ZWISCHENFOLIE #2</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315404304"/>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9538" userDrawn="1">
          <p15:clr>
            <a:srgbClr val="FBAE40"/>
          </p15:clr>
        </p15:guide>
        <p15:guide id="3" pos="738" userDrawn="1">
          <p15:clr>
            <a:srgbClr val="FBAE40"/>
          </p15:clr>
        </p15:guide>
        <p15:guide id="4" pos="557" userDrawn="1">
          <p15:clr>
            <a:srgbClr val="FBAE40"/>
          </p15:clr>
        </p15:guide>
        <p15:guide id="5" orient="horz" pos="250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rgbClr val="1E3767"/>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1693284893"/>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chlussfolie #2">
    <p:bg>
      <p:bgPr>
        <a:solidFill>
          <a:srgbClr val="908AB7"/>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chemeClr val="bg1"/>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1381816151"/>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rgbClr val="1E3767"/>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1921621753"/>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chlussfolie #2">
    <p:bg>
      <p:bgPr>
        <a:solidFill>
          <a:srgbClr val="F5A176"/>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chemeClr val="bg1"/>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693790228"/>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Schlussfolie #2">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4793352"/>
            <a:ext cx="22609175" cy="4152880"/>
          </a:xfrm>
          <a:prstGeom prst="rect">
            <a:avLst/>
          </a:prstGeom>
        </p:spPr>
        <p:txBody>
          <a:bodyPr vert="horz" lIns="90000" tIns="108000" rIns="90000" bIns="108864" rtlCol="0" anchor="ctr">
            <a:noAutofit/>
          </a:bodyPr>
          <a:lstStyle>
            <a:lvl1pPr algn="ctr">
              <a:defRPr sz="20000" b="1" i="0" spc="300">
                <a:solidFill>
                  <a:srgbClr val="1E3767"/>
                </a:solidFill>
                <a:latin typeface="Arial Black" panose="020B0604020202020204" pitchFamily="34" charset="0"/>
                <a:cs typeface="Arial Black" panose="020B0604020202020204" pitchFamily="34" charset="0"/>
              </a:defRPr>
            </a:lvl1pPr>
          </a:lstStyle>
          <a:p>
            <a:r>
              <a:rPr lang="en-US" dirty="0"/>
              <a:t>TEXT</a:t>
            </a:r>
          </a:p>
        </p:txBody>
      </p:sp>
      <p:pic>
        <p:nvPicPr>
          <p:cNvPr id="5" name="Grafik 4" descr="Ein Bild, das Text, Schrift, Grafiken, Typografie enthält.&#10;&#10;Automatisch generierte Beschreibung">
            <a:extLst>
              <a:ext uri="{FF2B5EF4-FFF2-40B4-BE49-F238E27FC236}">
                <a16:creationId xmlns:a16="http://schemas.microsoft.com/office/drawing/2014/main" id="{D7D74D91-5C4F-9F1F-07F5-CA2C35EE67F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3690846036"/>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14799">
          <p15:clr>
            <a:srgbClr val="FBAE40"/>
          </p15:clr>
        </p15:guide>
        <p15:guide id="3" pos="5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ollformatiges Bild #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56E7D99-8A49-E733-DE8F-F142FB749BFD}"/>
              </a:ext>
            </a:extLst>
          </p:cNvPr>
          <p:cNvSpPr>
            <a:spLocks noGrp="1"/>
          </p:cNvSpPr>
          <p:nvPr>
            <p:ph type="pic" sz="quarter" idx="10"/>
          </p:nvPr>
        </p:nvSpPr>
        <p:spPr>
          <a:xfrm>
            <a:off x="884238" y="5714999"/>
            <a:ext cx="22609175" cy="7191376"/>
          </a:xfrm>
          <a:prstGeom prst="rect">
            <a:avLst/>
          </a:prstGeom>
        </p:spPr>
        <p:txBody>
          <a:bodyPr/>
          <a:lstStyle/>
          <a:p>
            <a:r>
              <a:rPr lang="de-DE"/>
              <a:t>Bild durch Klicken auf Symbol hinzufügen</a:t>
            </a:r>
            <a:endParaRPr lang="ru-RU" dirty="0"/>
          </a:p>
        </p:txBody>
      </p:sp>
      <p:pic>
        <p:nvPicPr>
          <p:cNvPr id="3" name="Grafik 2" descr="Ein Bild, das Schrift, Handschrift, Grafiken, Typografie enthält.&#10;&#10;Automatisch generierte Beschreibung">
            <a:extLst>
              <a:ext uri="{FF2B5EF4-FFF2-40B4-BE49-F238E27FC236}">
                <a16:creationId xmlns:a16="http://schemas.microsoft.com/office/drawing/2014/main" id="{97F14E22-4B6B-9D64-D892-42747D54A8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6" name="Title Placeholder 1">
            <a:extLst>
              <a:ext uri="{FF2B5EF4-FFF2-40B4-BE49-F238E27FC236}">
                <a16:creationId xmlns:a16="http://schemas.microsoft.com/office/drawing/2014/main" id="{A871D37D-5ACE-5310-1C10-50E69CD2EA7D}"/>
              </a:ext>
            </a:extLst>
          </p:cNvPr>
          <p:cNvSpPr>
            <a:spLocks noGrp="1"/>
          </p:cNvSpPr>
          <p:nvPr>
            <p:ph type="title" hasCustomPrompt="1"/>
          </p:nvPr>
        </p:nvSpPr>
        <p:spPr>
          <a:xfrm>
            <a:off x="1171574" y="8991600"/>
            <a:ext cx="13970001" cy="1828800"/>
          </a:xfrm>
          <a:prstGeom prst="rect">
            <a:avLst/>
          </a:prstGeom>
        </p:spPr>
        <p:txBody>
          <a:bodyPr vert="horz" lIns="90000" tIns="108000" rIns="90000" bIns="108864" rtlCol="0" anchor="ctr">
            <a:noAutofit/>
          </a:bodyPr>
          <a:lstStyle>
            <a:lvl1pPr>
              <a:defRPr sz="7000" b="1" i="0" spc="300">
                <a:solidFill>
                  <a:schemeClr val="bg1"/>
                </a:solidFill>
                <a:latin typeface="Arial Black" panose="020B0604020202020204" pitchFamily="34" charset="0"/>
                <a:cs typeface="Arial Black" panose="020B0604020202020204" pitchFamily="34" charset="0"/>
              </a:defRPr>
            </a:lvl1pPr>
          </a:lstStyle>
          <a:p>
            <a:r>
              <a:rPr lang="en-US" dirty="0"/>
              <a:t>BILDAUFMACHER #1</a:t>
            </a:r>
            <a:br>
              <a:rPr lang="en-US" dirty="0"/>
            </a:br>
            <a:r>
              <a:rPr lang="en-US" dirty="0"/>
              <a:t>2. ZEILE</a:t>
            </a:r>
          </a:p>
        </p:txBody>
      </p:sp>
      <p:sp>
        <p:nvSpPr>
          <p:cNvPr id="8" name="Textplatzhalter 11">
            <a:extLst>
              <a:ext uri="{FF2B5EF4-FFF2-40B4-BE49-F238E27FC236}">
                <a16:creationId xmlns:a16="http://schemas.microsoft.com/office/drawing/2014/main" id="{D60E7A02-37C1-DBD6-CD64-BF96A6E69A13}"/>
              </a:ext>
            </a:extLst>
          </p:cNvPr>
          <p:cNvSpPr>
            <a:spLocks noGrp="1"/>
          </p:cNvSpPr>
          <p:nvPr>
            <p:ph type="body" sz="quarter" idx="11" hasCustomPrompt="1"/>
          </p:nvPr>
        </p:nvSpPr>
        <p:spPr>
          <a:xfrm>
            <a:off x="1171574" y="11115675"/>
            <a:ext cx="13970001"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1573482088"/>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1101" userDrawn="1">
          <p15:clr>
            <a:srgbClr val="FBAE40"/>
          </p15:clr>
        </p15:guide>
        <p15:guide id="3" pos="738" userDrawn="1">
          <p15:clr>
            <a:srgbClr val="FBAE40"/>
          </p15:clr>
        </p15:guide>
        <p15:guide id="4" pos="9538" userDrawn="1">
          <p15:clr>
            <a:srgbClr val="FBAE40"/>
          </p15:clr>
        </p15:guide>
        <p15:guide id="5" pos="557" userDrawn="1">
          <p15:clr>
            <a:srgbClr val="FBAE40"/>
          </p15:clr>
        </p15:guide>
        <p15:guide id="6" orient="horz" pos="813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ollformatiges Bild #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56E7D99-8A49-E733-DE8F-F142FB749BFD}"/>
              </a:ext>
            </a:extLst>
          </p:cNvPr>
          <p:cNvSpPr>
            <a:spLocks noGrp="1"/>
          </p:cNvSpPr>
          <p:nvPr>
            <p:ph type="pic" sz="quarter" idx="10"/>
          </p:nvPr>
        </p:nvSpPr>
        <p:spPr>
          <a:xfrm>
            <a:off x="0" y="6172200"/>
            <a:ext cx="24380825" cy="7567550"/>
          </a:xfrm>
          <a:prstGeom prst="rect">
            <a:avLst/>
          </a:prstGeom>
        </p:spPr>
        <p:txBody>
          <a:bodyPr/>
          <a:lstStyle/>
          <a:p>
            <a:r>
              <a:rPr lang="de-DE"/>
              <a:t>Bild durch Klicken auf Symbol hinzufügen</a:t>
            </a:r>
            <a:endParaRPr lang="ru-RU"/>
          </a:p>
        </p:txBody>
      </p:sp>
      <p:pic>
        <p:nvPicPr>
          <p:cNvPr id="3" name="Grafik 2" descr="Ein Bild, das Schrift, Handschrift, Grafiken, Typografie enthält.&#10;&#10;Automatisch generierte Beschreibung">
            <a:extLst>
              <a:ext uri="{FF2B5EF4-FFF2-40B4-BE49-F238E27FC236}">
                <a16:creationId xmlns:a16="http://schemas.microsoft.com/office/drawing/2014/main" id="{97F14E22-4B6B-9D64-D892-42747D54A8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6" name="Title Placeholder 1">
            <a:extLst>
              <a:ext uri="{FF2B5EF4-FFF2-40B4-BE49-F238E27FC236}">
                <a16:creationId xmlns:a16="http://schemas.microsoft.com/office/drawing/2014/main" id="{A871D37D-5ACE-5310-1C10-50E69CD2EA7D}"/>
              </a:ext>
            </a:extLst>
          </p:cNvPr>
          <p:cNvSpPr>
            <a:spLocks noGrp="1"/>
          </p:cNvSpPr>
          <p:nvPr>
            <p:ph type="title" hasCustomPrompt="1"/>
          </p:nvPr>
        </p:nvSpPr>
        <p:spPr>
          <a:xfrm>
            <a:off x="884238" y="8991600"/>
            <a:ext cx="14257337" cy="1828800"/>
          </a:xfrm>
          <a:prstGeom prst="rect">
            <a:avLst/>
          </a:prstGeom>
        </p:spPr>
        <p:txBody>
          <a:bodyPr vert="horz" lIns="90000" tIns="108000" rIns="90000" bIns="108864" rtlCol="0" anchor="ctr">
            <a:noAutofit/>
          </a:bodyPr>
          <a:lstStyle>
            <a:lvl1pPr>
              <a:defRPr sz="7000" b="1" i="0" spc="300">
                <a:solidFill>
                  <a:schemeClr val="bg1"/>
                </a:solidFill>
                <a:latin typeface="Arial Black" panose="020B0604020202020204" pitchFamily="34" charset="0"/>
                <a:cs typeface="Arial Black" panose="020B0604020202020204" pitchFamily="34" charset="0"/>
              </a:defRPr>
            </a:lvl1pPr>
          </a:lstStyle>
          <a:p>
            <a:r>
              <a:rPr lang="en-US" dirty="0"/>
              <a:t>BILDAUFMACHER #2</a:t>
            </a:r>
            <a:br>
              <a:rPr lang="en-US" dirty="0"/>
            </a:br>
            <a:r>
              <a:rPr lang="en-US" dirty="0"/>
              <a:t>2. ZEILE</a:t>
            </a:r>
          </a:p>
        </p:txBody>
      </p:sp>
      <p:sp>
        <p:nvSpPr>
          <p:cNvPr id="8" name="Textplatzhalter 11">
            <a:extLst>
              <a:ext uri="{FF2B5EF4-FFF2-40B4-BE49-F238E27FC236}">
                <a16:creationId xmlns:a16="http://schemas.microsoft.com/office/drawing/2014/main" id="{D60E7A02-37C1-DBD6-CD64-BF96A6E69A13}"/>
              </a:ext>
            </a:extLst>
          </p:cNvPr>
          <p:cNvSpPr>
            <a:spLocks noGrp="1"/>
          </p:cNvSpPr>
          <p:nvPr>
            <p:ph type="body" sz="quarter" idx="11" hasCustomPrompt="1"/>
          </p:nvPr>
        </p:nvSpPr>
        <p:spPr>
          <a:xfrm>
            <a:off x="884238" y="11115675"/>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1252840060"/>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9538" userDrawn="1">
          <p15:clr>
            <a:srgbClr val="FBAE40"/>
          </p15:clr>
        </p15:guide>
        <p15:guide id="3" pos="1101" userDrawn="1">
          <p15:clr>
            <a:srgbClr val="FBAE40"/>
          </p15:clr>
        </p15:guide>
        <p15:guide id="4" pos="557"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ollformatiges Bild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2CAF1182-BEF0-1377-2520-D2B0415155F4}"/>
              </a:ext>
            </a:extLst>
          </p:cNvPr>
          <p:cNvSpPr>
            <a:spLocks noGrp="1"/>
          </p:cNvSpPr>
          <p:nvPr>
            <p:ph type="pic" sz="quarter" idx="12"/>
          </p:nvPr>
        </p:nvSpPr>
        <p:spPr>
          <a:xfrm>
            <a:off x="0" y="0"/>
            <a:ext cx="23278658" cy="13716000"/>
          </a:xfrm>
          <a:prstGeom prst="rect">
            <a:avLst/>
          </a:prstGeom>
        </p:spPr>
        <p:txBody>
          <a:bodyPr/>
          <a:lstStyle/>
          <a:p>
            <a:r>
              <a:rPr lang="de-DE"/>
              <a:t>Bild durch Klicken auf Symbol hinzufügen</a:t>
            </a:r>
            <a:endParaRPr lang="de-DE" dirty="0"/>
          </a:p>
        </p:txBody>
      </p:sp>
      <p:sp>
        <p:nvSpPr>
          <p:cNvPr id="6" name="Title Placeholder 1">
            <a:extLst>
              <a:ext uri="{FF2B5EF4-FFF2-40B4-BE49-F238E27FC236}">
                <a16:creationId xmlns:a16="http://schemas.microsoft.com/office/drawing/2014/main" id="{A871D37D-5ACE-5310-1C10-50E69CD2EA7D}"/>
              </a:ext>
            </a:extLst>
          </p:cNvPr>
          <p:cNvSpPr>
            <a:spLocks noGrp="1"/>
          </p:cNvSpPr>
          <p:nvPr>
            <p:ph type="title" hasCustomPrompt="1"/>
          </p:nvPr>
        </p:nvSpPr>
        <p:spPr>
          <a:xfrm>
            <a:off x="884238" y="8991600"/>
            <a:ext cx="14257337" cy="1828800"/>
          </a:xfrm>
          <a:prstGeom prst="rect">
            <a:avLst/>
          </a:prstGeom>
        </p:spPr>
        <p:txBody>
          <a:bodyPr vert="horz" lIns="90000" tIns="108000" rIns="90000" bIns="108864" rtlCol="0" anchor="ctr">
            <a:noAutofit/>
          </a:bodyPr>
          <a:lstStyle>
            <a:lvl1pPr>
              <a:defRPr sz="7000" b="1" i="0" spc="300">
                <a:solidFill>
                  <a:schemeClr val="bg1"/>
                </a:solidFill>
                <a:latin typeface="Arial Black" panose="020B0604020202020204" pitchFamily="34" charset="0"/>
                <a:cs typeface="Arial Black" panose="020B0604020202020204" pitchFamily="34" charset="0"/>
              </a:defRPr>
            </a:lvl1pPr>
          </a:lstStyle>
          <a:p>
            <a:r>
              <a:rPr lang="en-US" dirty="0"/>
              <a:t>BILDAUFMACHER #3</a:t>
            </a:r>
            <a:br>
              <a:rPr lang="en-US" dirty="0"/>
            </a:br>
            <a:r>
              <a:rPr lang="en-US" dirty="0"/>
              <a:t>2. ZEILE</a:t>
            </a:r>
          </a:p>
        </p:txBody>
      </p:sp>
      <p:sp>
        <p:nvSpPr>
          <p:cNvPr id="8" name="Textplatzhalter 11">
            <a:extLst>
              <a:ext uri="{FF2B5EF4-FFF2-40B4-BE49-F238E27FC236}">
                <a16:creationId xmlns:a16="http://schemas.microsoft.com/office/drawing/2014/main" id="{D60E7A02-37C1-DBD6-CD64-BF96A6E69A13}"/>
              </a:ext>
            </a:extLst>
          </p:cNvPr>
          <p:cNvSpPr>
            <a:spLocks noGrp="1"/>
          </p:cNvSpPr>
          <p:nvPr>
            <p:ph type="body" sz="quarter" idx="11" hasCustomPrompt="1"/>
          </p:nvPr>
        </p:nvSpPr>
        <p:spPr>
          <a:xfrm>
            <a:off x="884238" y="11115675"/>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pic>
        <p:nvPicPr>
          <p:cNvPr id="10" name="Grafik 9" descr="Ein Bild, das Text, Schrift, Grafiken, Typografie enthält.&#10;&#10;Automatisch generierte Beschreibung">
            <a:extLst>
              <a:ext uri="{FF2B5EF4-FFF2-40B4-BE49-F238E27FC236}">
                <a16:creationId xmlns:a16="http://schemas.microsoft.com/office/drawing/2014/main" id="{83B9BABB-3D29-BCB9-E7BB-60817FC0C94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6425" y="615216"/>
            <a:ext cx="6781800" cy="2585184"/>
          </a:xfrm>
          <a:prstGeom prst="rect">
            <a:avLst/>
          </a:prstGeom>
        </p:spPr>
      </p:pic>
      <p:pic>
        <p:nvPicPr>
          <p:cNvPr id="11" name="Grafik 10" descr="Ein Bild, das Text, Schrift, Grafiken, Typografie enthält.&#10;&#10;Automatisch generierte Beschreibung">
            <a:extLst>
              <a:ext uri="{FF2B5EF4-FFF2-40B4-BE49-F238E27FC236}">
                <a16:creationId xmlns:a16="http://schemas.microsoft.com/office/drawing/2014/main" id="{0C15B69D-46EE-79BB-C1BB-9F55F4B6010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8825" y="767616"/>
            <a:ext cx="6781800" cy="2585184"/>
          </a:xfrm>
          <a:prstGeom prst="rect">
            <a:avLst/>
          </a:prstGeom>
        </p:spPr>
      </p:pic>
    </p:spTree>
    <p:extLst>
      <p:ext uri="{BB962C8B-B14F-4D97-AF65-F5344CB8AC3E}">
        <p14:creationId xmlns:p14="http://schemas.microsoft.com/office/powerpoint/2010/main" val="661829265"/>
      </p:ext>
    </p:extLst>
  </p:cSld>
  <p:clrMapOvr>
    <a:masterClrMapping/>
  </p:clrMapOvr>
  <p:transition spd="slow" advClick="0" advTm="1000">
    <p:push/>
  </p:transition>
  <p:extLst>
    <p:ext uri="{DCECCB84-F9BA-43D5-87BE-67443E8EF086}">
      <p15:sldGuideLst xmlns:p15="http://schemas.microsoft.com/office/powerpoint/2012/main">
        <p15:guide id="1" orient="horz" pos="4320" userDrawn="1">
          <p15:clr>
            <a:srgbClr val="FBAE40"/>
          </p15:clr>
        </p15:guide>
        <p15:guide id="2" pos="7678" userDrawn="1">
          <p15:clr>
            <a:srgbClr val="FBAE40"/>
          </p15:clr>
        </p15:guide>
        <p15:guide id="3" pos="9538" userDrawn="1">
          <p15:clr>
            <a:srgbClr val="FBAE40"/>
          </p15:clr>
        </p15:guide>
        <p15:guide id="4" pos="55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Zwischenfolie #2">
    <p:spTree>
      <p:nvGrpSpPr>
        <p:cNvPr id="1" name=""/>
        <p:cNvGrpSpPr/>
        <p:nvPr/>
      </p:nvGrpSpPr>
      <p:grpSpPr>
        <a:xfrm>
          <a:off x="0" y="0"/>
          <a:ext cx="0" cy="0"/>
          <a:chOff x="0" y="0"/>
          <a:chExt cx="0" cy="0"/>
        </a:xfrm>
      </p:grpSpPr>
      <p:pic>
        <p:nvPicPr>
          <p:cNvPr id="7" name="Grafik 6" descr="Ein Bild, das Flieder, Farbigkeit, Screenshot, Verschwommen enthält.&#10;&#10;Automatisch generierte Beschreibung">
            <a:extLst>
              <a:ext uri="{FF2B5EF4-FFF2-40B4-BE49-F238E27FC236}">
                <a16:creationId xmlns:a16="http://schemas.microsoft.com/office/drawing/2014/main" id="{CB0F4642-0A4D-FD0A-717A-18A6F5B7036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88163"/>
            <a:ext cx="24377650" cy="9727838"/>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chemeClr val="bg1"/>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534255417"/>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Zwischenfolie #2">
    <p:spTree>
      <p:nvGrpSpPr>
        <p:cNvPr id="1" name=""/>
        <p:cNvGrpSpPr/>
        <p:nvPr/>
      </p:nvGrpSpPr>
      <p:grpSpPr>
        <a:xfrm>
          <a:off x="0" y="0"/>
          <a:ext cx="0" cy="0"/>
          <a:chOff x="0" y="0"/>
          <a:chExt cx="0" cy="0"/>
        </a:xfrm>
      </p:grpSpPr>
      <p:pic>
        <p:nvPicPr>
          <p:cNvPr id="6" name="Grafik 5" descr="Ein Bild, das Blau, Screenshot, Verschwommen, Design enthält.&#10;&#10;Automatisch generierte Beschreibung">
            <a:extLst>
              <a:ext uri="{FF2B5EF4-FFF2-40B4-BE49-F238E27FC236}">
                <a16:creationId xmlns:a16="http://schemas.microsoft.com/office/drawing/2014/main" id="{92589C77-25B6-EBB3-B326-AC9DEE91A65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72565"/>
            <a:ext cx="24377651" cy="9743436"/>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chemeClr val="bg1"/>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chemeClr val="bg1"/>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3078738182"/>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Zwischenfolie #2">
    <p:spTree>
      <p:nvGrpSpPr>
        <p:cNvPr id="1" name=""/>
        <p:cNvGrpSpPr/>
        <p:nvPr/>
      </p:nvGrpSpPr>
      <p:grpSpPr>
        <a:xfrm>
          <a:off x="0" y="0"/>
          <a:ext cx="0" cy="0"/>
          <a:chOff x="0" y="0"/>
          <a:chExt cx="0" cy="0"/>
        </a:xfrm>
      </p:grpSpPr>
      <p:pic>
        <p:nvPicPr>
          <p:cNvPr id="6" name="Grafik 5" descr="Ein Bild, das Pfirsich, orange, Verschwommen enthält.&#10;&#10;Automatisch generierte Beschreibung">
            <a:extLst>
              <a:ext uri="{FF2B5EF4-FFF2-40B4-BE49-F238E27FC236}">
                <a16:creationId xmlns:a16="http://schemas.microsoft.com/office/drawing/2014/main" id="{721A40B5-8689-4136-4AF8-0B2E95ED17E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3978275"/>
            <a:ext cx="24363362" cy="9737725"/>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rgbClr val="1E3767"/>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202359155"/>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Zwischenfolie #2">
    <p:spTree>
      <p:nvGrpSpPr>
        <p:cNvPr id="1" name=""/>
        <p:cNvGrpSpPr/>
        <p:nvPr/>
      </p:nvGrpSpPr>
      <p:grpSpPr>
        <a:xfrm>
          <a:off x="0" y="0"/>
          <a:ext cx="0" cy="0"/>
          <a:chOff x="0" y="0"/>
          <a:chExt cx="0" cy="0"/>
        </a:xfrm>
      </p:grpSpPr>
      <p:pic>
        <p:nvPicPr>
          <p:cNvPr id="6" name="Grafik 5" descr="Ein Bild, das gelb enthält.&#10;&#10;Automatisch generierte Beschreibung mit mittlerer Zuverlässigkeit">
            <a:extLst>
              <a:ext uri="{FF2B5EF4-FFF2-40B4-BE49-F238E27FC236}">
                <a16:creationId xmlns:a16="http://schemas.microsoft.com/office/drawing/2014/main" id="{BA82DB7C-B5A1-FFA6-F60B-E049867F140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2374" y="3978275"/>
            <a:ext cx="24363363" cy="9737725"/>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rgbClr val="1E3767"/>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3501993089"/>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Zwischenfolie #2">
    <p:spTree>
      <p:nvGrpSpPr>
        <p:cNvPr id="1" name=""/>
        <p:cNvGrpSpPr/>
        <p:nvPr/>
      </p:nvGrpSpPr>
      <p:grpSpPr>
        <a:xfrm>
          <a:off x="0" y="0"/>
          <a:ext cx="0" cy="0"/>
          <a:chOff x="0" y="0"/>
          <a:chExt cx="0" cy="0"/>
        </a:xfrm>
      </p:grpSpPr>
      <p:pic>
        <p:nvPicPr>
          <p:cNvPr id="6" name="Grafik 5" descr="Ein Bild, das gelb enthält.&#10;&#10;Automatisch generierte Beschreibung">
            <a:extLst>
              <a:ext uri="{FF2B5EF4-FFF2-40B4-BE49-F238E27FC236}">
                <a16:creationId xmlns:a16="http://schemas.microsoft.com/office/drawing/2014/main" id="{09666E5D-192D-41A3-CB97-A7856C245C5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956172"/>
            <a:ext cx="24418664" cy="9759828"/>
          </a:xfrm>
          <a:prstGeom prst="rect">
            <a:avLst/>
          </a:prstGeom>
        </p:spPr>
      </p:pic>
      <p:pic>
        <p:nvPicPr>
          <p:cNvPr id="2" name="Grafik 1" descr="Ein Bild, das Schrift, Handschrift, Grafiken, Typografie enthält.&#10;&#10;Automatisch generierte Beschreibung">
            <a:extLst>
              <a:ext uri="{FF2B5EF4-FFF2-40B4-BE49-F238E27FC236}">
                <a16:creationId xmlns:a16="http://schemas.microsoft.com/office/drawing/2014/main" id="{DFCD0D9D-2ECE-E5FA-B5D7-F2CCB10112D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91692" y="609600"/>
            <a:ext cx="6796533" cy="2590800"/>
          </a:xfrm>
          <a:prstGeom prst="rect">
            <a:avLst/>
          </a:prstGeom>
        </p:spPr>
      </p:pic>
      <p:sp>
        <p:nvSpPr>
          <p:cNvPr id="4" name="Title Placeholder 1">
            <a:extLst>
              <a:ext uri="{FF2B5EF4-FFF2-40B4-BE49-F238E27FC236}">
                <a16:creationId xmlns:a16="http://schemas.microsoft.com/office/drawing/2014/main" id="{5804ACE7-CAF0-0CE9-CBAE-A849084C4351}"/>
              </a:ext>
            </a:extLst>
          </p:cNvPr>
          <p:cNvSpPr>
            <a:spLocks noGrp="1"/>
          </p:cNvSpPr>
          <p:nvPr>
            <p:ph type="title" hasCustomPrompt="1"/>
          </p:nvPr>
        </p:nvSpPr>
        <p:spPr>
          <a:xfrm>
            <a:off x="884238" y="7924800"/>
            <a:ext cx="14257337" cy="2743200"/>
          </a:xfrm>
          <a:prstGeom prst="rect">
            <a:avLst/>
          </a:prstGeom>
        </p:spPr>
        <p:txBody>
          <a:bodyPr vert="horz" lIns="90000" tIns="108000" rIns="90000" bIns="108864" rtlCol="0" anchor="ctr">
            <a:noAutofit/>
          </a:bodyPr>
          <a:lstStyle>
            <a:lvl1pPr>
              <a:defRPr sz="9000" b="1" i="0" spc="300">
                <a:solidFill>
                  <a:srgbClr val="1E3767"/>
                </a:solidFill>
                <a:latin typeface="Arial Black" panose="020B0604020202020204" pitchFamily="34" charset="0"/>
                <a:cs typeface="Arial Black" panose="020B0604020202020204" pitchFamily="34" charset="0"/>
              </a:defRPr>
            </a:lvl1pPr>
          </a:lstStyle>
          <a:p>
            <a:r>
              <a:rPr lang="en-US" dirty="0"/>
              <a:t>ZWISCHENFOLIE #3</a:t>
            </a:r>
            <a:br>
              <a:rPr lang="en-US" dirty="0"/>
            </a:br>
            <a:r>
              <a:rPr lang="en-US" dirty="0"/>
              <a:t>2. ZEILE</a:t>
            </a:r>
          </a:p>
        </p:txBody>
      </p:sp>
      <p:sp>
        <p:nvSpPr>
          <p:cNvPr id="5" name="Textplatzhalter 11">
            <a:extLst>
              <a:ext uri="{FF2B5EF4-FFF2-40B4-BE49-F238E27FC236}">
                <a16:creationId xmlns:a16="http://schemas.microsoft.com/office/drawing/2014/main" id="{9D1344C5-8B66-EDE8-61F7-2AC067540E0D}"/>
              </a:ext>
            </a:extLst>
          </p:cNvPr>
          <p:cNvSpPr>
            <a:spLocks noGrp="1"/>
          </p:cNvSpPr>
          <p:nvPr>
            <p:ph type="body" sz="quarter" idx="10" hasCustomPrompt="1"/>
          </p:nvPr>
        </p:nvSpPr>
        <p:spPr>
          <a:xfrm>
            <a:off x="884238" y="11049000"/>
            <a:ext cx="14257337" cy="1143000"/>
          </a:xfrm>
          <a:prstGeom prst="rect">
            <a:avLst/>
          </a:prstGeom>
        </p:spPr>
        <p:txBody>
          <a:bodyPr/>
          <a:lstStyle>
            <a:lvl1pPr marL="0" indent="0">
              <a:buNone/>
              <a:defRPr sz="7000" i="1">
                <a:solidFill>
                  <a:srgbClr val="1E3767"/>
                </a:solidFill>
                <a:latin typeface="Arial" panose="020B0604020202020204" pitchFamily="34" charset="0"/>
                <a:cs typeface="Arial" panose="020B0604020202020204" pitchFamily="34" charset="0"/>
              </a:defRPr>
            </a:lvl1pPr>
            <a:lvl2pPr marL="914217" indent="0">
              <a:buNone/>
              <a:defRPr sz="7000">
                <a:latin typeface="Arial" panose="020B0604020202020204" pitchFamily="34" charset="0"/>
                <a:cs typeface="Arial" panose="020B0604020202020204" pitchFamily="34" charset="0"/>
              </a:defRPr>
            </a:lvl2pPr>
            <a:lvl3pPr marL="1828434" indent="0">
              <a:buNone/>
              <a:defRPr sz="7000">
                <a:latin typeface="Arial" panose="020B0604020202020204" pitchFamily="34" charset="0"/>
                <a:cs typeface="Arial" panose="020B0604020202020204" pitchFamily="34" charset="0"/>
              </a:defRPr>
            </a:lvl3pPr>
            <a:lvl4pPr marL="2742651" indent="0">
              <a:buNone/>
              <a:defRPr sz="7000">
                <a:latin typeface="Arial" panose="020B0604020202020204" pitchFamily="34" charset="0"/>
                <a:cs typeface="Arial" panose="020B0604020202020204" pitchFamily="34" charset="0"/>
              </a:defRPr>
            </a:lvl4pPr>
            <a:lvl5pPr marL="3656868" indent="0">
              <a:buNone/>
              <a:defRPr sz="7000">
                <a:latin typeface="Arial" panose="020B0604020202020204" pitchFamily="34" charset="0"/>
                <a:cs typeface="Arial" panose="020B0604020202020204" pitchFamily="34" charset="0"/>
              </a:defRPr>
            </a:lvl5pPr>
          </a:lstStyle>
          <a:p>
            <a:pPr lvl="0"/>
            <a:r>
              <a:rPr lang="de-DE" dirty="0"/>
              <a:t>Untertitel</a:t>
            </a:r>
          </a:p>
        </p:txBody>
      </p:sp>
    </p:spTree>
    <p:extLst>
      <p:ext uri="{BB962C8B-B14F-4D97-AF65-F5344CB8AC3E}">
        <p14:creationId xmlns:p14="http://schemas.microsoft.com/office/powerpoint/2010/main" val="2969548687"/>
      </p:ext>
    </p:extLst>
  </p:cSld>
  <p:clrMapOvr>
    <a:masterClrMapping/>
  </p:clrMapOvr>
  <p:transition spd="slow" advClick="0" advTm="1000">
    <p:push/>
  </p:transition>
  <p:extLst>
    <p:ext uri="{DCECCB84-F9BA-43D5-87BE-67443E8EF086}">
      <p15:sldGuideLst xmlns:p15="http://schemas.microsoft.com/office/powerpoint/2012/main">
        <p15:guide id="1" orient="horz" pos="4320">
          <p15:clr>
            <a:srgbClr val="FBAE40"/>
          </p15:clr>
        </p15:guide>
        <p15:guide id="2" pos="9538">
          <p15:clr>
            <a:srgbClr val="FBAE40"/>
          </p15:clr>
        </p15:guide>
        <p15:guide id="3" pos="738">
          <p15:clr>
            <a:srgbClr val="FBAE40"/>
          </p15:clr>
        </p15:guide>
        <p15:guide id="4" pos="557">
          <p15:clr>
            <a:srgbClr val="FBAE40"/>
          </p15:clr>
        </p15:guide>
        <p15:guide id="5" orient="horz" pos="25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163" r:id="rId1"/>
    <p:sldLayoutId id="2147484251" r:id="rId2"/>
    <p:sldLayoutId id="2147484157" r:id="rId3"/>
    <p:sldLayoutId id="2147484231" r:id="rId4"/>
    <p:sldLayoutId id="2147484281"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52" r:id="rId16"/>
    <p:sldLayoutId id="2147484263" r:id="rId17"/>
    <p:sldLayoutId id="2147484264" r:id="rId18"/>
    <p:sldLayoutId id="2147484265" r:id="rId19"/>
    <p:sldLayoutId id="2147484168" r:id="rId20"/>
    <p:sldLayoutId id="2147484250" r:id="rId21"/>
    <p:sldLayoutId id="2147484232" r:id="rId22"/>
    <p:sldLayoutId id="2147484255" r:id="rId23"/>
    <p:sldLayoutId id="2147484256" r:id="rId24"/>
    <p:sldLayoutId id="2147484258" r:id="rId25"/>
    <p:sldLayoutId id="2147484259" r:id="rId26"/>
    <p:sldLayoutId id="2147484257" r:id="rId27"/>
    <p:sldLayoutId id="2147484253" r:id="rId28"/>
    <p:sldLayoutId id="2147484254" r:id="rId29"/>
    <p:sldLayoutId id="2147484268" r:id="rId30"/>
    <p:sldLayoutId id="2147484269" r:id="rId31"/>
    <p:sldLayoutId id="2147484267" r:id="rId32"/>
    <p:sldLayoutId id="2147484266" r:id="rId33"/>
    <p:sldLayoutId id="2147484282" r:id="rId34"/>
    <p:sldLayoutId id="2147484278" r:id="rId35"/>
    <p:sldLayoutId id="2147484279" r:id="rId36"/>
    <p:sldLayoutId id="2147484270" r:id="rId37"/>
    <p:sldLayoutId id="2147484271" r:id="rId38"/>
    <p:sldLayoutId id="2147484273" r:id="rId39"/>
    <p:sldLayoutId id="2147484272" r:id="rId40"/>
    <p:sldLayoutId id="2147484275" r:id="rId41"/>
    <p:sldLayoutId id="2147484274" r:id="rId42"/>
    <p:sldLayoutId id="2147484276" r:id="rId43"/>
    <p:sldLayoutId id="2147484277" r:id="rId44"/>
    <p:sldLayoutId id="2147484160" r:id="rId45"/>
    <p:sldLayoutId id="2147484261" r:id="rId46"/>
    <p:sldLayoutId id="2147484262" r:id="rId47"/>
  </p:sldLayoutIdLst>
  <p:transition spd="slow" advClick="0" advTm="1000">
    <p:push/>
  </p:transition>
  <p:hf hdr="0" ftr="0" dt="0"/>
  <p:txStyles>
    <p:title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Light" charset="0"/>
          <a:ea typeface="Lato Light" charset="0"/>
          <a:cs typeface="Lato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Light" charset="0"/>
          <a:ea typeface="Lato Light" charset="0"/>
          <a:cs typeface="Lato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Light" charset="0"/>
          <a:ea typeface="Lato Light" charset="0"/>
          <a:cs typeface="Lato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Light" charset="0"/>
          <a:ea typeface="Lato Light" charset="0"/>
          <a:cs typeface="Lato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tif"/><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7.xml"/><Relationship Id="rId4" Type="http://schemas.openxmlformats.org/officeDocument/2006/relationships/image" Target="../media/image45.tif"/></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C9B34F-2A0A-896F-7C1C-42D4AA63B0F2}"/>
              </a:ext>
            </a:extLst>
          </p:cNvPr>
          <p:cNvSpPr>
            <a:spLocks noGrp="1"/>
          </p:cNvSpPr>
          <p:nvPr>
            <p:ph type="title"/>
          </p:nvPr>
        </p:nvSpPr>
        <p:spPr>
          <a:xfrm>
            <a:off x="-9517" y="5208031"/>
            <a:ext cx="14113568" cy="1433945"/>
          </a:xfrm>
        </p:spPr>
        <p:txBody>
          <a:bodyPr/>
          <a:lstStyle/>
          <a:p>
            <a:r>
              <a:rPr lang="de-DE" sz="8000" dirty="0"/>
              <a:t>	</a:t>
            </a:r>
            <a:br>
              <a:rPr lang="de-DE" sz="8000" dirty="0"/>
            </a:br>
            <a:br>
              <a:rPr lang="de-DE" sz="8000" dirty="0"/>
            </a:br>
            <a:r>
              <a:rPr lang="de-DE" sz="8000" dirty="0"/>
              <a:t>Humor als Ressource!</a:t>
            </a:r>
            <a:br>
              <a:rPr lang="de-DE" sz="8000" dirty="0"/>
            </a:br>
            <a:endParaRPr lang="de-DE" sz="8000" dirty="0"/>
          </a:p>
        </p:txBody>
      </p:sp>
      <p:sp>
        <p:nvSpPr>
          <p:cNvPr id="4" name="Textplatzhalter 3">
            <a:extLst>
              <a:ext uri="{FF2B5EF4-FFF2-40B4-BE49-F238E27FC236}">
                <a16:creationId xmlns:a16="http://schemas.microsoft.com/office/drawing/2014/main" id="{7147F425-BF60-A173-9FCD-2698C4ABDE4C}"/>
              </a:ext>
            </a:extLst>
          </p:cNvPr>
          <p:cNvSpPr>
            <a:spLocks noGrp="1"/>
          </p:cNvSpPr>
          <p:nvPr>
            <p:ph type="body" sz="quarter" idx="11"/>
          </p:nvPr>
        </p:nvSpPr>
        <p:spPr>
          <a:xfrm>
            <a:off x="1171601" y="7506072"/>
            <a:ext cx="17353928" cy="3096344"/>
          </a:xfrm>
        </p:spPr>
        <p:txBody>
          <a:bodyPr/>
          <a:lstStyle/>
          <a:p>
            <a:r>
              <a:rPr lang="de-DE" sz="5400" dirty="0">
                <a:solidFill>
                  <a:srgbClr val="203767"/>
                </a:solidFill>
                <a:effectLst/>
                <a:latin typeface="Helvetica" pitchFamily="2" charset="0"/>
              </a:rPr>
              <a:t>Mit Leichtigkeit zur Resilienz</a:t>
            </a:r>
          </a:p>
          <a:p>
            <a:r>
              <a:rPr lang="de-DE" sz="6000" dirty="0">
                <a:solidFill>
                  <a:srgbClr val="203767"/>
                </a:solidFill>
                <a:effectLst/>
                <a:latin typeface="Helvetica" pitchFamily="2" charset="0"/>
              </a:rPr>
              <a:t>	</a:t>
            </a:r>
          </a:p>
        </p:txBody>
      </p:sp>
      <p:pic>
        <p:nvPicPr>
          <p:cNvPr id="7" name="Bildplatzhalter 7">
            <a:extLst>
              <a:ext uri="{FF2B5EF4-FFF2-40B4-BE49-F238E27FC236}">
                <a16:creationId xmlns:a16="http://schemas.microsoft.com/office/drawing/2014/main" id="{C8D971C9-73EC-CF26-8BE6-87BF0A60C2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333" b="8333"/>
          <a:stretch>
            <a:fillRect/>
          </a:stretch>
        </p:blipFill>
        <p:spPr>
          <a:xfrm>
            <a:off x="13700992" y="0"/>
            <a:ext cx="10673483" cy="13716000"/>
          </a:xfrm>
        </p:spPr>
      </p:pic>
    </p:spTree>
    <p:extLst>
      <p:ext uri="{BB962C8B-B14F-4D97-AF65-F5344CB8AC3E}">
        <p14:creationId xmlns:p14="http://schemas.microsoft.com/office/powerpoint/2010/main" val="751556752"/>
      </p:ext>
    </p:extLst>
  </p:cSld>
  <p:clrMapOvr>
    <a:masterClrMapping/>
  </p:clrMapOvr>
  <p:transition spd="slow" advClick="0" advTm="1000">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B65FE7F-8792-B0AF-CFC7-5D241A084F8C}"/>
              </a:ext>
            </a:extLst>
          </p:cNvPr>
          <p:cNvSpPr>
            <a:spLocks noGrp="1"/>
          </p:cNvSpPr>
          <p:nvPr>
            <p:ph type="title"/>
          </p:nvPr>
        </p:nvSpPr>
        <p:spPr>
          <a:xfrm>
            <a:off x="257052" y="490592"/>
            <a:ext cx="23535728" cy="1828800"/>
          </a:xfrm>
        </p:spPr>
        <p:txBody>
          <a:bodyPr/>
          <a:lstStyle/>
          <a:p>
            <a:r>
              <a:rPr lang="de-DE" dirty="0">
                <a:solidFill>
                  <a:srgbClr val="1E3767"/>
                </a:solidFill>
              </a:rPr>
              <a:t>Störungen nutzen um Freude zu ermöglichen </a:t>
            </a:r>
          </a:p>
        </p:txBody>
      </p:sp>
      <p:pic>
        <p:nvPicPr>
          <p:cNvPr id="4" name="Bild" descr="Bild">
            <a:extLst>
              <a:ext uri="{FF2B5EF4-FFF2-40B4-BE49-F238E27FC236}">
                <a16:creationId xmlns:a16="http://schemas.microsoft.com/office/drawing/2014/main" id="{CFFE14AF-220B-9F33-93A2-3C28ECB5CFD3}"/>
              </a:ext>
            </a:extLst>
          </p:cNvPr>
          <p:cNvPicPr>
            <a:picLocks noChangeAspect="1"/>
          </p:cNvPicPr>
          <p:nvPr/>
        </p:nvPicPr>
        <p:blipFill>
          <a:blip r:embed="rId2"/>
          <a:stretch>
            <a:fillRect/>
          </a:stretch>
        </p:blipFill>
        <p:spPr>
          <a:xfrm>
            <a:off x="10133203" y="3768606"/>
            <a:ext cx="13659577" cy="7704856"/>
          </a:xfrm>
          <a:prstGeom prst="rect">
            <a:avLst/>
          </a:prstGeom>
          <a:ln w="127000">
            <a:solidFill>
              <a:srgbClr val="FFFFFF"/>
            </a:solidFill>
            <a:miter lim="400000"/>
          </a:ln>
          <a:effectLst>
            <a:outerShdw blurRad="457200" dir="5400000" rotWithShape="0">
              <a:srgbClr val="000000">
                <a:alpha val="93084"/>
              </a:srgbClr>
            </a:outerShdw>
          </a:effectLst>
        </p:spPr>
      </p:pic>
      <p:pic>
        <p:nvPicPr>
          <p:cNvPr id="5" name="26733784_1548363891925454_5782007353499408465_n.jpg" descr="26733784_1548363891925454_5782007353499408465_n.jpg">
            <a:extLst>
              <a:ext uri="{FF2B5EF4-FFF2-40B4-BE49-F238E27FC236}">
                <a16:creationId xmlns:a16="http://schemas.microsoft.com/office/drawing/2014/main" id="{671A2C1A-3C26-E00F-B04B-EF02509E7AA0}"/>
              </a:ext>
            </a:extLst>
          </p:cNvPr>
          <p:cNvPicPr>
            <a:picLocks noChangeAspect="1"/>
          </p:cNvPicPr>
          <p:nvPr/>
        </p:nvPicPr>
        <p:blipFill>
          <a:blip r:embed="rId3"/>
          <a:stretch>
            <a:fillRect/>
          </a:stretch>
        </p:blipFill>
        <p:spPr>
          <a:xfrm>
            <a:off x="606425" y="3736608"/>
            <a:ext cx="9217024" cy="9217024"/>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3962757877"/>
      </p:ext>
    </p:extLst>
  </p:cSld>
  <p:clrMapOvr>
    <a:masterClrMapping/>
  </p:clrMapOvr>
  <p:transition spd="slow" advClick="0" advTm="1000">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linikum no5.jpg" descr="klinikum no5.jpg">
            <a:extLst>
              <a:ext uri="{FF2B5EF4-FFF2-40B4-BE49-F238E27FC236}">
                <a16:creationId xmlns:a16="http://schemas.microsoft.com/office/drawing/2014/main" id="{2218A0F3-71C9-FB68-4735-ECD50D8AAFA3}"/>
              </a:ext>
            </a:extLst>
          </p:cNvPr>
          <p:cNvPicPr>
            <a:picLocks noChangeAspect="1"/>
          </p:cNvPicPr>
          <p:nvPr/>
        </p:nvPicPr>
        <p:blipFill>
          <a:blip r:embed="rId2"/>
          <a:stretch>
            <a:fillRect/>
          </a:stretch>
        </p:blipFill>
        <p:spPr>
          <a:xfrm>
            <a:off x="883569" y="3977680"/>
            <a:ext cx="10837855" cy="7640686"/>
          </a:xfrm>
          <a:prstGeom prst="rect">
            <a:avLst/>
          </a:prstGeom>
          <a:ln w="127000">
            <a:solidFill>
              <a:srgbClr val="FFFFFF"/>
            </a:solidFill>
            <a:miter lim="400000"/>
          </a:ln>
          <a:effectLst>
            <a:outerShdw blurRad="457200" dir="5400000" rotWithShape="0">
              <a:srgbClr val="000000">
                <a:alpha val="93084"/>
              </a:srgbClr>
            </a:outerShdw>
          </a:effectLst>
        </p:spPr>
      </p:pic>
      <p:pic>
        <p:nvPicPr>
          <p:cNvPr id="13" name="parfum.jpg" descr="parfum.jpg">
            <a:extLst>
              <a:ext uri="{FF2B5EF4-FFF2-40B4-BE49-F238E27FC236}">
                <a16:creationId xmlns:a16="http://schemas.microsoft.com/office/drawing/2014/main" id="{30D1AFFB-F9BA-52A3-8B69-DC7056E37BED}"/>
              </a:ext>
            </a:extLst>
          </p:cNvPr>
          <p:cNvPicPr>
            <a:picLocks noChangeAspect="1"/>
          </p:cNvPicPr>
          <p:nvPr/>
        </p:nvPicPr>
        <p:blipFill>
          <a:blip r:embed="rId3"/>
          <a:stretch>
            <a:fillRect/>
          </a:stretch>
        </p:blipFill>
        <p:spPr>
          <a:xfrm>
            <a:off x="13232292" y="886859"/>
            <a:ext cx="8956712" cy="11942281"/>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1031262298"/>
      </p:ext>
    </p:extLst>
  </p:cSld>
  <p:clrMapOvr>
    <a:masterClrMapping/>
  </p:clrMapOvr>
  <p:transition spd="slow" advClick="0" advTm="1000">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7E004-3165-D352-0343-E34874060B40}"/>
              </a:ext>
            </a:extLst>
          </p:cNvPr>
          <p:cNvSpPr>
            <a:spLocks noGrp="1"/>
          </p:cNvSpPr>
          <p:nvPr>
            <p:ph type="title"/>
          </p:nvPr>
        </p:nvSpPr>
        <p:spPr/>
        <p:txBody>
          <a:bodyPr/>
          <a:lstStyle/>
          <a:p>
            <a:r>
              <a:rPr lang="de-DE" dirty="0"/>
              <a:t>ATMEN </a:t>
            </a:r>
          </a:p>
        </p:txBody>
      </p:sp>
    </p:spTree>
    <p:extLst>
      <p:ext uri="{BB962C8B-B14F-4D97-AF65-F5344CB8AC3E}">
        <p14:creationId xmlns:p14="http://schemas.microsoft.com/office/powerpoint/2010/main" val="3530002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7E004-3165-D352-0343-E34874060B40}"/>
              </a:ext>
            </a:extLst>
          </p:cNvPr>
          <p:cNvSpPr>
            <a:spLocks noGrp="1"/>
          </p:cNvSpPr>
          <p:nvPr>
            <p:ph type="title"/>
          </p:nvPr>
        </p:nvSpPr>
        <p:spPr/>
        <p:txBody>
          <a:bodyPr/>
          <a:lstStyle/>
          <a:p>
            <a:r>
              <a:rPr lang="de-DE" dirty="0"/>
              <a:t>SUBTEXT </a:t>
            </a:r>
          </a:p>
        </p:txBody>
      </p:sp>
    </p:spTree>
    <p:extLst>
      <p:ext uri="{BB962C8B-B14F-4D97-AF65-F5344CB8AC3E}">
        <p14:creationId xmlns:p14="http://schemas.microsoft.com/office/powerpoint/2010/main" val="1699551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df" descr="pasted-image.pdf">
            <a:extLst>
              <a:ext uri="{FF2B5EF4-FFF2-40B4-BE49-F238E27FC236}">
                <a16:creationId xmlns:a16="http://schemas.microsoft.com/office/drawing/2014/main" id="{97AAC87B-DA0F-4072-8071-6AFB1B41B57F}"/>
              </a:ext>
            </a:extLst>
          </p:cNvPr>
          <p:cNvPicPr>
            <a:picLocks noChangeAspect="1"/>
          </p:cNvPicPr>
          <p:nvPr/>
        </p:nvPicPr>
        <p:blipFill>
          <a:blip r:embed="rId2"/>
          <a:srcRect l="24022" t="18922" r="23137" b="24809"/>
          <a:stretch>
            <a:fillRect/>
          </a:stretch>
        </p:blipFill>
        <p:spPr>
          <a:xfrm>
            <a:off x="1387625" y="3977680"/>
            <a:ext cx="8099697" cy="8534400"/>
          </a:xfrm>
          <a:prstGeom prst="rect">
            <a:avLst/>
          </a:prstGeom>
          <a:ln w="127000">
            <a:solidFill>
              <a:srgbClr val="FFFFFF"/>
            </a:solidFill>
            <a:miter lim="400000"/>
          </a:ln>
          <a:effectLst>
            <a:outerShdw blurRad="457200" dir="5400000" rotWithShape="0">
              <a:srgbClr val="000000">
                <a:alpha val="93084"/>
              </a:srgbClr>
            </a:outerShdw>
          </a:effectLst>
        </p:spPr>
      </p:pic>
      <p:pic>
        <p:nvPicPr>
          <p:cNvPr id="4" name="pasted-image.pdf" descr="pasted-image.pdf">
            <a:extLst>
              <a:ext uri="{FF2B5EF4-FFF2-40B4-BE49-F238E27FC236}">
                <a16:creationId xmlns:a16="http://schemas.microsoft.com/office/drawing/2014/main" id="{E26DC3C9-DD34-E0DA-2508-74280E847C96}"/>
              </a:ext>
            </a:extLst>
          </p:cNvPr>
          <p:cNvPicPr>
            <a:picLocks noChangeAspect="1"/>
          </p:cNvPicPr>
          <p:nvPr/>
        </p:nvPicPr>
        <p:blipFill>
          <a:blip r:embed="rId3"/>
          <a:stretch>
            <a:fillRect/>
          </a:stretch>
        </p:blipFill>
        <p:spPr>
          <a:xfrm>
            <a:off x="12836897" y="881336"/>
            <a:ext cx="9737067" cy="9737067"/>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3860275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2A5BB-5119-BCFF-621A-35D862A65E58}"/>
              </a:ext>
            </a:extLst>
          </p:cNvPr>
          <p:cNvSpPr>
            <a:spLocks noGrp="1"/>
          </p:cNvSpPr>
          <p:nvPr>
            <p:ph type="title"/>
          </p:nvPr>
        </p:nvSpPr>
        <p:spPr/>
        <p:txBody>
          <a:bodyPr/>
          <a:lstStyle/>
          <a:p>
            <a:r>
              <a:rPr lang="de-DE" dirty="0"/>
              <a:t>HALTUNG</a:t>
            </a:r>
          </a:p>
        </p:txBody>
      </p:sp>
      <p:pic>
        <p:nvPicPr>
          <p:cNvPr id="3" name="IMG_4454.jpg" descr="IMG_4454.jpg">
            <a:extLst>
              <a:ext uri="{FF2B5EF4-FFF2-40B4-BE49-F238E27FC236}">
                <a16:creationId xmlns:a16="http://schemas.microsoft.com/office/drawing/2014/main" id="{930D3040-1E41-420F-B371-2D07B0291CA4}"/>
              </a:ext>
            </a:extLst>
          </p:cNvPr>
          <p:cNvPicPr>
            <a:picLocks noChangeAspect="1"/>
          </p:cNvPicPr>
          <p:nvPr/>
        </p:nvPicPr>
        <p:blipFill>
          <a:blip r:embed="rId2"/>
          <a:stretch>
            <a:fillRect/>
          </a:stretch>
        </p:blipFill>
        <p:spPr>
          <a:xfrm>
            <a:off x="4267945" y="-1566936"/>
            <a:ext cx="14833648" cy="19778201"/>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903086551"/>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1D61AF-2259-6946-38E2-89EB761954B9}"/>
              </a:ext>
            </a:extLst>
          </p:cNvPr>
          <p:cNvSpPr>
            <a:spLocks noGrp="1"/>
          </p:cNvSpPr>
          <p:nvPr>
            <p:ph type="body" sz="quarter" idx="11"/>
          </p:nvPr>
        </p:nvSpPr>
        <p:spPr>
          <a:xfrm>
            <a:off x="380505" y="4921407"/>
            <a:ext cx="22250399" cy="8534399"/>
          </a:xfrm>
        </p:spPr>
        <p:txBody>
          <a:bodyPr/>
          <a:lstStyle/>
          <a:p>
            <a:r>
              <a:rPr lang="en-GB" sz="6600" dirty="0"/>
              <a:t> </a:t>
            </a:r>
            <a:r>
              <a:rPr lang="de-DE" sz="6000" dirty="0"/>
              <a:t>Focus Check &amp; Joy Diary</a:t>
            </a:r>
          </a:p>
          <a:p>
            <a:pPr marL="0" indent="0">
              <a:buNone/>
            </a:pPr>
            <a:endParaRPr lang="de-DE" sz="6000" dirty="0"/>
          </a:p>
          <a:p>
            <a:r>
              <a:rPr lang="de-DE" sz="6000" dirty="0"/>
              <a:t> Weiteratmen, wenn man Schnappatmung bekommt</a:t>
            </a:r>
          </a:p>
          <a:p>
            <a:pPr marL="0" indent="0">
              <a:buNone/>
            </a:pPr>
            <a:endParaRPr lang="de-DE" sz="6000" dirty="0"/>
          </a:p>
          <a:p>
            <a:r>
              <a:rPr lang="de-DE" sz="6000" dirty="0"/>
              <a:t> Top Ten aufschreiben und den „Ärmel füllen“ z.B. </a:t>
            </a:r>
          </a:p>
          <a:p>
            <a:pPr marL="0" indent="0">
              <a:buNone/>
            </a:pPr>
            <a:r>
              <a:rPr lang="de-DE" sz="6000" dirty="0"/>
              <a:t>      mit dem Positiven Umdeuten!</a:t>
            </a:r>
          </a:p>
          <a:p>
            <a:endParaRPr lang="en-GB" sz="6000" dirty="0"/>
          </a:p>
          <a:p>
            <a:endParaRPr lang="en-GB" dirty="0"/>
          </a:p>
        </p:txBody>
      </p:sp>
      <p:sp>
        <p:nvSpPr>
          <p:cNvPr id="3" name="Textfeld 2">
            <a:extLst>
              <a:ext uri="{FF2B5EF4-FFF2-40B4-BE49-F238E27FC236}">
                <a16:creationId xmlns:a16="http://schemas.microsoft.com/office/drawing/2014/main" id="{0E98634C-D2D7-114C-BCBA-57F4EBC83597}"/>
              </a:ext>
            </a:extLst>
          </p:cNvPr>
          <p:cNvSpPr txBox="1"/>
          <p:nvPr/>
        </p:nvSpPr>
        <p:spPr>
          <a:xfrm>
            <a:off x="379513" y="3257600"/>
            <a:ext cx="19648328" cy="1015663"/>
          </a:xfrm>
          <a:prstGeom prst="rect">
            <a:avLst/>
          </a:prstGeom>
          <a:noFill/>
        </p:spPr>
        <p:txBody>
          <a:bodyPr wrap="none" rtlCol="0">
            <a:spAutoFit/>
          </a:bodyPr>
          <a:lstStyle/>
          <a:p>
            <a:r>
              <a:rPr lang="de-DE" sz="6000" dirty="0">
                <a:solidFill>
                  <a:srgbClr val="1E3767"/>
                </a:solidFill>
              </a:rPr>
              <a:t>Wie werde ich humorvoller in angespannten Situationen?</a:t>
            </a:r>
          </a:p>
        </p:txBody>
      </p:sp>
    </p:spTree>
    <p:extLst>
      <p:ext uri="{BB962C8B-B14F-4D97-AF65-F5344CB8AC3E}">
        <p14:creationId xmlns:p14="http://schemas.microsoft.com/office/powerpoint/2010/main" val="1119809924"/>
      </p:ext>
    </p:extLst>
  </p:cSld>
  <p:clrMapOvr>
    <a:masterClrMapping/>
  </p:clrMapOvr>
  <p:transition spd="slow" advClick="0" advTm="1000">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1D61AF-2259-6946-38E2-89EB761954B9}"/>
              </a:ext>
            </a:extLst>
          </p:cNvPr>
          <p:cNvSpPr>
            <a:spLocks noGrp="1"/>
          </p:cNvSpPr>
          <p:nvPr>
            <p:ph type="body" sz="quarter" idx="11"/>
          </p:nvPr>
        </p:nvSpPr>
        <p:spPr>
          <a:xfrm>
            <a:off x="379513" y="3833664"/>
            <a:ext cx="22250399" cy="8534399"/>
          </a:xfrm>
        </p:spPr>
        <p:txBody>
          <a:bodyPr/>
          <a:lstStyle/>
          <a:p>
            <a:r>
              <a:rPr lang="en-GB" sz="6600" dirty="0"/>
              <a:t> </a:t>
            </a:r>
            <a:r>
              <a:rPr lang="de-DE" sz="6000" dirty="0"/>
              <a:t>STOLPERN</a:t>
            </a:r>
          </a:p>
          <a:p>
            <a:r>
              <a:rPr lang="de-DE" sz="6000" dirty="0"/>
              <a:t> GLAS WASSER FÄLLT RUNTER</a:t>
            </a:r>
          </a:p>
          <a:p>
            <a:r>
              <a:rPr lang="de-DE" sz="6000" dirty="0"/>
              <a:t> SUPERMARKTKASSE EINKAUFSWAGEN</a:t>
            </a:r>
          </a:p>
          <a:p>
            <a:r>
              <a:rPr lang="de-DE" sz="6000" dirty="0"/>
              <a:t>ICH WERDE UNTERBROCHEN</a:t>
            </a:r>
          </a:p>
          <a:p>
            <a:r>
              <a:rPr lang="de-DE" sz="6000" dirty="0"/>
              <a:t>TON FÄLLT AUS</a:t>
            </a:r>
          </a:p>
          <a:p>
            <a:r>
              <a:rPr lang="de-DE" sz="6000" dirty="0"/>
              <a:t>…</a:t>
            </a:r>
          </a:p>
          <a:p>
            <a:endParaRPr lang="en-GB" sz="6000" dirty="0"/>
          </a:p>
          <a:p>
            <a:pPr marL="0" indent="0">
              <a:buNone/>
            </a:pPr>
            <a:r>
              <a:rPr lang="en-GB" dirty="0"/>
              <a:t>PRINZIP: “ANGEBOTE” ANNEHMEN UND WAS DRAUS MACHEN</a:t>
            </a:r>
          </a:p>
          <a:p>
            <a:pPr marL="0" indent="0">
              <a:buNone/>
            </a:pPr>
            <a:endParaRPr lang="en-GB" dirty="0"/>
          </a:p>
        </p:txBody>
      </p:sp>
      <p:sp>
        <p:nvSpPr>
          <p:cNvPr id="3" name="Textfeld 2">
            <a:extLst>
              <a:ext uri="{FF2B5EF4-FFF2-40B4-BE49-F238E27FC236}">
                <a16:creationId xmlns:a16="http://schemas.microsoft.com/office/drawing/2014/main" id="{0E98634C-D2D7-114C-BCBA-57F4EBC83597}"/>
              </a:ext>
            </a:extLst>
          </p:cNvPr>
          <p:cNvSpPr txBox="1"/>
          <p:nvPr/>
        </p:nvSpPr>
        <p:spPr>
          <a:xfrm>
            <a:off x="7364289" y="1601416"/>
            <a:ext cx="15886400" cy="1015663"/>
          </a:xfrm>
          <a:prstGeom prst="rect">
            <a:avLst/>
          </a:prstGeom>
          <a:noFill/>
        </p:spPr>
        <p:txBody>
          <a:bodyPr wrap="none" rtlCol="0">
            <a:spAutoFit/>
          </a:bodyPr>
          <a:lstStyle/>
          <a:p>
            <a:r>
              <a:rPr lang="de-DE" sz="6000" dirty="0">
                <a:solidFill>
                  <a:srgbClr val="1E3767"/>
                </a:solidFill>
              </a:rPr>
              <a:t>LEVEL 1: MISSGESCHICKE &amp; STÖRUNGEN</a:t>
            </a:r>
          </a:p>
        </p:txBody>
      </p:sp>
      <p:pic>
        <p:nvPicPr>
          <p:cNvPr id="4" name="Grafik 3">
            <a:extLst>
              <a:ext uri="{FF2B5EF4-FFF2-40B4-BE49-F238E27FC236}">
                <a16:creationId xmlns:a16="http://schemas.microsoft.com/office/drawing/2014/main" id="{92A72C61-747A-A698-3163-756D237CFAF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157420" y="3617640"/>
            <a:ext cx="5454606" cy="7272808"/>
          </a:xfrm>
          <a:prstGeom prst="rect">
            <a:avLst/>
          </a:prstGeom>
        </p:spPr>
      </p:pic>
    </p:spTree>
    <p:extLst>
      <p:ext uri="{BB962C8B-B14F-4D97-AF65-F5344CB8AC3E}">
        <p14:creationId xmlns:p14="http://schemas.microsoft.com/office/powerpoint/2010/main" val="4083880054"/>
      </p:ext>
    </p:extLst>
  </p:cSld>
  <p:clrMapOvr>
    <a:masterClrMapping/>
  </p:clrMapOvr>
  <p:transition spd="slow" advClick="0" advTm="1000">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DB6EC-AA24-1D7A-ADFA-AE8A51856312}"/>
              </a:ext>
            </a:extLst>
          </p:cNvPr>
          <p:cNvSpPr>
            <a:spLocks noGrp="1"/>
          </p:cNvSpPr>
          <p:nvPr>
            <p:ph type="title"/>
          </p:nvPr>
        </p:nvSpPr>
        <p:spPr>
          <a:xfrm>
            <a:off x="-962372" y="5273824"/>
            <a:ext cx="26302393" cy="4152880"/>
          </a:xfrm>
        </p:spPr>
        <p:txBody>
          <a:bodyPr/>
          <a:lstStyle/>
          <a:p>
            <a:r>
              <a:rPr lang="de-DE" sz="15000" dirty="0"/>
              <a:t>VERÄNDERUNG</a:t>
            </a:r>
            <a:r>
              <a:rPr lang="de-DE" sz="21300" dirty="0"/>
              <a:t> </a:t>
            </a:r>
            <a:endParaRPr lang="en-GB" sz="9600" dirty="0"/>
          </a:p>
        </p:txBody>
      </p:sp>
    </p:spTree>
    <p:extLst>
      <p:ext uri="{BB962C8B-B14F-4D97-AF65-F5344CB8AC3E}">
        <p14:creationId xmlns:p14="http://schemas.microsoft.com/office/powerpoint/2010/main" val="2872825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FF1BB-3428-04A2-99DA-61DA9A915BED}"/>
              </a:ext>
            </a:extLst>
          </p:cNvPr>
          <p:cNvSpPr>
            <a:spLocks noGrp="1"/>
          </p:cNvSpPr>
          <p:nvPr>
            <p:ph type="title"/>
          </p:nvPr>
        </p:nvSpPr>
        <p:spPr>
          <a:xfrm>
            <a:off x="1387625" y="5502494"/>
            <a:ext cx="20450272" cy="2711012"/>
          </a:xfrm>
        </p:spPr>
        <p:txBody>
          <a:bodyPr/>
          <a:lstStyle/>
          <a:p>
            <a:r>
              <a:rPr lang="de-DE" sz="15000" dirty="0"/>
              <a:t>FLEXIBILITÄT</a:t>
            </a:r>
          </a:p>
        </p:txBody>
      </p:sp>
    </p:spTree>
    <p:extLst>
      <p:ext uri="{BB962C8B-B14F-4D97-AF65-F5344CB8AC3E}">
        <p14:creationId xmlns:p14="http://schemas.microsoft.com/office/powerpoint/2010/main" val="53158922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62269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schirmfoto 2018-10-08 um 20.07.51.png" descr="Bildschirmfoto 2018-10-08 um 20.07.51.png">
            <a:extLst>
              <a:ext uri="{FF2B5EF4-FFF2-40B4-BE49-F238E27FC236}">
                <a16:creationId xmlns:a16="http://schemas.microsoft.com/office/drawing/2014/main" id="{FB732403-C3B4-07CE-1C4B-A050415D8969}"/>
              </a:ext>
            </a:extLst>
          </p:cNvPr>
          <p:cNvPicPr>
            <a:picLocks noChangeAspect="1"/>
          </p:cNvPicPr>
          <p:nvPr/>
        </p:nvPicPr>
        <p:blipFill rotWithShape="1">
          <a:blip r:embed="rId2"/>
          <a:srcRect l="1410" t="3536" r="1961" b="4627"/>
          <a:stretch/>
        </p:blipFill>
        <p:spPr>
          <a:xfrm>
            <a:off x="12980913" y="2411613"/>
            <a:ext cx="10369152" cy="5085350"/>
          </a:xfrm>
          <a:prstGeom prst="rect">
            <a:avLst/>
          </a:prstGeom>
          <a:ln w="127000">
            <a:solidFill>
              <a:srgbClr val="FFFFFF"/>
            </a:solidFill>
            <a:miter lim="400000"/>
          </a:ln>
          <a:effectLst>
            <a:outerShdw blurRad="457200" dir="5400000" rotWithShape="0">
              <a:srgbClr val="000000">
                <a:alpha val="93084"/>
              </a:srgbClr>
            </a:outerShdw>
          </a:effectLst>
        </p:spPr>
      </p:pic>
      <p:pic>
        <p:nvPicPr>
          <p:cNvPr id="2" name="IMG_2626.jpg" descr="IMG_2626.jpg">
            <a:extLst>
              <a:ext uri="{FF2B5EF4-FFF2-40B4-BE49-F238E27FC236}">
                <a16:creationId xmlns:a16="http://schemas.microsoft.com/office/drawing/2014/main" id="{54D72487-E9E3-D381-1E2C-0D5D59DBFA0D}"/>
              </a:ext>
            </a:extLst>
          </p:cNvPr>
          <p:cNvPicPr>
            <a:picLocks noChangeAspect="1"/>
          </p:cNvPicPr>
          <p:nvPr/>
        </p:nvPicPr>
        <p:blipFill>
          <a:blip r:embed="rId3"/>
          <a:stretch>
            <a:fillRect/>
          </a:stretch>
        </p:blipFill>
        <p:spPr>
          <a:xfrm>
            <a:off x="259556" y="2969568"/>
            <a:ext cx="12145549" cy="9089790"/>
          </a:xfrm>
          <a:prstGeom prst="rect">
            <a:avLst/>
          </a:prstGeom>
          <a:ln w="127000">
            <a:solidFill>
              <a:srgbClr val="FFFFFF"/>
            </a:solidFill>
            <a:miter lim="400000"/>
          </a:ln>
          <a:effectLst>
            <a:outerShdw blurRad="457200" dir="5400000" rotWithShape="0">
              <a:srgbClr val="000000">
                <a:alpha val="93084"/>
              </a:srgbClr>
            </a:outerShdw>
          </a:effectLst>
        </p:spPr>
      </p:pic>
      <p:pic>
        <p:nvPicPr>
          <p:cNvPr id="4" name="Bild" descr="Bild">
            <a:extLst>
              <a:ext uri="{FF2B5EF4-FFF2-40B4-BE49-F238E27FC236}">
                <a16:creationId xmlns:a16="http://schemas.microsoft.com/office/drawing/2014/main" id="{795D6D64-CA4D-7EE7-04E9-969C64D8C007}"/>
              </a:ext>
            </a:extLst>
          </p:cNvPr>
          <p:cNvPicPr>
            <a:picLocks noChangeAspect="1"/>
          </p:cNvPicPr>
          <p:nvPr/>
        </p:nvPicPr>
        <p:blipFill>
          <a:blip r:embed="rId4"/>
          <a:stretch>
            <a:fillRect/>
          </a:stretch>
        </p:blipFill>
        <p:spPr>
          <a:xfrm rot="21321978">
            <a:off x="15241505" y="8279130"/>
            <a:ext cx="6349880" cy="4656579"/>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1772934436"/>
      </p:ext>
    </p:extLst>
  </p:cSld>
  <p:clrMapOvr>
    <a:masterClrMapping/>
  </p:clrMapOvr>
  <p:transition spd="slow" advClick="0" advTm="1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4"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üll witzig.png" descr="Müll witzig.png">
            <a:extLst>
              <a:ext uri="{FF2B5EF4-FFF2-40B4-BE49-F238E27FC236}">
                <a16:creationId xmlns:a16="http://schemas.microsoft.com/office/drawing/2014/main" id="{16BF5361-E1B1-4D11-85F5-C3A4F1702811}"/>
              </a:ext>
            </a:extLst>
          </p:cNvPr>
          <p:cNvPicPr>
            <a:picLocks noChangeAspect="1"/>
          </p:cNvPicPr>
          <p:nvPr/>
        </p:nvPicPr>
        <p:blipFill>
          <a:blip r:embed="rId2"/>
          <a:stretch>
            <a:fillRect/>
          </a:stretch>
        </p:blipFill>
        <p:spPr>
          <a:xfrm>
            <a:off x="523529" y="440668"/>
            <a:ext cx="22798192" cy="12834664"/>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3255340381"/>
      </p:ext>
    </p:extLst>
  </p:cSld>
  <p:clrMapOvr>
    <a:masterClrMapping/>
  </p:clrMapOvr>
  <p:transition spd="slow" advClick="0" advTm="1000">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91D61AF-2259-6946-38E2-89EB761954B9}"/>
              </a:ext>
            </a:extLst>
          </p:cNvPr>
          <p:cNvSpPr>
            <a:spLocks noGrp="1"/>
          </p:cNvSpPr>
          <p:nvPr>
            <p:ph type="body" sz="quarter" idx="11"/>
          </p:nvPr>
        </p:nvSpPr>
        <p:spPr>
          <a:xfrm>
            <a:off x="883569" y="5280957"/>
            <a:ext cx="22250399" cy="8534399"/>
          </a:xfrm>
        </p:spPr>
        <p:txBody>
          <a:bodyPr/>
          <a:lstStyle/>
          <a:p>
            <a:r>
              <a:rPr lang="de-DE" sz="6000" dirty="0"/>
              <a:t>Winken</a:t>
            </a:r>
          </a:p>
          <a:p>
            <a:pPr marL="0" indent="0">
              <a:buNone/>
            </a:pPr>
            <a:endParaRPr lang="de-DE" sz="6000" dirty="0"/>
          </a:p>
          <a:p>
            <a:r>
              <a:rPr lang="de-DE" sz="6000" dirty="0"/>
              <a:t>Augen öffnen</a:t>
            </a:r>
          </a:p>
          <a:p>
            <a:pPr marL="0" indent="0">
              <a:buNone/>
            </a:pPr>
            <a:endParaRPr lang="de-DE" sz="6000" dirty="0"/>
          </a:p>
          <a:p>
            <a:r>
              <a:rPr lang="de-DE" sz="6000" dirty="0"/>
              <a:t>Subtext</a:t>
            </a:r>
          </a:p>
          <a:p>
            <a:endParaRPr lang="en-GB" sz="6000" dirty="0"/>
          </a:p>
          <a:p>
            <a:endParaRPr lang="en-GB" dirty="0"/>
          </a:p>
        </p:txBody>
      </p:sp>
      <p:sp>
        <p:nvSpPr>
          <p:cNvPr id="3" name="Textfeld 2">
            <a:extLst>
              <a:ext uri="{FF2B5EF4-FFF2-40B4-BE49-F238E27FC236}">
                <a16:creationId xmlns:a16="http://schemas.microsoft.com/office/drawing/2014/main" id="{0E98634C-D2D7-114C-BCBA-57F4EBC83597}"/>
              </a:ext>
            </a:extLst>
          </p:cNvPr>
          <p:cNvSpPr txBox="1"/>
          <p:nvPr/>
        </p:nvSpPr>
        <p:spPr>
          <a:xfrm>
            <a:off x="379513" y="3257600"/>
            <a:ext cx="9892132" cy="1015663"/>
          </a:xfrm>
          <a:prstGeom prst="rect">
            <a:avLst/>
          </a:prstGeom>
          <a:noFill/>
        </p:spPr>
        <p:txBody>
          <a:bodyPr wrap="none" rtlCol="0">
            <a:spAutoFit/>
          </a:bodyPr>
          <a:lstStyle/>
          <a:p>
            <a:r>
              <a:rPr lang="de-DE" sz="6000" dirty="0">
                <a:solidFill>
                  <a:srgbClr val="1E3767"/>
                </a:solidFill>
              </a:rPr>
              <a:t>Tools für mehr Leichtigkeit…</a:t>
            </a:r>
          </a:p>
        </p:txBody>
      </p:sp>
      <p:pic>
        <p:nvPicPr>
          <p:cNvPr id="4" name="Grafik 3">
            <a:extLst>
              <a:ext uri="{FF2B5EF4-FFF2-40B4-BE49-F238E27FC236}">
                <a16:creationId xmlns:a16="http://schemas.microsoft.com/office/drawing/2014/main" id="{1A93A9B8-6C1F-4A8A-166D-26019DA9ED7D}"/>
              </a:ext>
            </a:extLst>
          </p:cNvPr>
          <p:cNvPicPr>
            <a:picLocks noChangeAspect="1"/>
          </p:cNvPicPr>
          <p:nvPr/>
        </p:nvPicPr>
        <p:blipFill>
          <a:blip r:embed="rId2"/>
          <a:stretch>
            <a:fillRect/>
          </a:stretch>
        </p:blipFill>
        <p:spPr>
          <a:xfrm>
            <a:off x="11709832" y="-99356"/>
            <a:ext cx="10133219" cy="13914712"/>
          </a:xfrm>
          <a:prstGeom prst="rect">
            <a:avLst/>
          </a:prstGeom>
        </p:spPr>
      </p:pic>
    </p:spTree>
    <p:extLst>
      <p:ext uri="{BB962C8B-B14F-4D97-AF65-F5344CB8AC3E}">
        <p14:creationId xmlns:p14="http://schemas.microsoft.com/office/powerpoint/2010/main" val="1849477305"/>
      </p:ext>
    </p:extLst>
  </p:cSld>
  <p:clrMapOvr>
    <a:masterClrMapping/>
  </p:clrMapOvr>
  <p:transition spd="slow" advClick="0" advTm="1000">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84912-38D7-1EA6-D91D-8FE4C6E6182E}"/>
              </a:ext>
            </a:extLst>
          </p:cNvPr>
          <p:cNvSpPr>
            <a:spLocks noGrp="1"/>
          </p:cNvSpPr>
          <p:nvPr>
            <p:ph type="title"/>
          </p:nvPr>
        </p:nvSpPr>
        <p:spPr>
          <a:xfrm>
            <a:off x="884237" y="10170368"/>
            <a:ext cx="22609175" cy="4152880"/>
          </a:xfrm>
        </p:spPr>
        <p:txBody>
          <a:bodyPr/>
          <a:lstStyle/>
          <a:p>
            <a:r>
              <a:rPr lang="en-GB" sz="8800" dirty="0" err="1"/>
              <a:t>www.katrinhansmeier.com</a:t>
            </a:r>
            <a:endParaRPr lang="en-GB" sz="8800" dirty="0"/>
          </a:p>
        </p:txBody>
      </p:sp>
      <p:pic>
        <p:nvPicPr>
          <p:cNvPr id="5" name="Grafik 4">
            <a:extLst>
              <a:ext uri="{FF2B5EF4-FFF2-40B4-BE49-F238E27FC236}">
                <a16:creationId xmlns:a16="http://schemas.microsoft.com/office/drawing/2014/main" id="{0BF56701-6911-21C4-F8A1-EB3F08F12EE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24329" y="1213486"/>
            <a:ext cx="9676962" cy="9676962"/>
          </a:xfrm>
          <a:prstGeom prst="rect">
            <a:avLst/>
          </a:prstGeom>
        </p:spPr>
      </p:pic>
    </p:spTree>
    <p:extLst>
      <p:ext uri="{BB962C8B-B14F-4D97-AF65-F5344CB8AC3E}">
        <p14:creationId xmlns:p14="http://schemas.microsoft.com/office/powerpoint/2010/main" val="41269723"/>
      </p:ext>
    </p:extLst>
  </p:cSld>
  <p:clrMapOvr>
    <a:masterClrMapping/>
  </p:clrMapOvr>
  <p:transition spd="slow" advClick="0" advTm="1000">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DCDCD-BC84-7B85-F59C-378FFCBD5A58}"/>
              </a:ext>
            </a:extLst>
          </p:cNvPr>
          <p:cNvSpPr>
            <a:spLocks noGrp="1"/>
          </p:cNvSpPr>
          <p:nvPr>
            <p:ph type="title"/>
          </p:nvPr>
        </p:nvSpPr>
        <p:spPr/>
        <p:txBody>
          <a:bodyPr/>
          <a:lstStyle/>
          <a:p>
            <a:r>
              <a:rPr lang="en-GB" dirty="0"/>
              <a:t>Du </a:t>
            </a:r>
            <a:r>
              <a:rPr lang="en-GB" dirty="0" err="1"/>
              <a:t>bist</a:t>
            </a:r>
            <a:r>
              <a:rPr lang="en-GB" dirty="0"/>
              <a:t> </a:t>
            </a:r>
            <a:r>
              <a:rPr lang="en-GB" dirty="0" err="1"/>
              <a:t>mein</a:t>
            </a:r>
            <a:r>
              <a:rPr lang="en-GB" dirty="0"/>
              <a:t> </a:t>
            </a:r>
            <a:r>
              <a:rPr lang="en-GB" dirty="0" err="1"/>
              <a:t>wunder</a:t>
            </a:r>
            <a:r>
              <a:rPr lang="en-GB" dirty="0"/>
              <a:t> </a:t>
            </a:r>
            <a:r>
              <a:rPr lang="en-GB" dirty="0" err="1"/>
              <a:t>Punkt</a:t>
            </a:r>
            <a:r>
              <a:rPr lang="en-GB" dirty="0"/>
              <a:t>!</a:t>
            </a:r>
            <a:br>
              <a:rPr lang="en-GB" dirty="0"/>
            </a:br>
            <a:br>
              <a:rPr lang="en-GB" dirty="0"/>
            </a:br>
            <a:r>
              <a:rPr lang="en-GB" dirty="0"/>
              <a:t>Du </a:t>
            </a:r>
            <a:r>
              <a:rPr lang="en-GB" dirty="0" err="1"/>
              <a:t>bist</a:t>
            </a:r>
            <a:r>
              <a:rPr lang="en-GB" dirty="0"/>
              <a:t> </a:t>
            </a:r>
            <a:r>
              <a:rPr lang="en-GB" dirty="0" err="1"/>
              <a:t>mein</a:t>
            </a:r>
            <a:r>
              <a:rPr lang="en-GB" dirty="0"/>
              <a:t> </a:t>
            </a:r>
            <a:r>
              <a:rPr lang="en-GB" dirty="0" err="1"/>
              <a:t>Wunder</a:t>
            </a:r>
            <a:r>
              <a:rPr lang="en-GB" dirty="0"/>
              <a:t>!</a:t>
            </a:r>
            <a:br>
              <a:rPr lang="en-GB" dirty="0"/>
            </a:br>
            <a:br>
              <a:rPr lang="en-GB" dirty="0"/>
            </a:br>
            <a:r>
              <a:rPr lang="en-GB" dirty="0" err="1"/>
              <a:t>Punkt</a:t>
            </a:r>
            <a:r>
              <a:rPr lang="en-GB" dirty="0"/>
              <a:t>.</a:t>
            </a:r>
          </a:p>
        </p:txBody>
      </p:sp>
    </p:spTree>
    <p:extLst>
      <p:ext uri="{BB962C8B-B14F-4D97-AF65-F5344CB8AC3E}">
        <p14:creationId xmlns:p14="http://schemas.microsoft.com/office/powerpoint/2010/main" val="4061344417"/>
      </p:ext>
    </p:extLst>
  </p:cSld>
  <p:clrMapOvr>
    <a:masterClrMapping/>
  </p:clrMapOvr>
  <p:transition spd="slow" advClick="0" advTm="1000">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84912-38D7-1EA6-D91D-8FE4C6E6182E}"/>
              </a:ext>
            </a:extLst>
          </p:cNvPr>
          <p:cNvSpPr>
            <a:spLocks noGrp="1"/>
          </p:cNvSpPr>
          <p:nvPr>
            <p:ph type="title"/>
          </p:nvPr>
        </p:nvSpPr>
        <p:spPr>
          <a:xfrm>
            <a:off x="1099593" y="8374707"/>
            <a:ext cx="22609175" cy="4152880"/>
          </a:xfrm>
        </p:spPr>
        <p:txBody>
          <a:bodyPr/>
          <a:lstStyle/>
          <a:p>
            <a:r>
              <a:rPr lang="en-GB" sz="9600" dirty="0" err="1"/>
              <a:t>www.katrinhansmeier.com</a:t>
            </a:r>
            <a:endParaRPr lang="en-GB" sz="9600" dirty="0"/>
          </a:p>
        </p:txBody>
      </p:sp>
      <p:pic>
        <p:nvPicPr>
          <p:cNvPr id="3" name="Grafik 2">
            <a:extLst>
              <a:ext uri="{FF2B5EF4-FFF2-40B4-BE49-F238E27FC236}">
                <a16:creationId xmlns:a16="http://schemas.microsoft.com/office/drawing/2014/main" id="{0F0F5EEC-C17B-8D27-A084-AC6D0A873723}"/>
              </a:ext>
            </a:extLst>
          </p:cNvPr>
          <p:cNvPicPr>
            <a:picLocks noChangeAspect="1"/>
          </p:cNvPicPr>
          <p:nvPr/>
        </p:nvPicPr>
        <p:blipFill>
          <a:blip r:embed="rId2"/>
          <a:stretch>
            <a:fillRect/>
          </a:stretch>
        </p:blipFill>
        <p:spPr>
          <a:xfrm>
            <a:off x="7445052" y="2395262"/>
            <a:ext cx="9487545" cy="5992134"/>
          </a:xfrm>
          <a:prstGeom prst="rect">
            <a:avLst/>
          </a:prstGeom>
        </p:spPr>
      </p:pic>
    </p:spTree>
    <p:extLst>
      <p:ext uri="{BB962C8B-B14F-4D97-AF65-F5344CB8AC3E}">
        <p14:creationId xmlns:p14="http://schemas.microsoft.com/office/powerpoint/2010/main" val="1658284789"/>
      </p:ext>
    </p:extLst>
  </p:cSld>
  <p:clrMapOvr>
    <a:masterClrMapping/>
  </p:clrMapOvr>
  <p:transition spd="slow" advClick="0" advTm="1000">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EF28AE3-44A7-2496-D56B-B70D9BFB533F}"/>
              </a:ext>
            </a:extLst>
          </p:cNvPr>
          <p:cNvSpPr>
            <a:spLocks noGrp="1"/>
          </p:cNvSpPr>
          <p:nvPr>
            <p:ph type="title"/>
          </p:nvPr>
        </p:nvSpPr>
        <p:spPr>
          <a:xfrm>
            <a:off x="884237" y="5345832"/>
            <a:ext cx="22609175" cy="5449024"/>
          </a:xfrm>
        </p:spPr>
        <p:txBody>
          <a:bodyPr/>
          <a:lstStyle/>
          <a:p>
            <a:r>
              <a:rPr lang="de-DE" dirty="0" err="1"/>
              <a:t>Suprise</a:t>
            </a:r>
            <a:r>
              <a:rPr lang="de-DE" dirty="0"/>
              <a:t> </a:t>
            </a:r>
            <a:br>
              <a:rPr lang="de-DE" dirty="0"/>
            </a:br>
            <a:r>
              <a:rPr lang="de-DE" dirty="0"/>
              <a:t>&amp;</a:t>
            </a:r>
            <a:br>
              <a:rPr lang="de-DE" dirty="0"/>
            </a:br>
            <a:r>
              <a:rPr lang="de-DE" dirty="0" err="1"/>
              <a:t>Delight</a:t>
            </a:r>
            <a:endParaRPr lang="de-DE" dirty="0"/>
          </a:p>
        </p:txBody>
      </p:sp>
    </p:spTree>
    <p:extLst>
      <p:ext uri="{BB962C8B-B14F-4D97-AF65-F5344CB8AC3E}">
        <p14:creationId xmlns:p14="http://schemas.microsoft.com/office/powerpoint/2010/main" val="461443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8099.JPG" descr="IMG_8099.JPG">
            <a:extLst>
              <a:ext uri="{FF2B5EF4-FFF2-40B4-BE49-F238E27FC236}">
                <a16:creationId xmlns:a16="http://schemas.microsoft.com/office/drawing/2014/main" id="{FD8955EB-2735-6FF0-F806-FC7EEC13A849}"/>
              </a:ext>
            </a:extLst>
          </p:cNvPr>
          <p:cNvPicPr>
            <a:picLocks noChangeAspect="1"/>
          </p:cNvPicPr>
          <p:nvPr/>
        </p:nvPicPr>
        <p:blipFill>
          <a:blip r:embed="rId2"/>
          <a:stretch>
            <a:fillRect/>
          </a:stretch>
        </p:blipFill>
        <p:spPr>
          <a:xfrm>
            <a:off x="811561" y="-1422920"/>
            <a:ext cx="20666296" cy="18572109"/>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3562147018"/>
      </p:ext>
    </p:extLst>
  </p:cSld>
  <p:clrMapOvr>
    <a:masterClrMapping/>
  </p:clrMapOvr>
  <p:transition spd="slow" advClick="0" advTm="1000">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92B694B-8284-8A97-34AD-B4ACA8DAB5C3}"/>
              </a:ext>
            </a:extLst>
          </p:cNvPr>
          <p:cNvSpPr>
            <a:spLocks noGrp="1"/>
          </p:cNvSpPr>
          <p:nvPr>
            <p:ph type="body" sz="quarter" idx="11"/>
          </p:nvPr>
        </p:nvSpPr>
        <p:spPr>
          <a:xfrm>
            <a:off x="7508305" y="1379087"/>
            <a:ext cx="22936200" cy="1828800"/>
          </a:xfrm>
        </p:spPr>
        <p:txBody>
          <a:bodyPr/>
          <a:lstStyle/>
          <a:p>
            <a:r>
              <a:rPr lang="en-GB" sz="8000" dirty="0" err="1"/>
              <a:t>Warum</a:t>
            </a:r>
            <a:r>
              <a:rPr lang="en-GB" sz="8000" dirty="0"/>
              <a:t> </a:t>
            </a:r>
            <a:r>
              <a:rPr lang="en-GB" sz="8000" dirty="0" err="1"/>
              <a:t>Freude</a:t>
            </a:r>
            <a:r>
              <a:rPr lang="en-GB" sz="8000" dirty="0"/>
              <a:t>?</a:t>
            </a:r>
          </a:p>
        </p:txBody>
      </p:sp>
      <p:sp>
        <p:nvSpPr>
          <p:cNvPr id="3" name="Textplatzhalter 2">
            <a:extLst>
              <a:ext uri="{FF2B5EF4-FFF2-40B4-BE49-F238E27FC236}">
                <a16:creationId xmlns:a16="http://schemas.microsoft.com/office/drawing/2014/main" id="{7D0032AB-98EF-8FFF-6D18-897240F7C4F1}"/>
              </a:ext>
            </a:extLst>
          </p:cNvPr>
          <p:cNvSpPr>
            <a:spLocks noGrp="1"/>
          </p:cNvSpPr>
          <p:nvPr>
            <p:ph type="body" sz="quarter" idx="12"/>
          </p:nvPr>
        </p:nvSpPr>
        <p:spPr>
          <a:xfrm>
            <a:off x="1756505" y="4073102"/>
            <a:ext cx="22936200" cy="7127360"/>
          </a:xfrm>
        </p:spPr>
        <p:txBody>
          <a:bodyPr/>
          <a:lstStyle/>
          <a:p>
            <a:r>
              <a:rPr lang="en-GB" sz="6600" dirty="0">
                <a:solidFill>
                  <a:srgbClr val="1E3767"/>
                </a:solidFill>
              </a:rPr>
              <a:t>Stimmung </a:t>
            </a:r>
            <a:r>
              <a:rPr lang="en-GB" sz="6600" dirty="0" err="1">
                <a:solidFill>
                  <a:srgbClr val="1E3767"/>
                </a:solidFill>
              </a:rPr>
              <a:t>managen</a:t>
            </a:r>
            <a:endParaRPr lang="en-GB" sz="6600" dirty="0">
              <a:solidFill>
                <a:srgbClr val="1E3767"/>
              </a:solidFill>
            </a:endParaRPr>
          </a:p>
          <a:p>
            <a:r>
              <a:rPr lang="en-GB" sz="6600" dirty="0" err="1">
                <a:solidFill>
                  <a:srgbClr val="1E3767"/>
                </a:solidFill>
              </a:rPr>
              <a:t>Spannung</a:t>
            </a:r>
            <a:r>
              <a:rPr lang="en-GB" sz="6600" dirty="0">
                <a:solidFill>
                  <a:srgbClr val="1E3767"/>
                </a:solidFill>
              </a:rPr>
              <a:t> </a:t>
            </a:r>
            <a:r>
              <a:rPr lang="en-GB" sz="6600" dirty="0" err="1">
                <a:solidFill>
                  <a:srgbClr val="1E3767"/>
                </a:solidFill>
              </a:rPr>
              <a:t>entspannen</a:t>
            </a:r>
            <a:endParaRPr lang="en-GB" sz="6600" dirty="0">
              <a:solidFill>
                <a:srgbClr val="1E3767"/>
              </a:solidFill>
            </a:endParaRPr>
          </a:p>
          <a:p>
            <a:r>
              <a:rPr lang="en-GB" sz="6600" dirty="0" err="1">
                <a:solidFill>
                  <a:srgbClr val="1E3767"/>
                </a:solidFill>
              </a:rPr>
              <a:t>Aufmerksamkeit</a:t>
            </a:r>
            <a:r>
              <a:rPr lang="en-GB" sz="6600" dirty="0">
                <a:solidFill>
                  <a:srgbClr val="1E3767"/>
                </a:solidFill>
              </a:rPr>
              <a:t> </a:t>
            </a:r>
            <a:r>
              <a:rPr lang="en-GB" sz="6600" dirty="0" err="1">
                <a:solidFill>
                  <a:srgbClr val="1E3767"/>
                </a:solidFill>
              </a:rPr>
              <a:t>erhöhen</a:t>
            </a:r>
            <a:endParaRPr lang="en-GB" sz="6600" dirty="0">
              <a:solidFill>
                <a:srgbClr val="1E3767"/>
              </a:solidFill>
            </a:endParaRPr>
          </a:p>
          <a:p>
            <a:r>
              <a:rPr lang="en-GB" sz="6600" dirty="0" err="1">
                <a:solidFill>
                  <a:srgbClr val="1E3767"/>
                </a:solidFill>
              </a:rPr>
              <a:t>Eigene</a:t>
            </a:r>
            <a:r>
              <a:rPr lang="en-GB" sz="6600" dirty="0">
                <a:solidFill>
                  <a:srgbClr val="1E3767"/>
                </a:solidFill>
              </a:rPr>
              <a:t> </a:t>
            </a:r>
            <a:r>
              <a:rPr lang="en-GB" sz="6600" dirty="0" err="1">
                <a:solidFill>
                  <a:srgbClr val="1E3767"/>
                </a:solidFill>
              </a:rPr>
              <a:t>Ressource</a:t>
            </a:r>
            <a:endParaRPr lang="en-GB" sz="6600" dirty="0">
              <a:solidFill>
                <a:srgbClr val="1E3767"/>
              </a:solidFill>
            </a:endParaRPr>
          </a:p>
        </p:txBody>
      </p:sp>
      <p:pic>
        <p:nvPicPr>
          <p:cNvPr id="4" name="Bild" descr="Bild">
            <a:extLst>
              <a:ext uri="{FF2B5EF4-FFF2-40B4-BE49-F238E27FC236}">
                <a16:creationId xmlns:a16="http://schemas.microsoft.com/office/drawing/2014/main" id="{F340AD67-0D79-7979-A2DB-5D42A6863213}"/>
              </a:ext>
            </a:extLst>
          </p:cNvPr>
          <p:cNvPicPr>
            <a:picLocks noChangeAspect="1"/>
          </p:cNvPicPr>
          <p:nvPr/>
        </p:nvPicPr>
        <p:blipFill>
          <a:blip r:embed="rId2"/>
          <a:stretch>
            <a:fillRect/>
          </a:stretch>
        </p:blipFill>
        <p:spPr>
          <a:xfrm rot="518846">
            <a:off x="15043881" y="1976616"/>
            <a:ext cx="6882448" cy="9762768"/>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670220346"/>
      </p:ext>
    </p:extLst>
  </p:cSld>
  <p:clrMapOvr>
    <a:masterClrMapping/>
  </p:clrMapOvr>
  <p:transition spd="slow" advClick="0" advTm="1000">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16713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jpg" descr="image.jpg">
            <a:extLst>
              <a:ext uri="{FF2B5EF4-FFF2-40B4-BE49-F238E27FC236}">
                <a16:creationId xmlns:a16="http://schemas.microsoft.com/office/drawing/2014/main" id="{6B5FEC82-581C-3371-F351-AF0D111E4B63}"/>
              </a:ext>
            </a:extLst>
          </p:cNvPr>
          <p:cNvPicPr>
            <a:picLocks/>
          </p:cNvPicPr>
          <p:nvPr/>
        </p:nvPicPr>
        <p:blipFill>
          <a:blip r:embed="rId2"/>
          <a:srcRect t="11659" b="21850"/>
          <a:stretch>
            <a:fillRect/>
          </a:stretch>
        </p:blipFill>
        <p:spPr>
          <a:xfrm>
            <a:off x="0" y="629308"/>
            <a:ext cx="25202800" cy="12457384"/>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2459268837"/>
      </p:ext>
    </p:extLst>
  </p:cSld>
  <p:clrMapOvr>
    <a:masterClrMapping/>
  </p:clrMapOvr>
  <p:transition spd="slow" advClick="0" advTm="1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7E004-3165-D352-0343-E34874060B40}"/>
              </a:ext>
            </a:extLst>
          </p:cNvPr>
          <p:cNvSpPr>
            <a:spLocks noGrp="1"/>
          </p:cNvSpPr>
          <p:nvPr>
            <p:ph type="title"/>
          </p:nvPr>
        </p:nvSpPr>
        <p:spPr/>
        <p:txBody>
          <a:bodyPr/>
          <a:lstStyle/>
          <a:p>
            <a:r>
              <a:rPr lang="de-DE" dirty="0"/>
              <a:t>FOKUS </a:t>
            </a:r>
          </a:p>
        </p:txBody>
      </p:sp>
      <p:pic>
        <p:nvPicPr>
          <p:cNvPr id="3" name="Picture 2">
            <a:extLst>
              <a:ext uri="{FF2B5EF4-FFF2-40B4-BE49-F238E27FC236}">
                <a16:creationId xmlns:a16="http://schemas.microsoft.com/office/drawing/2014/main" id="{22CD8F27-564E-0198-B222-F1DC61C95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265" y="-846856"/>
            <a:ext cx="12817424" cy="1718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682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BDB485-5908-AB96-8251-625B090A6D4F}"/>
              </a:ext>
            </a:extLst>
          </p:cNvPr>
          <p:cNvSpPr>
            <a:spLocks noGrp="1"/>
          </p:cNvSpPr>
          <p:nvPr>
            <p:ph type="body" sz="quarter" idx="11"/>
          </p:nvPr>
        </p:nvSpPr>
        <p:spPr>
          <a:xfrm>
            <a:off x="860257" y="3624451"/>
            <a:ext cx="22936200" cy="8415151"/>
          </a:xfrm>
        </p:spPr>
        <p:txBody>
          <a:bodyPr/>
          <a:lstStyle/>
          <a:p>
            <a:pPr algn="l">
              <a:defRPr sz="6300"/>
            </a:pPr>
            <a:endParaRPr lang="de-DE" dirty="0"/>
          </a:p>
          <a:p>
            <a:pPr algn="l">
              <a:defRPr sz="6300"/>
            </a:pPr>
            <a:endParaRPr lang="de-DE" sz="7200" dirty="0"/>
          </a:p>
          <a:p>
            <a:endParaRPr lang="de-DE" dirty="0"/>
          </a:p>
        </p:txBody>
      </p:sp>
      <p:sp>
        <p:nvSpPr>
          <p:cNvPr id="4" name="Textplatzhalter 3">
            <a:extLst>
              <a:ext uri="{FF2B5EF4-FFF2-40B4-BE49-F238E27FC236}">
                <a16:creationId xmlns:a16="http://schemas.microsoft.com/office/drawing/2014/main" id="{00E1AFA3-D252-053B-3B16-446991AD515D}"/>
              </a:ext>
            </a:extLst>
          </p:cNvPr>
          <p:cNvSpPr>
            <a:spLocks noGrp="1"/>
          </p:cNvSpPr>
          <p:nvPr>
            <p:ph type="body" sz="quarter" idx="13"/>
          </p:nvPr>
        </p:nvSpPr>
        <p:spPr/>
        <p:txBody>
          <a:bodyPr/>
          <a:lstStyle/>
          <a:p>
            <a:endParaRPr lang="de-DE"/>
          </a:p>
        </p:txBody>
      </p:sp>
      <p:pic>
        <p:nvPicPr>
          <p:cNvPr id="3" name="Grafik 2">
            <a:extLst>
              <a:ext uri="{FF2B5EF4-FFF2-40B4-BE49-F238E27FC236}">
                <a16:creationId xmlns:a16="http://schemas.microsoft.com/office/drawing/2014/main" id="{D915A970-DCBB-1A3A-6BCC-0EEA98B46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762" y="3624451"/>
            <a:ext cx="19676387" cy="8838461"/>
          </a:xfrm>
          <a:prstGeom prst="rect">
            <a:avLst/>
          </a:prstGeom>
        </p:spPr>
      </p:pic>
      <p:pic>
        <p:nvPicPr>
          <p:cNvPr id="6" name="Reihe stehen wizig.png" descr="Reihe stehen wizig.png">
            <a:extLst>
              <a:ext uri="{FF2B5EF4-FFF2-40B4-BE49-F238E27FC236}">
                <a16:creationId xmlns:a16="http://schemas.microsoft.com/office/drawing/2014/main" id="{6426E6DE-C8DD-4650-B3E0-EA371F088064}"/>
              </a:ext>
            </a:extLst>
          </p:cNvPr>
          <p:cNvPicPr>
            <a:picLocks noChangeAspect="1"/>
          </p:cNvPicPr>
          <p:nvPr/>
        </p:nvPicPr>
        <p:blipFill>
          <a:blip r:embed="rId3"/>
          <a:stretch>
            <a:fillRect/>
          </a:stretch>
        </p:blipFill>
        <p:spPr>
          <a:xfrm>
            <a:off x="16365289" y="521296"/>
            <a:ext cx="7550931" cy="10296722"/>
          </a:xfrm>
          <a:prstGeom prst="rect">
            <a:avLst/>
          </a:prstGeom>
          <a:ln w="127000">
            <a:solidFill>
              <a:srgbClr val="FFFFFF"/>
            </a:solidFill>
            <a:miter lim="400000"/>
          </a:ln>
          <a:effectLst>
            <a:outerShdw blurRad="457200" dir="5400000" rotWithShape="0">
              <a:srgbClr val="000000">
                <a:alpha val="93084"/>
              </a:srgbClr>
            </a:outerShdw>
          </a:effectLst>
        </p:spPr>
      </p:pic>
    </p:spTree>
    <p:extLst>
      <p:ext uri="{BB962C8B-B14F-4D97-AF65-F5344CB8AC3E}">
        <p14:creationId xmlns:p14="http://schemas.microsoft.com/office/powerpoint/2010/main" val="280364204"/>
      </p:ext>
    </p:extLst>
  </p:cSld>
  <p:clrMapOvr>
    <a:masterClrMapping/>
  </p:clrMapOvr>
  <p:transition spd="slow" advClick="0" advTm="1000">
    <p:push/>
  </p:transition>
</p:sld>
</file>

<file path=ppt/theme/theme1.xml><?xml version="1.0" encoding="utf-8"?>
<a:theme xmlns:a="http://schemas.openxmlformats.org/drawingml/2006/main" name="Default Theme">
  <a:themeElements>
    <a:clrScheme name="Katrin Hansmeier">
      <a:dk1>
        <a:srgbClr val="7F7F7F"/>
      </a:dk1>
      <a:lt1>
        <a:srgbClr val="FFFFFF"/>
      </a:lt1>
      <a:dk2>
        <a:srgbClr val="000000"/>
      </a:dk2>
      <a:lt2>
        <a:srgbClr val="FFFFFF"/>
      </a:lt2>
      <a:accent1>
        <a:srgbClr val="ED716C"/>
      </a:accent1>
      <a:accent2>
        <a:srgbClr val="8A92AC"/>
      </a:accent2>
      <a:accent3>
        <a:srgbClr val="1A7C7B"/>
      </a:accent3>
      <a:accent4>
        <a:srgbClr val="91969B"/>
      </a:accent4>
      <a:accent5>
        <a:srgbClr val="4B5050"/>
      </a:accent5>
      <a:accent6>
        <a:srgbClr val="91969B"/>
      </a:accent6>
      <a:hlink>
        <a:srgbClr val="F33B48"/>
      </a:hlink>
      <a:folHlink>
        <a:srgbClr val="FFC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nsmeier_Master_PPT_28102024" id="{4FB4B069-13CE-6045-B09D-ADD8E5220F2D}" vid="{153BE232-2A62-5F44-AC87-DF81989770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0</TotalTime>
  <Words>151</Words>
  <Application>Microsoft Office PowerPoint</Application>
  <PresentationFormat>Benutzerdefiniert</PresentationFormat>
  <Paragraphs>42</Paragraphs>
  <Slides>25</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25</vt:i4>
      </vt:variant>
    </vt:vector>
  </HeadingPairs>
  <TitlesOfParts>
    <vt:vector size="32" baseType="lpstr">
      <vt:lpstr>Arial</vt:lpstr>
      <vt:lpstr>Arial Black</vt:lpstr>
      <vt:lpstr>Calibri</vt:lpstr>
      <vt:lpstr>Calibri Light</vt:lpstr>
      <vt:lpstr>Helvetica</vt:lpstr>
      <vt:lpstr>Lato Light</vt:lpstr>
      <vt:lpstr>Default Theme</vt:lpstr>
      <vt:lpstr>   Humor als Ressource! </vt:lpstr>
      <vt:lpstr>PowerPoint-Präsentation</vt:lpstr>
      <vt:lpstr>Suprise  &amp; Delight</vt:lpstr>
      <vt:lpstr>PowerPoint-Präsentation</vt:lpstr>
      <vt:lpstr>PowerPoint-Präsentation</vt:lpstr>
      <vt:lpstr>PowerPoint-Präsentation</vt:lpstr>
      <vt:lpstr>PowerPoint-Präsentation</vt:lpstr>
      <vt:lpstr>FOKUS </vt:lpstr>
      <vt:lpstr>PowerPoint-Präsentation</vt:lpstr>
      <vt:lpstr>Störungen nutzen um Freude zu ermöglichen </vt:lpstr>
      <vt:lpstr>PowerPoint-Präsentation</vt:lpstr>
      <vt:lpstr>ATMEN </vt:lpstr>
      <vt:lpstr>SUBTEXT </vt:lpstr>
      <vt:lpstr>PowerPoint-Präsentation</vt:lpstr>
      <vt:lpstr>HALTUNG</vt:lpstr>
      <vt:lpstr>PowerPoint-Präsentation</vt:lpstr>
      <vt:lpstr>PowerPoint-Präsentation</vt:lpstr>
      <vt:lpstr>VERÄNDERUNG </vt:lpstr>
      <vt:lpstr>FLEXIBILITÄT</vt:lpstr>
      <vt:lpstr>PowerPoint-Präsentation</vt:lpstr>
      <vt:lpstr>PowerPoint-Präsentation</vt:lpstr>
      <vt:lpstr>PowerPoint-Präsentation</vt:lpstr>
      <vt:lpstr>www.katrinhansmeier.com</vt:lpstr>
      <vt:lpstr>Du bist mein wunder Punkt!  Du bist mein Wunder!  Punkt.</vt:lpstr>
      <vt:lpstr>www.katrinhansmeier.com</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Humor erlaubt!</dc:title>
  <dc:creator>Katrin Hansmeier</dc:creator>
  <cp:lastModifiedBy>Gese Eike</cp:lastModifiedBy>
  <cp:revision>18</cp:revision>
  <cp:lastPrinted>2026-01-20T21:31:04Z</cp:lastPrinted>
  <dcterms:created xsi:type="dcterms:W3CDTF">2026-01-02T13:18:49Z</dcterms:created>
  <dcterms:modified xsi:type="dcterms:W3CDTF">2026-05-12T09:07:00Z</dcterms:modified>
</cp:coreProperties>
</file>