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theme/themeOverride11.xml" ContentType="application/vnd.openxmlformats-officedocument.themeOverride+xml"/>
  <Override PartName="/ppt/charts/chart12.xml" ContentType="application/vnd.openxmlformats-officedocument.drawingml.chart+xml"/>
  <Override PartName="/ppt/theme/themeOverride12.xml" ContentType="application/vnd.openxmlformats-officedocument.themeOverride+xml"/>
  <Override PartName="/ppt/charts/chart13.xml" ContentType="application/vnd.openxmlformats-officedocument.drawingml.chart+xml"/>
  <Override PartName="/ppt/theme/themeOverride13.xml" ContentType="application/vnd.openxmlformats-officedocument.themeOverride+xml"/>
  <Override PartName="/ppt/charts/chart14.xml" ContentType="application/vnd.openxmlformats-officedocument.drawingml.chart+xml"/>
  <Override PartName="/ppt/theme/themeOverride14.xml" ContentType="application/vnd.openxmlformats-officedocument.themeOverride+xml"/>
  <Override PartName="/ppt/charts/chart15.xml" ContentType="application/vnd.openxmlformats-officedocument.drawingml.chart+xml"/>
  <Override PartName="/ppt/theme/themeOverride15.xml" ContentType="application/vnd.openxmlformats-officedocument.themeOverride+xml"/>
  <Override PartName="/ppt/charts/chart16.xml" ContentType="application/vnd.openxmlformats-officedocument.drawingml.chart+xml"/>
  <Override PartName="/ppt/theme/themeOverride16.xml" ContentType="application/vnd.openxmlformats-officedocument.themeOverr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04" r:id="rId1"/>
  </p:sldMasterIdLst>
  <p:notesMasterIdLst>
    <p:notesMasterId r:id="rId28"/>
  </p:notesMasterIdLst>
  <p:handoutMasterIdLst>
    <p:handoutMasterId r:id="rId29"/>
  </p:handoutMasterIdLst>
  <p:sldIdLst>
    <p:sldId id="256" r:id="rId2"/>
    <p:sldId id="299" r:id="rId3"/>
    <p:sldId id="280" r:id="rId4"/>
    <p:sldId id="281" r:id="rId5"/>
    <p:sldId id="275" r:id="rId6"/>
    <p:sldId id="282" r:id="rId7"/>
    <p:sldId id="276" r:id="rId8"/>
    <p:sldId id="268" r:id="rId9"/>
    <p:sldId id="283" r:id="rId10"/>
    <p:sldId id="266" r:id="rId11"/>
    <p:sldId id="285" r:id="rId12"/>
    <p:sldId id="286" r:id="rId13"/>
    <p:sldId id="261" r:id="rId14"/>
    <p:sldId id="278" r:id="rId15"/>
    <p:sldId id="269" r:id="rId16"/>
    <p:sldId id="287" r:id="rId17"/>
    <p:sldId id="288" r:id="rId18"/>
    <p:sldId id="290" r:id="rId19"/>
    <p:sldId id="291" r:id="rId20"/>
    <p:sldId id="292" r:id="rId21"/>
    <p:sldId id="293" r:id="rId22"/>
    <p:sldId id="294" r:id="rId23"/>
    <p:sldId id="295" r:id="rId24"/>
    <p:sldId id="296" r:id="rId25"/>
    <p:sldId id="297" r:id="rId26"/>
    <p:sldId id="298" r:id="rId27"/>
  </p:sldIdLst>
  <p:sldSz cx="9144000" cy="6858000" type="screen4x3"/>
  <p:notesSz cx="9926638" cy="67976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9F73"/>
    <a:srgbClr val="D3A067"/>
    <a:srgbClr val="E0A468"/>
    <a:srgbClr val="EBBF85"/>
    <a:srgbClr val="E8BA5E"/>
    <a:srgbClr val="E8B572"/>
    <a:srgbClr val="FF6600"/>
    <a:srgbClr val="AA3A12"/>
    <a:srgbClr val="B716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2" autoAdjust="0"/>
    <p:restoredTop sz="87219" autoAdjust="0"/>
  </p:normalViewPr>
  <p:slideViewPr>
    <p:cSldViewPr>
      <p:cViewPr>
        <p:scale>
          <a:sx n="100" d="100"/>
          <a:sy n="100" d="100"/>
        </p:scale>
        <p:origin x="-456" y="2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TONI-C1\GRUPPEN\DATEN\GRUPPEN\Soz-PL\PL-5\ESU\ESU%202015%20eigene%20Auswertung\ESU%20BZR%20Fortschreibungen%20ab%202015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TONI-C1\GRUPPEN\DATEN\GRUPPEN\Soz-PL\PL-5\ESU\ESU%202015%20eigene%20Auswertung\ESU%20BZR%20Fortschreibungen%20ab%202015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\\TONI-C1\GRUPPEN\DATEN\GRUPPEN\Soz-PL\PL-5\ESU\ESU%202015%20eigene%20Auswertung\ESU%20BZR%20Fortschreibungen%20ab%202015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\\TONI-C1\GRUPPEN\DATEN\GRUPPEN\Soz-PL\PL-5\ESU\ESU%202015%20eigene%20Auswertung\ESU%20BZR%20Fortschreibungen%20ab%202015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\\TONI-C1\GRUPPEN\DATEN\GRUPPEN\Soz-PL\PL-5\ESU\ESU%202015%20eigene%20Auswertung\ESU%20BZR%20Fortschreibungen%20ab%202015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\\TONI-C1\GRUPPEN\DATEN\GRUPPEN\Soz-PL\PL-5\ESU\ESU%202015%20eigene%20Auswertung\ESU%20BZR%20Fortschreibungen%20ab%202015.xlsx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\\TONI-C1\GRUPPEN\DATEN\GRUPPEN\Soz-PL\PL-5\ESU\ESU%202015%20eigene%20Auswertung\ESU%20BZR%20Fortschreibungen%20ab%202015.xlsx" TargetMode="External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\\TONI-C1\GRUPPEN\DATEN\GRUPPEN\Soz-PL\PL-5\ESU\ESU%202015%20eigene%20Auswertung\ESU%20BZR%20Fortschreibungen%20ab%202015.xlsx" TargetMode="External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\\TONI-C1\GRUPPEN\DATEN\GRUPPEN\Soz-PL\PL-5\ESU\ESU%202015%20eigene%20Auswertung\ESU%20BZR%20Fortschreibungen%20ab%202015.xlsx" TargetMode="External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\\TONI-C1\GRUPPEN\DATEN\GRUPPEN\Soz-PL\PL-5\ESU\ESU%202015%20eigene%20Auswertung\ESU%20BZR%20Fortschreibungen%20ab%202015.xlsx" TargetMode="External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oleObject" Target="file:///\\TONI-C1\GRUPPEN\DATEN\GRUPPEN\Soz-PL\PL-5\ESU\ESU%202015%20eigene%20Auswertung\ESU%20BZR%20Fortschreibungen%20ab%202015.xlsx" TargetMode="External"/><Relationship Id="rId1" Type="http://schemas.openxmlformats.org/officeDocument/2006/relationships/themeOverride" Target="../theme/themeOverride11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oleObject" Target="file:///\\TONI-C1\GRUPPEN\DATEN\GRUPPEN\Soz-PL\PL-5\ESU\ESU%202015%20eigene%20Auswertung\ESU%20BZR%20Fortschreibungen%20ab%202015.xlsx" TargetMode="External"/><Relationship Id="rId1" Type="http://schemas.openxmlformats.org/officeDocument/2006/relationships/themeOverride" Target="../theme/themeOverride12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oleObject" Target="file:///\\TONI-C1\GRUPPEN\DATEN\GRUPPEN\Soz-PL\PL-5\ESU\ESU%202015%20eigene%20Auswertung\ESU%20BZR%20Fortschreibungen%20ab%202015.xlsx" TargetMode="External"/><Relationship Id="rId1" Type="http://schemas.openxmlformats.org/officeDocument/2006/relationships/themeOverride" Target="../theme/themeOverride13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oleObject" Target="file:///\\TONI-C1\GRUPPEN\DATEN\GRUPPEN\Soz-PL\PL-5\ESU\ESU%202015%20eigene%20Auswertung\ESU%20BZR%20Fortschreibungen%20ab%202015.xlsx" TargetMode="External"/><Relationship Id="rId1" Type="http://schemas.openxmlformats.org/officeDocument/2006/relationships/themeOverride" Target="../theme/themeOverride14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oleObject" Target="file:///\\TONI-C1\GRUPPEN\DATEN\GRUPPEN\Soz-PL\PL-5\ESU\ESU%202015%20eigene%20Auswertung\ESU%20BZR%20Fortschreibungen%20ab%202015.xlsx" TargetMode="External"/><Relationship Id="rId1" Type="http://schemas.openxmlformats.org/officeDocument/2006/relationships/themeOverride" Target="../theme/themeOverride15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oleObject" Target="file:///\\TONI-C1\GRUPPEN\DATEN\GRUPPEN\Soz-PL\PL-5\ESU\ESU%202015%20eigene%20Auswertung\ESU%20BZR%20Fortschreibungen%20ab%202015.xlsx" TargetMode="External"/><Relationship Id="rId1" Type="http://schemas.openxmlformats.org/officeDocument/2006/relationships/themeOverride" Target="../theme/themeOverrid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2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2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tx2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solidFill>
                  <a:schemeClr val="tx2"/>
                </a:solidFill>
              </a:ln>
            </c:spPr>
          </c:dPt>
          <c:val>
            <c:numRef>
              <c:f>Sozialstatus!$O$7:$Q$7</c:f>
              <c:numCache>
                <c:formatCode>0.0</c:formatCode>
                <c:ptCount val="3"/>
                <c:pt idx="0">
                  <c:v>9.5846645367412133</c:v>
                </c:pt>
                <c:pt idx="1">
                  <c:v>67.891373801916927</c:v>
                </c:pt>
                <c:pt idx="2">
                  <c:v>22.523961661341854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98018176"/>
        <c:axId val="198019712"/>
      </c:barChart>
      <c:catAx>
        <c:axId val="198018176"/>
        <c:scaling>
          <c:orientation val="minMax"/>
        </c:scaling>
        <c:delete val="1"/>
        <c:axPos val="b"/>
        <c:majorTickMark val="out"/>
        <c:minorTickMark val="none"/>
        <c:tickLblPos val="nextTo"/>
        <c:crossAx val="198019712"/>
        <c:crosses val="autoZero"/>
        <c:auto val="1"/>
        <c:lblAlgn val="ctr"/>
        <c:lblOffset val="100"/>
        <c:noMultiLvlLbl val="0"/>
      </c:catAx>
      <c:valAx>
        <c:axId val="198019712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1980181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2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2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tx2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solidFill>
                  <a:schemeClr val="tx2"/>
                </a:solidFill>
              </a:ln>
            </c:spPr>
          </c:dPt>
          <c:val>
            <c:numRef>
              <c:f>Sozialstatus!$O$8:$Q$8</c:f>
              <c:numCache>
                <c:formatCode>0.0</c:formatCode>
                <c:ptCount val="3"/>
                <c:pt idx="0">
                  <c:v>60.801781737193764</c:v>
                </c:pt>
                <c:pt idx="1">
                  <c:v>37.41648106904232</c:v>
                </c:pt>
                <c:pt idx="2">
                  <c:v>1.7817371937639197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98040576"/>
        <c:axId val="199688960"/>
      </c:barChart>
      <c:catAx>
        <c:axId val="198040576"/>
        <c:scaling>
          <c:orientation val="minMax"/>
        </c:scaling>
        <c:delete val="1"/>
        <c:axPos val="b"/>
        <c:majorTickMark val="out"/>
        <c:minorTickMark val="none"/>
        <c:tickLblPos val="nextTo"/>
        <c:crossAx val="199688960"/>
        <c:crosses val="autoZero"/>
        <c:auto val="1"/>
        <c:lblAlgn val="ctr"/>
        <c:lblOffset val="100"/>
        <c:noMultiLvlLbl val="0"/>
      </c:catAx>
      <c:valAx>
        <c:axId val="199688960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1980405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2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2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tx2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solidFill>
                  <a:schemeClr val="tx2"/>
                </a:solidFill>
              </a:ln>
            </c:spPr>
          </c:dPt>
          <c:val>
            <c:numRef>
              <c:f>Sozialstatus!$O$9:$Q$9</c:f>
              <c:numCache>
                <c:formatCode>0.0</c:formatCode>
                <c:ptCount val="3"/>
                <c:pt idx="0">
                  <c:v>48.849797023004058</c:v>
                </c:pt>
                <c:pt idx="1">
                  <c:v>44.113667117726656</c:v>
                </c:pt>
                <c:pt idx="2">
                  <c:v>7.036535859269283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99722112"/>
        <c:axId val="199723648"/>
      </c:barChart>
      <c:catAx>
        <c:axId val="199722112"/>
        <c:scaling>
          <c:orientation val="minMax"/>
        </c:scaling>
        <c:delete val="1"/>
        <c:axPos val="b"/>
        <c:majorTickMark val="out"/>
        <c:minorTickMark val="none"/>
        <c:tickLblPos val="nextTo"/>
        <c:crossAx val="199723648"/>
        <c:crosses val="autoZero"/>
        <c:auto val="1"/>
        <c:lblAlgn val="ctr"/>
        <c:lblOffset val="100"/>
        <c:noMultiLvlLbl val="0"/>
      </c:catAx>
      <c:valAx>
        <c:axId val="199723648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19972211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2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2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tx2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solidFill>
                  <a:schemeClr val="tx2"/>
                </a:solidFill>
              </a:ln>
            </c:spPr>
          </c:dPt>
          <c:val>
            <c:numRef>
              <c:f>Sozialstatus!$O$10:$Q$10</c:f>
              <c:numCache>
                <c:formatCode>0.0</c:formatCode>
                <c:ptCount val="3"/>
                <c:pt idx="0">
                  <c:v>42.910915934755337</c:v>
                </c:pt>
                <c:pt idx="1">
                  <c:v>43.412797992471766</c:v>
                </c:pt>
                <c:pt idx="2">
                  <c:v>13.676286072772898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99752704"/>
        <c:axId val="200282880"/>
      </c:barChart>
      <c:catAx>
        <c:axId val="199752704"/>
        <c:scaling>
          <c:orientation val="minMax"/>
        </c:scaling>
        <c:delete val="1"/>
        <c:axPos val="b"/>
        <c:majorTickMark val="out"/>
        <c:minorTickMark val="none"/>
        <c:tickLblPos val="nextTo"/>
        <c:crossAx val="200282880"/>
        <c:crosses val="autoZero"/>
        <c:auto val="1"/>
        <c:lblAlgn val="ctr"/>
        <c:lblOffset val="100"/>
        <c:noMultiLvlLbl val="0"/>
      </c:catAx>
      <c:valAx>
        <c:axId val="200282880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1997527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2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2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tx2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solidFill>
                  <a:schemeClr val="tx2"/>
                </a:solidFill>
              </a:ln>
            </c:spPr>
          </c:dPt>
          <c:val>
            <c:numRef>
              <c:f>Sozialstatus!$O$11:$Q$11</c:f>
              <c:numCache>
                <c:formatCode>0.0</c:formatCode>
                <c:ptCount val="3"/>
                <c:pt idx="0">
                  <c:v>27.163461538461537</c:v>
                </c:pt>
                <c:pt idx="1">
                  <c:v>53.846153846153847</c:v>
                </c:pt>
                <c:pt idx="2">
                  <c:v>18.990384615384613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00332416"/>
        <c:axId val="200333952"/>
      </c:barChart>
      <c:catAx>
        <c:axId val="200332416"/>
        <c:scaling>
          <c:orientation val="minMax"/>
        </c:scaling>
        <c:delete val="1"/>
        <c:axPos val="b"/>
        <c:majorTickMark val="out"/>
        <c:minorTickMark val="none"/>
        <c:tickLblPos val="nextTo"/>
        <c:crossAx val="200333952"/>
        <c:crosses val="autoZero"/>
        <c:auto val="1"/>
        <c:lblAlgn val="ctr"/>
        <c:lblOffset val="100"/>
        <c:noMultiLvlLbl val="0"/>
      </c:catAx>
      <c:valAx>
        <c:axId val="200333952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2003324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2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2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tx2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solidFill>
                  <a:schemeClr val="tx2"/>
                </a:solidFill>
              </a:ln>
            </c:spPr>
          </c:dPt>
          <c:val>
            <c:numRef>
              <c:f>Sozialstatus!$O$12:$Q$12</c:f>
              <c:numCache>
                <c:formatCode>0.0</c:formatCode>
                <c:ptCount val="3"/>
                <c:pt idx="0">
                  <c:v>37.257824143070046</c:v>
                </c:pt>
                <c:pt idx="1">
                  <c:v>50.22354694485842</c:v>
                </c:pt>
                <c:pt idx="2">
                  <c:v>12.518628912071536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00342528"/>
        <c:axId val="200372992"/>
      </c:barChart>
      <c:catAx>
        <c:axId val="200342528"/>
        <c:scaling>
          <c:orientation val="minMax"/>
        </c:scaling>
        <c:delete val="1"/>
        <c:axPos val="b"/>
        <c:majorTickMark val="out"/>
        <c:minorTickMark val="none"/>
        <c:tickLblPos val="nextTo"/>
        <c:crossAx val="200372992"/>
        <c:crosses val="autoZero"/>
        <c:auto val="1"/>
        <c:lblAlgn val="ctr"/>
        <c:lblOffset val="100"/>
        <c:noMultiLvlLbl val="0"/>
      </c:catAx>
      <c:valAx>
        <c:axId val="200372992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20034252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2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2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tx2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solidFill>
                  <a:schemeClr val="tx2"/>
                </a:solidFill>
              </a:ln>
            </c:spPr>
          </c:dPt>
          <c:val>
            <c:numRef>
              <c:f>Sozialstatus!$O$13:$Q$13</c:f>
              <c:numCache>
                <c:formatCode>0.0</c:formatCode>
                <c:ptCount val="3"/>
                <c:pt idx="0">
                  <c:v>56.118143459915615</c:v>
                </c:pt>
                <c:pt idx="1">
                  <c:v>38.396624472573833</c:v>
                </c:pt>
                <c:pt idx="2">
                  <c:v>5.485232067510549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00406144"/>
        <c:axId val="200407680"/>
      </c:barChart>
      <c:catAx>
        <c:axId val="200406144"/>
        <c:scaling>
          <c:orientation val="minMax"/>
        </c:scaling>
        <c:delete val="1"/>
        <c:axPos val="b"/>
        <c:majorTickMark val="out"/>
        <c:minorTickMark val="none"/>
        <c:tickLblPos val="nextTo"/>
        <c:crossAx val="200407680"/>
        <c:crosses val="autoZero"/>
        <c:auto val="1"/>
        <c:lblAlgn val="ctr"/>
        <c:lblOffset val="100"/>
        <c:noMultiLvlLbl val="0"/>
      </c:catAx>
      <c:valAx>
        <c:axId val="200407680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20040614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2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2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tx2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solidFill>
                  <a:schemeClr val="tx2"/>
                </a:solidFill>
              </a:ln>
            </c:spPr>
          </c:dPt>
          <c:val>
            <c:numRef>
              <c:f>Sozialstatus!$O$14:$Q$14</c:f>
              <c:numCache>
                <c:formatCode>0.0</c:formatCode>
                <c:ptCount val="3"/>
                <c:pt idx="0">
                  <c:v>47.960848287112562</c:v>
                </c:pt>
                <c:pt idx="1">
                  <c:v>39.314845024469818</c:v>
                </c:pt>
                <c:pt idx="2">
                  <c:v>12.72430668841762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00432640"/>
        <c:axId val="200434432"/>
      </c:barChart>
      <c:catAx>
        <c:axId val="200432640"/>
        <c:scaling>
          <c:orientation val="minMax"/>
        </c:scaling>
        <c:delete val="1"/>
        <c:axPos val="b"/>
        <c:majorTickMark val="out"/>
        <c:minorTickMark val="none"/>
        <c:tickLblPos val="nextTo"/>
        <c:crossAx val="200434432"/>
        <c:crosses val="autoZero"/>
        <c:auto val="1"/>
        <c:lblAlgn val="ctr"/>
        <c:lblOffset val="100"/>
        <c:noMultiLvlLbl val="0"/>
      </c:catAx>
      <c:valAx>
        <c:axId val="200434432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20043264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2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2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tx2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solidFill>
                  <a:schemeClr val="tx2"/>
                </a:solidFill>
              </a:ln>
            </c:spPr>
          </c:dPt>
          <c:val>
            <c:numRef>
              <c:f>Sozialstatus!$O$15:$Q$15</c:f>
              <c:numCache>
                <c:formatCode>0.0</c:formatCode>
                <c:ptCount val="3"/>
                <c:pt idx="0">
                  <c:v>54.54545454545454</c:v>
                </c:pt>
                <c:pt idx="1">
                  <c:v>37.100737100737099</c:v>
                </c:pt>
                <c:pt idx="2">
                  <c:v>8.3538083538083541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00467584"/>
        <c:axId val="200469120"/>
      </c:barChart>
      <c:catAx>
        <c:axId val="200467584"/>
        <c:scaling>
          <c:orientation val="minMax"/>
        </c:scaling>
        <c:delete val="1"/>
        <c:axPos val="b"/>
        <c:majorTickMark val="out"/>
        <c:minorTickMark val="none"/>
        <c:tickLblPos val="nextTo"/>
        <c:crossAx val="200469120"/>
        <c:crosses val="autoZero"/>
        <c:auto val="1"/>
        <c:lblAlgn val="ctr"/>
        <c:lblOffset val="100"/>
        <c:noMultiLvlLbl val="0"/>
      </c:catAx>
      <c:valAx>
        <c:axId val="200469120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2004675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2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2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tx2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solidFill>
                  <a:schemeClr val="tx2"/>
                </a:solidFill>
              </a:ln>
            </c:spPr>
          </c:dPt>
          <c:val>
            <c:numRef>
              <c:f>Sozialstatus!$O$16:$Q$16</c:f>
              <c:numCache>
                <c:formatCode>0.0</c:formatCode>
                <c:ptCount val="3"/>
                <c:pt idx="0">
                  <c:v>46.666666666666664</c:v>
                </c:pt>
                <c:pt idx="1">
                  <c:v>45.238095238095241</c:v>
                </c:pt>
                <c:pt idx="2">
                  <c:v>8.0952380952380949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00498176"/>
        <c:axId val="200508160"/>
      </c:barChart>
      <c:catAx>
        <c:axId val="200498176"/>
        <c:scaling>
          <c:orientation val="minMax"/>
        </c:scaling>
        <c:delete val="1"/>
        <c:axPos val="b"/>
        <c:majorTickMark val="out"/>
        <c:minorTickMark val="none"/>
        <c:tickLblPos val="nextTo"/>
        <c:crossAx val="200508160"/>
        <c:crosses val="autoZero"/>
        <c:auto val="1"/>
        <c:lblAlgn val="ctr"/>
        <c:lblOffset val="100"/>
        <c:noMultiLvlLbl val="0"/>
      </c:catAx>
      <c:valAx>
        <c:axId val="200508160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2004981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2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2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tx2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solidFill>
                  <a:schemeClr val="tx2"/>
                </a:solidFill>
              </a:ln>
            </c:spPr>
          </c:dPt>
          <c:val>
            <c:numRef>
              <c:f>Sozialstatus!$O$17:$Q$17</c:f>
              <c:numCache>
                <c:formatCode>0.0</c:formatCode>
                <c:ptCount val="3"/>
                <c:pt idx="0">
                  <c:v>61.176470588235297</c:v>
                </c:pt>
                <c:pt idx="1">
                  <c:v>34.705882352941174</c:v>
                </c:pt>
                <c:pt idx="2">
                  <c:v>4.117647058823529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00545408"/>
        <c:axId val="200546944"/>
      </c:barChart>
      <c:catAx>
        <c:axId val="200545408"/>
        <c:scaling>
          <c:orientation val="minMax"/>
        </c:scaling>
        <c:delete val="1"/>
        <c:axPos val="b"/>
        <c:majorTickMark val="out"/>
        <c:minorTickMark val="none"/>
        <c:tickLblPos val="nextTo"/>
        <c:crossAx val="200546944"/>
        <c:crosses val="autoZero"/>
        <c:auto val="1"/>
        <c:lblAlgn val="ctr"/>
        <c:lblOffset val="100"/>
        <c:noMultiLvlLbl val="0"/>
      </c:catAx>
      <c:valAx>
        <c:axId val="200546944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20054540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2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2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tx2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solidFill>
                  <a:schemeClr val="tx2"/>
                </a:solidFill>
              </a:ln>
            </c:spPr>
          </c:dPt>
          <c:val>
            <c:numRef>
              <c:f>Sozialstatus!$O$19:$Q$19</c:f>
              <c:numCache>
                <c:formatCode>0.0</c:formatCode>
                <c:ptCount val="3"/>
                <c:pt idx="0">
                  <c:v>51.379310344827587</c:v>
                </c:pt>
                <c:pt idx="1">
                  <c:v>43.620689655172413</c:v>
                </c:pt>
                <c:pt idx="2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00576000"/>
        <c:axId val="200581888"/>
      </c:barChart>
      <c:catAx>
        <c:axId val="200576000"/>
        <c:scaling>
          <c:orientation val="minMax"/>
        </c:scaling>
        <c:delete val="1"/>
        <c:axPos val="b"/>
        <c:majorTickMark val="out"/>
        <c:minorTickMark val="none"/>
        <c:tickLblPos val="nextTo"/>
        <c:crossAx val="200581888"/>
        <c:crosses val="autoZero"/>
        <c:auto val="1"/>
        <c:lblAlgn val="ctr"/>
        <c:lblOffset val="100"/>
        <c:noMultiLvlLbl val="0"/>
      </c:catAx>
      <c:valAx>
        <c:axId val="200581888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20057600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2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2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tx2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solidFill>
                  <a:schemeClr val="tx2"/>
                </a:solidFill>
              </a:ln>
            </c:spPr>
          </c:dPt>
          <c:val>
            <c:numRef>
              <c:f>Sozialstatus!$O$18:$Q$18</c:f>
              <c:numCache>
                <c:formatCode>0.0</c:formatCode>
                <c:ptCount val="3"/>
                <c:pt idx="0">
                  <c:v>56.736242884250473</c:v>
                </c:pt>
                <c:pt idx="1">
                  <c:v>40.79696394686907</c:v>
                </c:pt>
                <c:pt idx="2">
                  <c:v>2.4667931688804554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00627328"/>
        <c:axId val="200628864"/>
      </c:barChart>
      <c:catAx>
        <c:axId val="200627328"/>
        <c:scaling>
          <c:orientation val="minMax"/>
        </c:scaling>
        <c:delete val="1"/>
        <c:axPos val="b"/>
        <c:majorTickMark val="out"/>
        <c:minorTickMark val="none"/>
        <c:tickLblPos val="nextTo"/>
        <c:crossAx val="200628864"/>
        <c:crosses val="autoZero"/>
        <c:auto val="1"/>
        <c:lblAlgn val="ctr"/>
        <c:lblOffset val="100"/>
        <c:noMultiLvlLbl val="0"/>
      </c:catAx>
      <c:valAx>
        <c:axId val="200628864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20062732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2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2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tx2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solidFill>
                  <a:schemeClr val="tx2"/>
                </a:solidFill>
              </a:ln>
            </c:spPr>
          </c:dPt>
          <c:val>
            <c:numRef>
              <c:f>Sozialstatus!$O$21:$Q$21</c:f>
              <c:numCache>
                <c:formatCode>0.0</c:formatCode>
                <c:ptCount val="3"/>
                <c:pt idx="0">
                  <c:v>40.857787810383748</c:v>
                </c:pt>
                <c:pt idx="1">
                  <c:v>44.018058690744923</c:v>
                </c:pt>
                <c:pt idx="2">
                  <c:v>15.124153498871332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00641536"/>
        <c:axId val="200659712"/>
      </c:barChart>
      <c:catAx>
        <c:axId val="200641536"/>
        <c:scaling>
          <c:orientation val="minMax"/>
        </c:scaling>
        <c:delete val="1"/>
        <c:axPos val="b"/>
        <c:majorTickMark val="out"/>
        <c:minorTickMark val="none"/>
        <c:tickLblPos val="nextTo"/>
        <c:crossAx val="200659712"/>
        <c:crosses val="autoZero"/>
        <c:auto val="1"/>
        <c:lblAlgn val="ctr"/>
        <c:lblOffset val="100"/>
        <c:noMultiLvlLbl val="0"/>
      </c:catAx>
      <c:valAx>
        <c:axId val="200659712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2006415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2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2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tx2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solidFill>
                  <a:schemeClr val="tx2"/>
                </a:solidFill>
              </a:ln>
            </c:spPr>
          </c:dPt>
          <c:val>
            <c:numRef>
              <c:f>Sozialstatus!$O$20:$Q$20</c:f>
              <c:numCache>
                <c:formatCode>0.0</c:formatCode>
                <c:ptCount val="3"/>
                <c:pt idx="0">
                  <c:v>50.289017341040463</c:v>
                </c:pt>
                <c:pt idx="1">
                  <c:v>42.312138728323703</c:v>
                </c:pt>
                <c:pt idx="2">
                  <c:v>7.3988439306358389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00680576"/>
        <c:axId val="200682112"/>
      </c:barChart>
      <c:catAx>
        <c:axId val="200680576"/>
        <c:scaling>
          <c:orientation val="minMax"/>
        </c:scaling>
        <c:delete val="1"/>
        <c:axPos val="b"/>
        <c:majorTickMark val="out"/>
        <c:minorTickMark val="none"/>
        <c:tickLblPos val="nextTo"/>
        <c:crossAx val="200682112"/>
        <c:crosses val="autoZero"/>
        <c:auto val="1"/>
        <c:lblAlgn val="ctr"/>
        <c:lblOffset val="100"/>
        <c:noMultiLvlLbl val="0"/>
      </c:catAx>
      <c:valAx>
        <c:axId val="200682112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2006805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2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2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tx2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solidFill>
                  <a:schemeClr val="tx2"/>
                </a:solidFill>
              </a:ln>
            </c:spPr>
          </c:dPt>
          <c:val>
            <c:numRef>
              <c:f>Sozialstatus!$O$22:$Q$22</c:f>
              <c:numCache>
                <c:formatCode>0.0</c:formatCode>
                <c:ptCount val="3"/>
                <c:pt idx="0">
                  <c:v>52.655265526552654</c:v>
                </c:pt>
                <c:pt idx="1">
                  <c:v>41.314131413141311</c:v>
                </c:pt>
                <c:pt idx="2">
                  <c:v>6.0306030603060305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00731648"/>
        <c:axId val="200733440"/>
      </c:barChart>
      <c:catAx>
        <c:axId val="200731648"/>
        <c:scaling>
          <c:orientation val="minMax"/>
        </c:scaling>
        <c:delete val="1"/>
        <c:axPos val="b"/>
        <c:majorTickMark val="out"/>
        <c:minorTickMark val="none"/>
        <c:tickLblPos val="nextTo"/>
        <c:crossAx val="200733440"/>
        <c:crosses val="autoZero"/>
        <c:auto val="1"/>
        <c:lblAlgn val="ctr"/>
        <c:lblOffset val="100"/>
        <c:noMultiLvlLbl val="0"/>
      </c:catAx>
      <c:valAx>
        <c:axId val="200733440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20073164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622799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9B8327-D120-4B91-9607-34DAE74240A8}" type="datetimeFigureOut">
              <a:rPr lang="de-DE" smtClean="0"/>
              <a:t>18.09.2017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622799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08B996-17DA-4B2B-8F17-00F5956122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53809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4CE81A-BDC1-4FE9-8AA5-CCA9873B5FFF}" type="datetimeFigureOut">
              <a:rPr lang="de-DE" smtClean="0"/>
              <a:t>18.09.2017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622799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0C6A3E-838C-4658-B7D8-964D0189B3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892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C6A3E-838C-4658-B7D8-964D0189B388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8133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C6A3E-838C-4658-B7D8-964D0189B388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5231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C6A3E-838C-4658-B7D8-964D0189B388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41549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C6A3E-838C-4658-B7D8-964D0189B388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20951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dirty="0" smtClean="0">
              <a:solidFill>
                <a:srgbClr val="FF0000"/>
              </a:solidFill>
            </a:endParaRPr>
          </a:p>
          <a:p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C6A3E-838C-4658-B7D8-964D0189B388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07548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C6A3E-838C-4658-B7D8-964D0189B388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66621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C6A3E-838C-4658-B7D8-964D0189B388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0410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hteck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hteck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r>
              <a:rPr lang="de-DE" altLang="de-DE" smtClean="0"/>
              <a:t>12.07.2017</a:t>
            </a:r>
            <a:endParaRPr lang="de-DE" altLang="de-DE"/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de-DE" altLang="de-DE"/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AB623FA-8631-45C5-A522-C6FC024602DA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smtClean="0"/>
              <a:t>12.07.2017</a:t>
            </a:r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EE12DCD-3FB3-4967-B0F0-A7B9015D0B37}" type="slidenum">
              <a:rPr lang="de-DE" altLang="de-DE" smtClean="0"/>
              <a:pPr/>
              <a:t>‹Nr.›</a:t>
            </a:fld>
            <a:endParaRPr lang="de-DE" altLang="de-DE"/>
          </a:p>
        </p:txBody>
      </p:sp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7" name="Rechteck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hteck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hteck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2" name="Datumsplatzhalt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smtClean="0"/>
              <a:t>12.07.2017</a:t>
            </a:r>
            <a:endParaRPr lang="de-DE" altLang="de-DE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1D0D7BDA-8131-4D18-BADD-79C51E7CC885}" type="slidenum">
              <a:rPr lang="de-DE" altLang="de-DE" smtClean="0"/>
              <a:pPr/>
              <a:t>‹Nr.›</a:t>
            </a:fld>
            <a:endParaRPr lang="de-DE" altLang="de-DE"/>
          </a:p>
        </p:txBody>
      </p:sp>
      <p:sp>
        <p:nvSpPr>
          <p:cNvPr id="14" name="Fußzeilenplatzhalt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9" name="Inhaltsplatzhalt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de-DE" altLang="de-DE" smtClean="0"/>
              <a:t>12.07.2017</a:t>
            </a:r>
            <a:endParaRPr lang="de-DE" altLang="de-DE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24B3411F-87E4-432B-A5F0-9A91B33FEA73}" type="slidenum">
              <a:rPr lang="de-DE" altLang="de-DE" smtClean="0"/>
              <a:pPr/>
              <a:t>‹Nr.›</a:t>
            </a:fld>
            <a:endParaRPr lang="de-DE" altLang="de-DE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de-DE" alt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3" name="Inhaltsplatzhalt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de-DE" altLang="de-DE" smtClean="0"/>
              <a:t>12.07.2017</a:t>
            </a:r>
            <a:endParaRPr lang="de-DE" altLang="de-DE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490B51F-9CFE-4C41-9C0C-8954EE1D6823}" type="slidenum">
              <a:rPr lang="de-DE" altLang="de-DE" smtClean="0"/>
              <a:pPr/>
              <a:t>‹Nr.›</a:t>
            </a:fld>
            <a:endParaRPr lang="de-DE" altLang="de-DE"/>
          </a:p>
        </p:txBody>
      </p:sp>
      <p:sp>
        <p:nvSpPr>
          <p:cNvPr id="14" name="Fußzeilenplatzhalt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de-DE" altLang="de-DE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smtClean="0"/>
              <a:t>12.07.2017</a:t>
            </a:r>
            <a:endParaRPr lang="de-DE" alt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C5A13AD-2E37-4AE1-AAE5-7A45A8CC03B6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smtClean="0"/>
              <a:t>12.07.2017</a:t>
            </a:r>
            <a:endParaRPr lang="de-DE" alt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3720392-18EE-441A-857D-C687A2A512B3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smtClean="0"/>
              <a:t>12.07.2017</a:t>
            </a:r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40AF95-AB78-4E23-BD0D-4541DE8E9FBF}" type="slidenum">
              <a:rPr lang="de-DE" altLang="de-DE" smtClean="0"/>
              <a:pPr/>
              <a:t>‹Nr.›</a:t>
            </a:fld>
            <a:endParaRPr lang="de-DE" alt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9" name="Inhaltsplatzhalt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8" name="Rechteck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hteck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hteck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1" name="Rechteck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umsplatzhalt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r>
              <a:rPr lang="de-DE" altLang="de-DE" smtClean="0"/>
              <a:t>12.07.2017</a:t>
            </a:r>
            <a:endParaRPr lang="de-DE" altLang="de-DE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8C82D2-6D1F-47AE-A58C-3DE91B908680}" type="slidenum">
              <a:rPr lang="de-DE" altLang="de-DE" smtClean="0"/>
              <a:pPr/>
              <a:t>‹Nr.›</a:t>
            </a:fld>
            <a:endParaRPr lang="de-DE" altLang="de-DE"/>
          </a:p>
        </p:txBody>
      </p:sp>
      <p:sp>
        <p:nvSpPr>
          <p:cNvPr id="14" name="Fußzeilenplatzhalt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de-DE" alt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 smtClean="0"/>
              <a:t>12.07.2017</a:t>
            </a:r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4831F-0728-4496-915B-9F525A621849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r>
              <a:rPr lang="de-DE" altLang="de-DE" smtClean="0"/>
              <a:t>12.07.2017</a:t>
            </a:r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de-DE" altLang="de-DE"/>
          </a:p>
        </p:txBody>
      </p:sp>
      <p:sp>
        <p:nvSpPr>
          <p:cNvPr id="7" name="Rechteck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hteck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hteck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C37FDE8A-CA5B-479B-8BF4-9F4BC1074137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 smtClean="0"/>
              <a:t>Textmasterformat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de-DE" altLang="de-DE" smtClean="0"/>
              <a:t>12.07.2017</a:t>
            </a:r>
            <a:endParaRPr lang="de-DE" alt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de-DE" altLang="de-DE"/>
          </a:p>
        </p:txBody>
      </p:sp>
      <p:sp>
        <p:nvSpPr>
          <p:cNvPr id="7" name="Rechteck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hteck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hteck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7B179B8-C02F-4959-B757-8F62E05822FC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13" Type="http://schemas.openxmlformats.org/officeDocument/2006/relationships/chart" Target="../charts/chart10.xml"/><Relationship Id="rId18" Type="http://schemas.openxmlformats.org/officeDocument/2006/relationships/chart" Target="../charts/chart15.xml"/><Relationship Id="rId3" Type="http://schemas.openxmlformats.org/officeDocument/2006/relationships/notesSlide" Target="../notesSlides/notesSlide3.xml"/><Relationship Id="rId7" Type="http://schemas.openxmlformats.org/officeDocument/2006/relationships/chart" Target="../charts/chart4.xml"/><Relationship Id="rId12" Type="http://schemas.openxmlformats.org/officeDocument/2006/relationships/chart" Target="../charts/chart9.xml"/><Relationship Id="rId17" Type="http://schemas.openxmlformats.org/officeDocument/2006/relationships/chart" Target="../charts/chart14.xml"/><Relationship Id="rId2" Type="http://schemas.openxmlformats.org/officeDocument/2006/relationships/slideLayout" Target="../slideLayouts/slideLayout2.xml"/><Relationship Id="rId16" Type="http://schemas.openxmlformats.org/officeDocument/2006/relationships/chart" Target="../charts/chart13.xml"/><Relationship Id="rId1" Type="http://schemas.openxmlformats.org/officeDocument/2006/relationships/tags" Target="../tags/tag2.xml"/><Relationship Id="rId6" Type="http://schemas.openxmlformats.org/officeDocument/2006/relationships/chart" Target="../charts/chart3.xml"/><Relationship Id="rId11" Type="http://schemas.openxmlformats.org/officeDocument/2006/relationships/chart" Target="../charts/chart8.xml"/><Relationship Id="rId5" Type="http://schemas.openxmlformats.org/officeDocument/2006/relationships/chart" Target="../charts/chart2.xml"/><Relationship Id="rId15" Type="http://schemas.openxmlformats.org/officeDocument/2006/relationships/chart" Target="../charts/chart12.xml"/><Relationship Id="rId10" Type="http://schemas.openxmlformats.org/officeDocument/2006/relationships/chart" Target="../charts/chart7.xml"/><Relationship Id="rId19" Type="http://schemas.openxmlformats.org/officeDocument/2006/relationships/chart" Target="../charts/chart16.xml"/><Relationship Id="rId4" Type="http://schemas.openxmlformats.org/officeDocument/2006/relationships/chart" Target="../charts/chart1.xml"/><Relationship Id="rId9" Type="http://schemas.openxmlformats.org/officeDocument/2006/relationships/chart" Target="../charts/chart6.xml"/><Relationship Id="rId14" Type="http://schemas.openxmlformats.org/officeDocument/2006/relationships/chart" Target="../charts/char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683568" y="6165304"/>
            <a:ext cx="1584176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r>
              <a:rPr lang="de-DE" sz="900" dirty="0">
                <a:latin typeface="Calibri Light" panose="020F0302020204030204" pitchFamily="34" charset="0"/>
              </a:rPr>
              <a:t>Bezirksamt Charlottenburg-Wilmersdorf von Berlin</a:t>
            </a:r>
          </a:p>
          <a:p>
            <a:r>
              <a:rPr lang="de-DE" sz="900" dirty="0">
                <a:latin typeface="Calibri Light" panose="020F0302020204030204" pitchFamily="34" charset="0"/>
              </a:rPr>
              <a:t>Abt. Gesundheit und </a:t>
            </a:r>
            <a:r>
              <a:rPr lang="de-DE" sz="900" dirty="0" smtClean="0">
                <a:latin typeface="Calibri Light" panose="020F0302020204030204" pitchFamily="34" charset="0"/>
              </a:rPr>
              <a:t>Soziales</a:t>
            </a:r>
            <a:endParaRPr lang="de-DE" sz="900" dirty="0">
              <a:latin typeface="Calibri Light" panose="020F0302020204030204" pitchFamily="34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021288"/>
            <a:ext cx="576064" cy="792088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8" name="Datumsplatzhalter 5"/>
          <p:cNvSpPr txBox="1">
            <a:spLocks/>
          </p:cNvSpPr>
          <p:nvPr/>
        </p:nvSpPr>
        <p:spPr>
          <a:xfrm>
            <a:off x="179513" y="141189"/>
            <a:ext cx="8715672" cy="365125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algn="ct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2000" kern="12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9pPr>
          </a:lstStyle>
          <a:p>
            <a:r>
              <a:rPr lang="de-DE" altLang="de-DE" sz="1400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Gesundheitstag für Familien zur Kinder- und Jugendgesundheit	   -     22.09.2017     -    Stadtteilzentrum am Halemweg</a:t>
            </a:r>
            <a:endParaRPr lang="de-DE" altLang="de-DE" sz="1400" dirty="0">
              <a:solidFill>
                <a:schemeClr val="tx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729104" y="6309320"/>
            <a:ext cx="6166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MPH Luisa </a:t>
            </a:r>
            <a:r>
              <a:rPr lang="de-DE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Marquardt</a:t>
            </a:r>
          </a:p>
          <a:p>
            <a:pPr algn="r"/>
            <a:r>
              <a:rPr lang="de-DE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Planungs- und Koordinierungsstelle Gesundheit und Soziales  - Bereich Gesundheits- und Sozialberichterstattung</a:t>
            </a:r>
            <a:endParaRPr lang="de-DE" sz="10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39552" y="2348880"/>
            <a:ext cx="8064896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de-DE" sz="400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Shadow" panose="020B0602010101010203" pitchFamily="34" charset="0"/>
                <a:cs typeface="Aparajita" panose="020B0604020202020204" pitchFamily="34" charset="0"/>
              </a:rPr>
              <a:t>Ergebnisse </a:t>
            </a:r>
            <a:r>
              <a:rPr lang="de-DE" sz="400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Shadow" panose="020B0602010101010203" pitchFamily="34" charset="0"/>
                <a:cs typeface="Aparajita" panose="020B0604020202020204" pitchFamily="34" charset="0"/>
              </a:rPr>
              <a:t>der </a:t>
            </a:r>
            <a:r>
              <a:rPr lang="de-DE" sz="400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Shadow" panose="020B0602010101010203" pitchFamily="34" charset="0"/>
                <a:cs typeface="Aparajita" panose="020B0604020202020204" pitchFamily="34" charset="0"/>
              </a:rPr>
              <a:t>Einschulungsuntersuchungen </a:t>
            </a:r>
            <a:r>
              <a:rPr lang="de-DE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legro New Roman" panose="02020603050405020304" pitchFamily="18" charset="0"/>
              </a:rPr>
              <a:t>2011-2015</a:t>
            </a:r>
            <a:r>
              <a:rPr lang="de-D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legro New Roman" panose="02020603050405020304" pitchFamily="18" charset="0"/>
              </a:rPr>
              <a:t/>
            </a:r>
            <a:br>
              <a:rPr lang="de-D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legro New Roman" panose="02020603050405020304" pitchFamily="18" charset="0"/>
              </a:rPr>
            </a:br>
            <a:r>
              <a:rPr lang="de-DE" sz="2000" dirty="0" smtClean="0">
                <a:solidFill>
                  <a:schemeClr val="bg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legro New Roman" panose="02020603050405020304" pitchFamily="18" charset="0"/>
              </a:rPr>
              <a:t>.</a:t>
            </a:r>
            <a:r>
              <a:rPr lang="de-D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legro New Roman" panose="02020603050405020304" pitchFamily="18" charset="0"/>
              </a:rPr>
              <a:t/>
            </a:r>
            <a:br>
              <a:rPr lang="de-D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legro New Roman" panose="02020603050405020304" pitchFamily="18" charset="0"/>
              </a:rPr>
            </a:br>
            <a:r>
              <a:rPr lang="de-D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legro New Roman" panose="02020603050405020304" pitchFamily="18" charset="0"/>
              </a:rPr>
              <a:t>    </a:t>
            </a:r>
            <a:r>
              <a:rPr lang="de-DE" sz="27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legro New Roman" panose="02020603050405020304" pitchFamily="18" charset="0"/>
              </a:rPr>
              <a:t>für Charlottenburg-Wilmersdorf</a:t>
            </a:r>
            <a:endParaRPr lang="de-DE" sz="27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legro New Roman" panose="02020603050405020304" pitchFamily="18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07504" y="5726514"/>
            <a:ext cx="117692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Bild: </a:t>
            </a:r>
            <a:r>
              <a:rPr lang="de-DE" sz="800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womue</a:t>
            </a:r>
            <a:r>
              <a:rPr lang="de-DE" sz="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, pixelio.de</a:t>
            </a:r>
            <a:endParaRPr lang="de-DE" sz="8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16" name="Gruppieren 15"/>
          <p:cNvGrpSpPr/>
          <p:nvPr/>
        </p:nvGrpSpPr>
        <p:grpSpPr>
          <a:xfrm>
            <a:off x="125463" y="3717032"/>
            <a:ext cx="2790826" cy="2150996"/>
            <a:chOff x="467342" y="3284984"/>
            <a:chExt cx="4008999" cy="2808312"/>
          </a:xfrm>
        </p:grpSpPr>
        <p:pic>
          <p:nvPicPr>
            <p:cNvPr id="17" name="Picture 2" descr="kjg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5600" b="92800" l="3614" r="100000"/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342" y="3284984"/>
              <a:ext cx="3955794" cy="2808312"/>
            </a:xfrm>
            <a:prstGeom prst="rect">
              <a:avLst/>
            </a:prstGeom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Rechteck 17"/>
            <p:cNvSpPr/>
            <p:nvPr/>
          </p:nvSpPr>
          <p:spPr>
            <a:xfrm rot="299742">
              <a:off x="2853770" y="4477878"/>
              <a:ext cx="1543798" cy="144318"/>
            </a:xfrm>
            <a:prstGeom prst="rect">
              <a:avLst/>
            </a:prstGeom>
            <a:solidFill>
              <a:srgbClr val="C79F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Rechteck 18"/>
            <p:cNvSpPr/>
            <p:nvPr/>
          </p:nvSpPr>
          <p:spPr>
            <a:xfrm rot="503523">
              <a:off x="3280229" y="5623502"/>
              <a:ext cx="1104942" cy="124648"/>
            </a:xfrm>
            <a:prstGeom prst="rect">
              <a:avLst/>
            </a:prstGeom>
            <a:solidFill>
              <a:srgbClr val="C79F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Rechteck 19"/>
            <p:cNvSpPr/>
            <p:nvPr/>
          </p:nvSpPr>
          <p:spPr>
            <a:xfrm rot="5683500">
              <a:off x="3766731" y="5115216"/>
              <a:ext cx="1286295" cy="132924"/>
            </a:xfrm>
            <a:prstGeom prst="rect">
              <a:avLst/>
            </a:prstGeom>
            <a:solidFill>
              <a:srgbClr val="C79F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29637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5122">
        <p14:prism/>
      </p:transition>
    </mc:Choice>
    <mc:Fallback xmlns="">
      <p:transition spd="slow" advTm="2512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Hintergrund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EE12DCD-3FB3-4967-B0F0-A7B9015D0B37}" type="slidenum">
              <a:rPr lang="de-DE" altLang="de-DE" smtClean="0"/>
              <a:pPr/>
              <a:t>2</a:t>
            </a:fld>
            <a:endParaRPr lang="de-DE" alt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Einschulungsuntersuchungen sind </a:t>
            </a:r>
            <a:r>
              <a:rPr lang="de-DE" dirty="0" smtClean="0"/>
              <a:t>gesetzlich vorgeschrieben </a:t>
            </a:r>
            <a:r>
              <a:rPr lang="de-DE" sz="1800" dirty="0" smtClean="0"/>
              <a:t>(Berliner Schulgesetz, Grundschulverordnung)</a:t>
            </a:r>
          </a:p>
          <a:p>
            <a:r>
              <a:rPr lang="de-DE" dirty="0" smtClean="0"/>
              <a:t>Beinhalten:</a:t>
            </a:r>
            <a:endParaRPr lang="de-DE" dirty="0" smtClean="0"/>
          </a:p>
          <a:p>
            <a:pPr lvl="1"/>
            <a:r>
              <a:rPr lang="de-DE" sz="2400" dirty="0" smtClean="0"/>
              <a:t>Körperliche Untersuchung</a:t>
            </a:r>
          </a:p>
          <a:p>
            <a:pPr lvl="1"/>
            <a:r>
              <a:rPr lang="de-DE" sz="2400" dirty="0" smtClean="0"/>
              <a:t>Prüfung der Hör- und Sehfähigkeit</a:t>
            </a:r>
          </a:p>
          <a:p>
            <a:pPr lvl="1"/>
            <a:r>
              <a:rPr lang="de-DE" sz="2400" dirty="0" smtClean="0"/>
              <a:t>Beurteilung der sprachlichen, motorischen und geistigen Entwicklung</a:t>
            </a:r>
          </a:p>
          <a:p>
            <a:r>
              <a:rPr lang="de-DE" dirty="0" smtClean="0"/>
              <a:t>Berlinweit systematische Erfassung der Sozial- und Gesundheitsdaten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3344658" y="6309320"/>
            <a:ext cx="5391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MPH Luisa </a:t>
            </a:r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Marquardt</a:t>
            </a:r>
          </a:p>
          <a:p>
            <a:pPr algn="r"/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Planungs- und Koordinierungsstelle Gesundheit und Soziales  - Bereich Gesundheits- und Sozialberichterstattung</a:t>
            </a:r>
            <a:endParaRPr lang="de-DE" sz="9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7" name="Datumsplatzhalter 5"/>
          <p:cNvSpPr txBox="1">
            <a:spLocks/>
          </p:cNvSpPr>
          <p:nvPr/>
        </p:nvSpPr>
        <p:spPr>
          <a:xfrm>
            <a:off x="6046223" y="116632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defPPr>
              <a:defRPr lang="en-US"/>
            </a:defPPr>
            <a:lvl1pPr algn="l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kern="1200">
                <a:solidFill>
                  <a:schemeClr val="tx2"/>
                </a:solidFill>
                <a:latin typeface="Times New Roman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 algn="r"/>
            <a:r>
              <a:rPr lang="de-DE" altLang="de-DE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22.09.2017</a:t>
            </a:r>
            <a:endParaRPr lang="de-DE" altLang="de-D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718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84208">
        <p14:prism/>
      </p:transition>
    </mc:Choice>
    <mc:Fallback>
      <p:transition spd="slow" advTm="8420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I. Soziodemografische </a:t>
            </a:r>
            <a:r>
              <a:rPr lang="de-DE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Eckdaten</a:t>
            </a:r>
            <a:endParaRPr lang="de-DE" sz="4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EE12DCD-3FB3-4967-B0F0-A7B9015D0B37}" type="slidenum">
              <a:rPr lang="de-DE" altLang="de-DE" smtClean="0"/>
              <a:pPr/>
              <a:t>3</a:t>
            </a:fld>
            <a:endParaRPr lang="de-DE" alt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637112"/>
          </a:xfrm>
        </p:spPr>
        <p:txBody>
          <a:bodyPr>
            <a:normAutofit fontScale="92500"/>
          </a:bodyPr>
          <a:lstStyle/>
          <a:p>
            <a:r>
              <a:rPr lang="de-DE" dirty="0" smtClean="0"/>
              <a:t>Zahl der </a:t>
            </a:r>
            <a:r>
              <a:rPr lang="de-DE" dirty="0" err="1" smtClean="0"/>
              <a:t>jährl</a:t>
            </a:r>
            <a:r>
              <a:rPr lang="de-DE" dirty="0" smtClean="0"/>
              <a:t>. untersuchten Kinder: 2.086-2.436</a:t>
            </a:r>
          </a:p>
          <a:p>
            <a:r>
              <a:rPr lang="de-DE" dirty="0" smtClean="0"/>
              <a:t>Durchschnittsalter 5,5 – 5,7 Jahre</a:t>
            </a:r>
          </a:p>
          <a:p>
            <a:r>
              <a:rPr lang="de-DE" dirty="0" smtClean="0"/>
              <a:t>Migrationshintergrund (MH):</a:t>
            </a:r>
          </a:p>
          <a:p>
            <a:pPr lvl="1"/>
            <a:r>
              <a:rPr lang="de-DE" sz="2400" dirty="0" smtClean="0"/>
              <a:t>2011-2014: zw. 42% - 47% der Kinder</a:t>
            </a:r>
          </a:p>
          <a:p>
            <a:pPr lvl="1"/>
            <a:r>
              <a:rPr lang="de-DE" sz="2400" dirty="0" smtClean="0"/>
              <a:t>2015: 36% beidseitig; 23% einseitig</a:t>
            </a:r>
          </a:p>
          <a:p>
            <a:pPr lvl="1">
              <a:buFont typeface="Wingdings"/>
              <a:buChar char="à"/>
            </a:pPr>
            <a:r>
              <a:rPr lang="de-DE" sz="2400" dirty="0" smtClean="0">
                <a:sym typeface="Wingdings" panose="05000000000000000000" pitchFamily="2" charset="2"/>
              </a:rPr>
              <a:t>58% mit MH (Berlin: 45,1%)</a:t>
            </a:r>
          </a:p>
          <a:p>
            <a:pPr marL="365760" lvl="1" indent="0">
              <a:buNone/>
            </a:pPr>
            <a:endParaRPr lang="de-DE" sz="900" dirty="0" smtClean="0">
              <a:sym typeface="Wingdings" panose="05000000000000000000" pitchFamily="2" charset="2"/>
            </a:endParaRPr>
          </a:p>
          <a:p>
            <a:pPr lvl="1">
              <a:buClr>
                <a:srgbClr val="D34817"/>
              </a:buClr>
            </a:pPr>
            <a:r>
              <a:rPr lang="de-DE" sz="2400" b="1" dirty="0" smtClean="0">
                <a:solidFill>
                  <a:prstClr val="black"/>
                </a:solidFill>
              </a:rPr>
              <a:t>Herkunft</a:t>
            </a:r>
            <a:r>
              <a:rPr lang="de-DE" sz="2400" dirty="0" smtClean="0">
                <a:solidFill>
                  <a:prstClr val="black"/>
                </a:solidFill>
              </a:rPr>
              <a:t>: - 23% Osteuropa</a:t>
            </a:r>
          </a:p>
          <a:p>
            <a:pPr marL="365760" lvl="1" indent="0">
              <a:buClr>
                <a:srgbClr val="D34817"/>
              </a:buClr>
              <a:buNone/>
            </a:pPr>
            <a:r>
              <a:rPr lang="de-DE" sz="2400" dirty="0">
                <a:solidFill>
                  <a:prstClr val="black"/>
                </a:solidFill>
              </a:rPr>
              <a:t>	</a:t>
            </a:r>
            <a:r>
              <a:rPr lang="de-DE" sz="2400" dirty="0" smtClean="0">
                <a:solidFill>
                  <a:prstClr val="black"/>
                </a:solidFill>
              </a:rPr>
              <a:t>	- 9% westl. Industriestaaten</a:t>
            </a:r>
          </a:p>
          <a:p>
            <a:pPr marL="365760" lvl="1" indent="0">
              <a:buClr>
                <a:srgbClr val="D34817"/>
              </a:buClr>
              <a:buNone/>
            </a:pPr>
            <a:r>
              <a:rPr lang="de-DE" sz="2400" dirty="0">
                <a:solidFill>
                  <a:prstClr val="black"/>
                </a:solidFill>
              </a:rPr>
              <a:t>	</a:t>
            </a:r>
            <a:r>
              <a:rPr lang="de-DE" sz="2400" dirty="0" smtClean="0">
                <a:solidFill>
                  <a:prstClr val="black"/>
                </a:solidFill>
              </a:rPr>
              <a:t>	- 6% Türkei</a:t>
            </a:r>
          </a:p>
          <a:p>
            <a:pPr marL="365760" lvl="1" indent="0">
              <a:buClr>
                <a:srgbClr val="D34817"/>
              </a:buClr>
              <a:buNone/>
            </a:pPr>
            <a:r>
              <a:rPr lang="de-DE" sz="2400" dirty="0">
                <a:solidFill>
                  <a:prstClr val="black"/>
                </a:solidFill>
              </a:rPr>
              <a:t>	</a:t>
            </a:r>
            <a:r>
              <a:rPr lang="de-DE" sz="2400" dirty="0" smtClean="0">
                <a:solidFill>
                  <a:prstClr val="black"/>
                </a:solidFill>
              </a:rPr>
              <a:t>	- 7% arabische Staaten</a:t>
            </a:r>
            <a:endParaRPr lang="de-DE" sz="1600" dirty="0">
              <a:solidFill>
                <a:prstClr val="black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de-DE" sz="2400" dirty="0"/>
          </a:p>
        </p:txBody>
      </p:sp>
      <p:sp>
        <p:nvSpPr>
          <p:cNvPr id="9" name="Textfeld 8"/>
          <p:cNvSpPr txBox="1"/>
          <p:nvPr/>
        </p:nvSpPr>
        <p:spPr>
          <a:xfrm>
            <a:off x="3344658" y="6309320"/>
            <a:ext cx="5391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MPH Luisa </a:t>
            </a:r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Marquardt</a:t>
            </a:r>
          </a:p>
          <a:p>
            <a:pPr algn="r"/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Planungs- und Koordinierungsstelle Gesundheit und Soziales  - Bereich Gesundheits- und Sozialberichterstattung</a:t>
            </a:r>
            <a:endParaRPr lang="de-DE" sz="9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10" name="Datumsplatzhalter 5"/>
          <p:cNvSpPr txBox="1">
            <a:spLocks/>
          </p:cNvSpPr>
          <p:nvPr/>
        </p:nvSpPr>
        <p:spPr>
          <a:xfrm>
            <a:off x="6046223" y="116632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defPPr>
              <a:defRPr lang="en-US"/>
            </a:defPPr>
            <a:lvl1pPr algn="l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kern="1200">
                <a:solidFill>
                  <a:schemeClr val="tx2"/>
                </a:solidFill>
                <a:latin typeface="Times New Roman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 algn="r"/>
            <a:r>
              <a:rPr lang="de-DE" altLang="de-DE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22.09.2017</a:t>
            </a:r>
            <a:endParaRPr lang="de-DE" altLang="de-D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6607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88060">
        <p14:prism/>
      </p:transition>
    </mc:Choice>
    <mc:Fallback xmlns="">
      <p:transition spd="slow" advTm="8806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Sozialer Status </a:t>
            </a:r>
            <a:r>
              <a:rPr lang="de-D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2015</a:t>
            </a:r>
            <a:endParaRPr lang="de-DE" sz="4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EE12DCD-3FB3-4967-B0F0-A7B9015D0B37}" type="slidenum">
              <a:rPr lang="de-DE" altLang="de-DE" smtClean="0"/>
              <a:pPr/>
              <a:t>4</a:t>
            </a:fld>
            <a:endParaRPr lang="de-DE" altLang="de-DE"/>
          </a:p>
        </p:txBody>
      </p:sp>
      <p:graphicFrame>
        <p:nvGraphicFramePr>
          <p:cNvPr id="8" name="Inhaltsplatzhalter 7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666210348"/>
              </p:ext>
            </p:extLst>
          </p:nvPr>
        </p:nvGraphicFramePr>
        <p:xfrm>
          <a:off x="467544" y="1700808"/>
          <a:ext cx="8298504" cy="2275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930473"/>
                <a:gridCol w="1465790"/>
                <a:gridCol w="2051977"/>
                <a:gridCol w="1850264"/>
              </a:tblGrid>
              <a:tr h="288032">
                <a:tc>
                  <a:txBody>
                    <a:bodyPr/>
                    <a:lstStyle/>
                    <a:p>
                      <a:endParaRPr lang="de-DE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de-DE" sz="2000" dirty="0" smtClean="0"/>
                        <a:t>Sozialstatusindex </a:t>
                      </a:r>
                      <a:r>
                        <a:rPr lang="de-DE" sz="1800" dirty="0" smtClean="0"/>
                        <a:t>2015</a:t>
                      </a:r>
                      <a:endParaRPr lang="de-DE" sz="24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  <a:tr h="282312">
                <a:tc>
                  <a:txBody>
                    <a:bodyPr/>
                    <a:lstStyle/>
                    <a:p>
                      <a:endParaRPr lang="de-DE" sz="2000" dirty="0"/>
                    </a:p>
                  </a:txBody>
                  <a:tcPr>
                    <a:lnT w="38100" cmpd="sng">
                      <a:noFill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de-DE" sz="2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Insgesamt</a:t>
                      </a:r>
                      <a:endParaRPr kumimoji="0" lang="de-DE" sz="2000" b="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38100" cmpd="sng">
                      <a:noFill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de-DE" sz="2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Kinder ohne MH</a:t>
                      </a:r>
                      <a:endParaRPr kumimoji="0" lang="de-DE" sz="2000" b="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38100" cmpd="sng">
                      <a:noFill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de-DE" sz="2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Kinder mit MH</a:t>
                      </a:r>
                      <a:endParaRPr kumimoji="0" lang="de-DE" sz="2000" b="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38100" cmpd="sng">
                      <a:noFill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kumimoji="0" lang="de-DE" sz="2000" b="0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2000" b="0" kern="120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Anzahl Kinder</a:t>
                      </a:r>
                      <a:endParaRPr kumimoji="0" lang="de-DE" sz="2000" b="0" kern="120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</a:txBody>
                  <a:tcPr marL="171450" marR="9525" marT="9525" marB="0" anchor="b"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2000" b="0" i="0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1.87</a:t>
                      </a:r>
                      <a:r>
                        <a:rPr kumimoji="0" lang="de-DE" sz="2000" b="0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2000" b="0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825</a:t>
                      </a: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2000" b="0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1.044</a:t>
                      </a: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kumimoji="0" lang="de-DE" sz="2000" b="0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 untere </a:t>
                      </a:r>
                      <a:r>
                        <a:rPr kumimoji="0" lang="de-DE" sz="2000" b="0" kern="120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Statusgruppe (%)</a:t>
                      </a:r>
                      <a:endParaRPr kumimoji="0" lang="de-DE" sz="2000" b="0" kern="120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</a:txBody>
                  <a:tcPr marL="171450" marR="9525" marT="9525" marB="0" anchor="b"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2000" b="0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8,2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2000" b="0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3,2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2000" b="0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12,1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kumimoji="0" lang="de-DE" sz="2000" b="0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 mittlere </a:t>
                      </a:r>
                      <a:r>
                        <a:rPr kumimoji="0" lang="de-DE" sz="2000" b="0" kern="120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Statusgruppe (%)</a:t>
                      </a:r>
                      <a:endParaRPr kumimoji="0" lang="de-DE" sz="2000" b="0" kern="120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</a:txBody>
                  <a:tcPr marL="17145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2000" b="0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39,8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2000" b="0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34,9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2000" b="0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43,7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kumimoji="0" lang="de-DE" sz="2000" b="0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2000" b="0" kern="120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obere Statusgruppe (%)</a:t>
                      </a:r>
                      <a:endParaRPr kumimoji="0" lang="de-DE" sz="2000" b="0" kern="120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</a:txBody>
                  <a:tcPr marL="17145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2000" b="0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52,0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2000" b="0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61,9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2000" b="0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44,3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2" name="Textfeld 11"/>
          <p:cNvSpPr txBox="1"/>
          <p:nvPr/>
        </p:nvSpPr>
        <p:spPr>
          <a:xfrm>
            <a:off x="3344658" y="6309320"/>
            <a:ext cx="5391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MPH Luisa </a:t>
            </a:r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Marquardt</a:t>
            </a:r>
          </a:p>
          <a:p>
            <a:pPr algn="r"/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Planungs- und Koordinierungsstelle Gesundheit und Soziales  - Bereich Gesundheits- und Sozialberichterstattung</a:t>
            </a:r>
            <a:endParaRPr lang="de-DE" sz="9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14" name="Inhaltsplatzhalter 4"/>
          <p:cNvSpPr txBox="1">
            <a:spLocks/>
          </p:cNvSpPr>
          <p:nvPr/>
        </p:nvSpPr>
        <p:spPr>
          <a:xfrm>
            <a:off x="612648" y="4293096"/>
            <a:ext cx="8153400" cy="1440160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Aft>
                <a:spcPts val="0"/>
              </a:spcAft>
              <a:buFont typeface="Wingdings"/>
              <a:buChar char="à"/>
            </a:pPr>
            <a:r>
              <a:rPr lang="de-DE" sz="2400" dirty="0" smtClean="0"/>
              <a:t>Im Berlinvergleich überdurchschnittlicher Sozialstatusindex</a:t>
            </a:r>
          </a:p>
          <a:p>
            <a:pPr lvl="1" fontAlgn="auto">
              <a:spcAft>
                <a:spcPts val="0"/>
              </a:spcAft>
              <a:buFont typeface="Wingdings"/>
              <a:buChar char="à"/>
            </a:pPr>
            <a:r>
              <a:rPr lang="de-DE" sz="2400" dirty="0" smtClean="0"/>
              <a:t>Zeitverlauf insgesamt positive Entwicklung für beide Gruppen</a:t>
            </a:r>
            <a:endParaRPr lang="de-DE" sz="2400" dirty="0"/>
          </a:p>
        </p:txBody>
      </p:sp>
      <p:sp>
        <p:nvSpPr>
          <p:cNvPr id="9" name="Datumsplatzhalter 5"/>
          <p:cNvSpPr txBox="1">
            <a:spLocks/>
          </p:cNvSpPr>
          <p:nvPr/>
        </p:nvSpPr>
        <p:spPr>
          <a:xfrm>
            <a:off x="6046223" y="116632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defPPr>
              <a:defRPr lang="en-US"/>
            </a:defPPr>
            <a:lvl1pPr algn="l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kern="1200">
                <a:solidFill>
                  <a:schemeClr val="tx2"/>
                </a:solidFill>
                <a:latin typeface="Times New Roman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 algn="r"/>
            <a:r>
              <a:rPr lang="de-DE" altLang="de-DE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22.09.2017</a:t>
            </a:r>
            <a:endParaRPr lang="de-DE" altLang="de-D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46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77073">
        <p14:prism/>
      </p:transition>
    </mc:Choice>
    <mc:Fallback xmlns="">
      <p:transition spd="slow" advTm="7707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i="1" dirty="0" smtClean="0"/>
              <a:t>Sozialstatusgruppen</a:t>
            </a:r>
            <a:endParaRPr lang="de-DE" sz="3600" i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EE12DCD-3FB3-4967-B0F0-A7B9015D0B37}" type="slidenum">
              <a:rPr lang="de-DE" altLang="de-DE" smtClean="0"/>
              <a:pPr/>
              <a:t>5</a:t>
            </a:fld>
            <a:endParaRPr lang="de-DE" altLang="de-DE"/>
          </a:p>
        </p:txBody>
      </p:sp>
      <p:grpSp>
        <p:nvGrpSpPr>
          <p:cNvPr id="6" name="Gruppieren 5"/>
          <p:cNvGrpSpPr>
            <a:grpSpLocks noChangeAspect="1"/>
          </p:cNvGrpSpPr>
          <p:nvPr/>
        </p:nvGrpSpPr>
        <p:grpSpPr>
          <a:xfrm>
            <a:off x="622225" y="1452606"/>
            <a:ext cx="7154440" cy="4803634"/>
            <a:chOff x="838121" y="1148610"/>
            <a:chExt cx="5110315" cy="3431167"/>
          </a:xfrm>
        </p:grpSpPr>
        <p:grpSp>
          <p:nvGrpSpPr>
            <p:cNvPr id="7" name="Gruppieren 6"/>
            <p:cNvGrpSpPr/>
            <p:nvPr/>
          </p:nvGrpSpPr>
          <p:grpSpPr>
            <a:xfrm>
              <a:off x="838121" y="1333512"/>
              <a:ext cx="5097542" cy="3146414"/>
              <a:chOff x="838121" y="1333512"/>
              <a:chExt cx="5097542" cy="3146414"/>
            </a:xfrm>
          </p:grpSpPr>
          <p:grpSp>
            <p:nvGrpSpPr>
              <p:cNvPr id="25" name="Gruppieren 24"/>
              <p:cNvGrpSpPr/>
              <p:nvPr/>
            </p:nvGrpSpPr>
            <p:grpSpPr>
              <a:xfrm>
                <a:off x="2312424" y="1347788"/>
                <a:ext cx="3623239" cy="3132138"/>
                <a:chOff x="2312424" y="1347788"/>
                <a:chExt cx="3623239" cy="3132138"/>
              </a:xfrm>
            </p:grpSpPr>
            <p:sp>
              <p:nvSpPr>
                <p:cNvPr id="33" name="Freeform 20"/>
                <p:cNvSpPr>
                  <a:spLocks/>
                </p:cNvSpPr>
                <p:nvPr/>
              </p:nvSpPr>
              <p:spPr bwMode="auto">
                <a:xfrm>
                  <a:off x="4887913" y="3989388"/>
                  <a:ext cx="504825" cy="490538"/>
                </a:xfrm>
                <a:custGeom>
                  <a:avLst/>
                  <a:gdLst>
                    <a:gd name="T0" fmla="*/ 178 w 397"/>
                    <a:gd name="T1" fmla="*/ 370 h 386"/>
                    <a:gd name="T2" fmla="*/ 172 w 397"/>
                    <a:gd name="T3" fmla="*/ 366 h 386"/>
                    <a:gd name="T4" fmla="*/ 157 w 397"/>
                    <a:gd name="T5" fmla="*/ 347 h 386"/>
                    <a:gd name="T6" fmla="*/ 146 w 397"/>
                    <a:gd name="T7" fmla="*/ 332 h 386"/>
                    <a:gd name="T8" fmla="*/ 130 w 397"/>
                    <a:gd name="T9" fmla="*/ 318 h 386"/>
                    <a:gd name="T10" fmla="*/ 117 w 397"/>
                    <a:gd name="T11" fmla="*/ 305 h 386"/>
                    <a:gd name="T12" fmla="*/ 94 w 397"/>
                    <a:gd name="T13" fmla="*/ 276 h 386"/>
                    <a:gd name="T14" fmla="*/ 67 w 397"/>
                    <a:gd name="T15" fmla="*/ 247 h 386"/>
                    <a:gd name="T16" fmla="*/ 0 w 397"/>
                    <a:gd name="T17" fmla="*/ 199 h 386"/>
                    <a:gd name="T18" fmla="*/ 15 w 397"/>
                    <a:gd name="T19" fmla="*/ 186 h 386"/>
                    <a:gd name="T20" fmla="*/ 38 w 397"/>
                    <a:gd name="T21" fmla="*/ 169 h 386"/>
                    <a:gd name="T22" fmla="*/ 101 w 397"/>
                    <a:gd name="T23" fmla="*/ 115 h 386"/>
                    <a:gd name="T24" fmla="*/ 151 w 397"/>
                    <a:gd name="T25" fmla="*/ 71 h 386"/>
                    <a:gd name="T26" fmla="*/ 176 w 397"/>
                    <a:gd name="T27" fmla="*/ 48 h 386"/>
                    <a:gd name="T28" fmla="*/ 209 w 397"/>
                    <a:gd name="T29" fmla="*/ 19 h 386"/>
                    <a:gd name="T30" fmla="*/ 232 w 397"/>
                    <a:gd name="T31" fmla="*/ 0 h 386"/>
                    <a:gd name="T32" fmla="*/ 243 w 397"/>
                    <a:gd name="T33" fmla="*/ 11 h 386"/>
                    <a:gd name="T34" fmla="*/ 266 w 397"/>
                    <a:gd name="T35" fmla="*/ 30 h 386"/>
                    <a:gd name="T36" fmla="*/ 286 w 397"/>
                    <a:gd name="T37" fmla="*/ 42 h 386"/>
                    <a:gd name="T38" fmla="*/ 326 w 397"/>
                    <a:gd name="T39" fmla="*/ 61 h 386"/>
                    <a:gd name="T40" fmla="*/ 374 w 397"/>
                    <a:gd name="T41" fmla="*/ 73 h 386"/>
                    <a:gd name="T42" fmla="*/ 389 w 397"/>
                    <a:gd name="T43" fmla="*/ 71 h 386"/>
                    <a:gd name="T44" fmla="*/ 397 w 397"/>
                    <a:gd name="T45" fmla="*/ 73 h 386"/>
                    <a:gd name="T46" fmla="*/ 395 w 397"/>
                    <a:gd name="T47" fmla="*/ 76 h 386"/>
                    <a:gd name="T48" fmla="*/ 395 w 397"/>
                    <a:gd name="T49" fmla="*/ 96 h 386"/>
                    <a:gd name="T50" fmla="*/ 393 w 397"/>
                    <a:gd name="T51" fmla="*/ 146 h 386"/>
                    <a:gd name="T52" fmla="*/ 393 w 397"/>
                    <a:gd name="T53" fmla="*/ 167 h 386"/>
                    <a:gd name="T54" fmla="*/ 391 w 397"/>
                    <a:gd name="T55" fmla="*/ 192 h 386"/>
                    <a:gd name="T56" fmla="*/ 391 w 397"/>
                    <a:gd name="T57" fmla="*/ 240 h 386"/>
                    <a:gd name="T58" fmla="*/ 391 w 397"/>
                    <a:gd name="T59" fmla="*/ 251 h 386"/>
                    <a:gd name="T60" fmla="*/ 391 w 397"/>
                    <a:gd name="T61" fmla="*/ 272 h 386"/>
                    <a:gd name="T62" fmla="*/ 391 w 397"/>
                    <a:gd name="T63" fmla="*/ 280 h 386"/>
                    <a:gd name="T64" fmla="*/ 397 w 397"/>
                    <a:gd name="T65" fmla="*/ 286 h 386"/>
                    <a:gd name="T66" fmla="*/ 391 w 397"/>
                    <a:gd name="T67" fmla="*/ 295 h 386"/>
                    <a:gd name="T68" fmla="*/ 391 w 397"/>
                    <a:gd name="T69" fmla="*/ 299 h 386"/>
                    <a:gd name="T70" fmla="*/ 389 w 397"/>
                    <a:gd name="T71" fmla="*/ 305 h 386"/>
                    <a:gd name="T72" fmla="*/ 387 w 397"/>
                    <a:gd name="T73" fmla="*/ 332 h 386"/>
                    <a:gd name="T74" fmla="*/ 384 w 397"/>
                    <a:gd name="T75" fmla="*/ 384 h 386"/>
                    <a:gd name="T76" fmla="*/ 362 w 397"/>
                    <a:gd name="T77" fmla="*/ 384 h 386"/>
                    <a:gd name="T78" fmla="*/ 313 w 397"/>
                    <a:gd name="T79" fmla="*/ 382 h 386"/>
                    <a:gd name="T80" fmla="*/ 222 w 397"/>
                    <a:gd name="T81" fmla="*/ 380 h 386"/>
                    <a:gd name="T82" fmla="*/ 217 w 397"/>
                    <a:gd name="T83" fmla="*/ 384 h 386"/>
                    <a:gd name="T84" fmla="*/ 209 w 397"/>
                    <a:gd name="T85" fmla="*/ 382 h 386"/>
                    <a:gd name="T86" fmla="*/ 197 w 397"/>
                    <a:gd name="T87" fmla="*/ 372 h 386"/>
                    <a:gd name="T88" fmla="*/ 188 w 397"/>
                    <a:gd name="T89" fmla="*/ 361 h 3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397" h="386">
                      <a:moveTo>
                        <a:pt x="188" y="361"/>
                      </a:moveTo>
                      <a:lnTo>
                        <a:pt x="178" y="370"/>
                      </a:lnTo>
                      <a:lnTo>
                        <a:pt x="174" y="366"/>
                      </a:lnTo>
                      <a:lnTo>
                        <a:pt x="172" y="366"/>
                      </a:lnTo>
                      <a:lnTo>
                        <a:pt x="157" y="357"/>
                      </a:lnTo>
                      <a:lnTo>
                        <a:pt x="157" y="347"/>
                      </a:lnTo>
                      <a:lnTo>
                        <a:pt x="151" y="340"/>
                      </a:lnTo>
                      <a:lnTo>
                        <a:pt x="146" y="332"/>
                      </a:lnTo>
                      <a:lnTo>
                        <a:pt x="138" y="324"/>
                      </a:lnTo>
                      <a:lnTo>
                        <a:pt x="130" y="318"/>
                      </a:lnTo>
                      <a:lnTo>
                        <a:pt x="122" y="311"/>
                      </a:lnTo>
                      <a:lnTo>
                        <a:pt x="117" y="305"/>
                      </a:lnTo>
                      <a:lnTo>
                        <a:pt x="109" y="297"/>
                      </a:lnTo>
                      <a:lnTo>
                        <a:pt x="94" y="276"/>
                      </a:lnTo>
                      <a:lnTo>
                        <a:pt x="69" y="249"/>
                      </a:lnTo>
                      <a:lnTo>
                        <a:pt x="67" y="247"/>
                      </a:lnTo>
                      <a:lnTo>
                        <a:pt x="5" y="201"/>
                      </a:lnTo>
                      <a:lnTo>
                        <a:pt x="0" y="199"/>
                      </a:lnTo>
                      <a:lnTo>
                        <a:pt x="11" y="190"/>
                      </a:lnTo>
                      <a:lnTo>
                        <a:pt x="15" y="186"/>
                      </a:lnTo>
                      <a:lnTo>
                        <a:pt x="32" y="172"/>
                      </a:lnTo>
                      <a:lnTo>
                        <a:pt x="38" y="169"/>
                      </a:lnTo>
                      <a:lnTo>
                        <a:pt x="96" y="119"/>
                      </a:lnTo>
                      <a:lnTo>
                        <a:pt x="101" y="115"/>
                      </a:lnTo>
                      <a:lnTo>
                        <a:pt x="136" y="82"/>
                      </a:lnTo>
                      <a:lnTo>
                        <a:pt x="151" y="71"/>
                      </a:lnTo>
                      <a:lnTo>
                        <a:pt x="170" y="53"/>
                      </a:lnTo>
                      <a:lnTo>
                        <a:pt x="176" y="48"/>
                      </a:lnTo>
                      <a:lnTo>
                        <a:pt x="199" y="27"/>
                      </a:lnTo>
                      <a:lnTo>
                        <a:pt x="209" y="19"/>
                      </a:lnTo>
                      <a:lnTo>
                        <a:pt x="228" y="2"/>
                      </a:lnTo>
                      <a:lnTo>
                        <a:pt x="232" y="0"/>
                      </a:lnTo>
                      <a:lnTo>
                        <a:pt x="240" y="5"/>
                      </a:lnTo>
                      <a:lnTo>
                        <a:pt x="243" y="11"/>
                      </a:lnTo>
                      <a:lnTo>
                        <a:pt x="263" y="27"/>
                      </a:lnTo>
                      <a:lnTo>
                        <a:pt x="266" y="30"/>
                      </a:lnTo>
                      <a:lnTo>
                        <a:pt x="278" y="38"/>
                      </a:lnTo>
                      <a:lnTo>
                        <a:pt x="286" y="42"/>
                      </a:lnTo>
                      <a:lnTo>
                        <a:pt x="316" y="57"/>
                      </a:lnTo>
                      <a:lnTo>
                        <a:pt x="326" y="61"/>
                      </a:lnTo>
                      <a:lnTo>
                        <a:pt x="339" y="65"/>
                      </a:lnTo>
                      <a:lnTo>
                        <a:pt x="374" y="73"/>
                      </a:lnTo>
                      <a:lnTo>
                        <a:pt x="389" y="75"/>
                      </a:lnTo>
                      <a:lnTo>
                        <a:pt x="389" y="71"/>
                      </a:lnTo>
                      <a:lnTo>
                        <a:pt x="397" y="71"/>
                      </a:lnTo>
                      <a:lnTo>
                        <a:pt x="397" y="73"/>
                      </a:lnTo>
                      <a:lnTo>
                        <a:pt x="395" y="73"/>
                      </a:lnTo>
                      <a:lnTo>
                        <a:pt x="395" y="76"/>
                      </a:lnTo>
                      <a:lnTo>
                        <a:pt x="395" y="92"/>
                      </a:lnTo>
                      <a:lnTo>
                        <a:pt x="395" y="96"/>
                      </a:lnTo>
                      <a:lnTo>
                        <a:pt x="393" y="142"/>
                      </a:lnTo>
                      <a:lnTo>
                        <a:pt x="393" y="146"/>
                      </a:lnTo>
                      <a:lnTo>
                        <a:pt x="393" y="165"/>
                      </a:lnTo>
                      <a:lnTo>
                        <a:pt x="393" y="167"/>
                      </a:lnTo>
                      <a:lnTo>
                        <a:pt x="391" y="188"/>
                      </a:lnTo>
                      <a:lnTo>
                        <a:pt x="391" y="192"/>
                      </a:lnTo>
                      <a:lnTo>
                        <a:pt x="391" y="213"/>
                      </a:lnTo>
                      <a:lnTo>
                        <a:pt x="391" y="240"/>
                      </a:lnTo>
                      <a:lnTo>
                        <a:pt x="391" y="244"/>
                      </a:lnTo>
                      <a:lnTo>
                        <a:pt x="391" y="251"/>
                      </a:lnTo>
                      <a:lnTo>
                        <a:pt x="389" y="272"/>
                      </a:lnTo>
                      <a:lnTo>
                        <a:pt x="391" y="272"/>
                      </a:lnTo>
                      <a:lnTo>
                        <a:pt x="391" y="278"/>
                      </a:lnTo>
                      <a:lnTo>
                        <a:pt x="391" y="280"/>
                      </a:lnTo>
                      <a:lnTo>
                        <a:pt x="393" y="282"/>
                      </a:lnTo>
                      <a:lnTo>
                        <a:pt x="397" y="286"/>
                      </a:lnTo>
                      <a:lnTo>
                        <a:pt x="397" y="290"/>
                      </a:lnTo>
                      <a:lnTo>
                        <a:pt x="391" y="295"/>
                      </a:lnTo>
                      <a:lnTo>
                        <a:pt x="393" y="297"/>
                      </a:lnTo>
                      <a:lnTo>
                        <a:pt x="391" y="299"/>
                      </a:lnTo>
                      <a:lnTo>
                        <a:pt x="389" y="301"/>
                      </a:lnTo>
                      <a:lnTo>
                        <a:pt x="389" y="305"/>
                      </a:lnTo>
                      <a:lnTo>
                        <a:pt x="387" y="328"/>
                      </a:lnTo>
                      <a:lnTo>
                        <a:pt x="387" y="332"/>
                      </a:lnTo>
                      <a:lnTo>
                        <a:pt x="387" y="380"/>
                      </a:lnTo>
                      <a:lnTo>
                        <a:pt x="384" y="384"/>
                      </a:lnTo>
                      <a:lnTo>
                        <a:pt x="370" y="384"/>
                      </a:lnTo>
                      <a:lnTo>
                        <a:pt x="362" y="384"/>
                      </a:lnTo>
                      <a:lnTo>
                        <a:pt x="318" y="382"/>
                      </a:lnTo>
                      <a:lnTo>
                        <a:pt x="313" y="382"/>
                      </a:lnTo>
                      <a:lnTo>
                        <a:pt x="226" y="380"/>
                      </a:lnTo>
                      <a:lnTo>
                        <a:pt x="222" y="380"/>
                      </a:lnTo>
                      <a:lnTo>
                        <a:pt x="218" y="382"/>
                      </a:lnTo>
                      <a:lnTo>
                        <a:pt x="217" y="384"/>
                      </a:lnTo>
                      <a:lnTo>
                        <a:pt x="215" y="386"/>
                      </a:lnTo>
                      <a:lnTo>
                        <a:pt x="209" y="382"/>
                      </a:lnTo>
                      <a:lnTo>
                        <a:pt x="203" y="376"/>
                      </a:lnTo>
                      <a:lnTo>
                        <a:pt x="197" y="372"/>
                      </a:lnTo>
                      <a:lnTo>
                        <a:pt x="192" y="366"/>
                      </a:lnTo>
                      <a:lnTo>
                        <a:pt x="188" y="361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3175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de-DE" sz="1800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grpSp>
              <p:nvGrpSpPr>
                <p:cNvPr id="34" name="Gruppieren 33"/>
                <p:cNvGrpSpPr/>
                <p:nvPr/>
              </p:nvGrpSpPr>
              <p:grpSpPr>
                <a:xfrm>
                  <a:off x="2312424" y="1347788"/>
                  <a:ext cx="3623239" cy="3125787"/>
                  <a:chOff x="2312424" y="1347788"/>
                  <a:chExt cx="3623239" cy="3125787"/>
                </a:xfrm>
              </p:grpSpPr>
              <p:sp>
                <p:nvSpPr>
                  <p:cNvPr id="35" name="Freeform 14"/>
                  <p:cNvSpPr>
                    <a:spLocks/>
                  </p:cNvSpPr>
                  <p:nvPr/>
                </p:nvSpPr>
                <p:spPr bwMode="auto">
                  <a:xfrm>
                    <a:off x="4486275" y="2803525"/>
                    <a:ext cx="606425" cy="463550"/>
                  </a:xfrm>
                  <a:custGeom>
                    <a:avLst/>
                    <a:gdLst>
                      <a:gd name="T0" fmla="*/ 257 w 478"/>
                      <a:gd name="T1" fmla="*/ 231 h 365"/>
                      <a:gd name="T2" fmla="*/ 167 w 478"/>
                      <a:gd name="T3" fmla="*/ 252 h 365"/>
                      <a:gd name="T4" fmla="*/ 123 w 478"/>
                      <a:gd name="T5" fmla="*/ 260 h 365"/>
                      <a:gd name="T6" fmla="*/ 67 w 478"/>
                      <a:gd name="T7" fmla="*/ 285 h 365"/>
                      <a:gd name="T8" fmla="*/ 55 w 478"/>
                      <a:gd name="T9" fmla="*/ 310 h 365"/>
                      <a:gd name="T10" fmla="*/ 54 w 478"/>
                      <a:gd name="T11" fmla="*/ 323 h 365"/>
                      <a:gd name="T12" fmla="*/ 36 w 478"/>
                      <a:gd name="T13" fmla="*/ 319 h 365"/>
                      <a:gd name="T14" fmla="*/ 0 w 478"/>
                      <a:gd name="T15" fmla="*/ 319 h 365"/>
                      <a:gd name="T16" fmla="*/ 4 w 478"/>
                      <a:gd name="T17" fmla="*/ 308 h 365"/>
                      <a:gd name="T18" fmla="*/ 5 w 478"/>
                      <a:gd name="T19" fmla="*/ 300 h 365"/>
                      <a:gd name="T20" fmla="*/ 9 w 478"/>
                      <a:gd name="T21" fmla="*/ 287 h 365"/>
                      <a:gd name="T22" fmla="*/ 13 w 478"/>
                      <a:gd name="T23" fmla="*/ 283 h 365"/>
                      <a:gd name="T24" fmla="*/ 9 w 478"/>
                      <a:gd name="T25" fmla="*/ 271 h 365"/>
                      <a:gd name="T26" fmla="*/ 5 w 478"/>
                      <a:gd name="T27" fmla="*/ 260 h 365"/>
                      <a:gd name="T28" fmla="*/ 2 w 478"/>
                      <a:gd name="T29" fmla="*/ 250 h 365"/>
                      <a:gd name="T30" fmla="*/ 2 w 478"/>
                      <a:gd name="T31" fmla="*/ 239 h 365"/>
                      <a:gd name="T32" fmla="*/ 9 w 478"/>
                      <a:gd name="T33" fmla="*/ 214 h 365"/>
                      <a:gd name="T34" fmla="*/ 13 w 478"/>
                      <a:gd name="T35" fmla="*/ 166 h 365"/>
                      <a:gd name="T36" fmla="*/ 19 w 478"/>
                      <a:gd name="T37" fmla="*/ 143 h 365"/>
                      <a:gd name="T38" fmla="*/ 11 w 478"/>
                      <a:gd name="T39" fmla="*/ 143 h 365"/>
                      <a:gd name="T40" fmla="*/ 21 w 478"/>
                      <a:gd name="T41" fmla="*/ 133 h 365"/>
                      <a:gd name="T42" fmla="*/ 30 w 478"/>
                      <a:gd name="T43" fmla="*/ 108 h 365"/>
                      <a:gd name="T44" fmla="*/ 50 w 478"/>
                      <a:gd name="T45" fmla="*/ 66 h 365"/>
                      <a:gd name="T46" fmla="*/ 65 w 478"/>
                      <a:gd name="T47" fmla="*/ 33 h 365"/>
                      <a:gd name="T48" fmla="*/ 82 w 478"/>
                      <a:gd name="T49" fmla="*/ 31 h 365"/>
                      <a:gd name="T50" fmla="*/ 98 w 478"/>
                      <a:gd name="T51" fmla="*/ 29 h 365"/>
                      <a:gd name="T52" fmla="*/ 155 w 478"/>
                      <a:gd name="T53" fmla="*/ 24 h 365"/>
                      <a:gd name="T54" fmla="*/ 194 w 478"/>
                      <a:gd name="T55" fmla="*/ 20 h 365"/>
                      <a:gd name="T56" fmla="*/ 270 w 478"/>
                      <a:gd name="T57" fmla="*/ 12 h 365"/>
                      <a:gd name="T58" fmla="*/ 299 w 478"/>
                      <a:gd name="T59" fmla="*/ 8 h 365"/>
                      <a:gd name="T60" fmla="*/ 338 w 478"/>
                      <a:gd name="T61" fmla="*/ 6 h 365"/>
                      <a:gd name="T62" fmla="*/ 370 w 478"/>
                      <a:gd name="T63" fmla="*/ 2 h 365"/>
                      <a:gd name="T64" fmla="*/ 378 w 478"/>
                      <a:gd name="T65" fmla="*/ 0 h 365"/>
                      <a:gd name="T66" fmla="*/ 382 w 478"/>
                      <a:gd name="T67" fmla="*/ 41 h 365"/>
                      <a:gd name="T68" fmla="*/ 384 w 478"/>
                      <a:gd name="T69" fmla="*/ 58 h 365"/>
                      <a:gd name="T70" fmla="*/ 388 w 478"/>
                      <a:gd name="T71" fmla="*/ 97 h 365"/>
                      <a:gd name="T72" fmla="*/ 393 w 478"/>
                      <a:gd name="T73" fmla="*/ 137 h 365"/>
                      <a:gd name="T74" fmla="*/ 403 w 478"/>
                      <a:gd name="T75" fmla="*/ 162 h 365"/>
                      <a:gd name="T76" fmla="*/ 407 w 478"/>
                      <a:gd name="T77" fmla="*/ 177 h 365"/>
                      <a:gd name="T78" fmla="*/ 416 w 478"/>
                      <a:gd name="T79" fmla="*/ 198 h 365"/>
                      <a:gd name="T80" fmla="*/ 420 w 478"/>
                      <a:gd name="T81" fmla="*/ 208 h 365"/>
                      <a:gd name="T82" fmla="*/ 426 w 478"/>
                      <a:gd name="T83" fmla="*/ 219 h 365"/>
                      <a:gd name="T84" fmla="*/ 430 w 478"/>
                      <a:gd name="T85" fmla="*/ 227 h 365"/>
                      <a:gd name="T86" fmla="*/ 455 w 478"/>
                      <a:gd name="T87" fmla="*/ 275 h 365"/>
                      <a:gd name="T88" fmla="*/ 470 w 478"/>
                      <a:gd name="T89" fmla="*/ 306 h 365"/>
                      <a:gd name="T90" fmla="*/ 476 w 478"/>
                      <a:gd name="T91" fmla="*/ 323 h 365"/>
                      <a:gd name="T92" fmla="*/ 466 w 478"/>
                      <a:gd name="T93" fmla="*/ 338 h 365"/>
                      <a:gd name="T94" fmla="*/ 401 w 478"/>
                      <a:gd name="T95" fmla="*/ 358 h 365"/>
                      <a:gd name="T96" fmla="*/ 372 w 478"/>
                      <a:gd name="T97" fmla="*/ 356 h 365"/>
                      <a:gd name="T98" fmla="*/ 351 w 478"/>
                      <a:gd name="T99" fmla="*/ 329 h 365"/>
                      <a:gd name="T100" fmla="*/ 332 w 478"/>
                      <a:gd name="T101" fmla="*/ 319 h 365"/>
                      <a:gd name="T102" fmla="*/ 307 w 478"/>
                      <a:gd name="T103" fmla="*/ 306 h 365"/>
                      <a:gd name="T104" fmla="*/ 286 w 478"/>
                      <a:gd name="T105" fmla="*/ 292 h 365"/>
                      <a:gd name="T106" fmla="*/ 257 w 478"/>
                      <a:gd name="T107" fmla="*/ 277 h 365"/>
                      <a:gd name="T108" fmla="*/ 269 w 478"/>
                      <a:gd name="T109" fmla="*/ 264 h 365"/>
                      <a:gd name="T110" fmla="*/ 267 w 478"/>
                      <a:gd name="T111" fmla="*/ 256 h 3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478" h="365">
                        <a:moveTo>
                          <a:pt x="257" y="233"/>
                        </a:moveTo>
                        <a:lnTo>
                          <a:pt x="257" y="231"/>
                        </a:lnTo>
                        <a:lnTo>
                          <a:pt x="173" y="250"/>
                        </a:lnTo>
                        <a:lnTo>
                          <a:pt x="167" y="252"/>
                        </a:lnTo>
                        <a:lnTo>
                          <a:pt x="163" y="254"/>
                        </a:lnTo>
                        <a:lnTo>
                          <a:pt x="123" y="260"/>
                        </a:lnTo>
                        <a:lnTo>
                          <a:pt x="115" y="260"/>
                        </a:lnTo>
                        <a:lnTo>
                          <a:pt x="67" y="285"/>
                        </a:lnTo>
                        <a:lnTo>
                          <a:pt x="75" y="300"/>
                        </a:lnTo>
                        <a:lnTo>
                          <a:pt x="55" y="310"/>
                        </a:lnTo>
                        <a:lnTo>
                          <a:pt x="61" y="319"/>
                        </a:lnTo>
                        <a:lnTo>
                          <a:pt x="54" y="323"/>
                        </a:lnTo>
                        <a:lnTo>
                          <a:pt x="48" y="315"/>
                        </a:lnTo>
                        <a:lnTo>
                          <a:pt x="36" y="319"/>
                        </a:lnTo>
                        <a:lnTo>
                          <a:pt x="29" y="306"/>
                        </a:lnTo>
                        <a:lnTo>
                          <a:pt x="0" y="319"/>
                        </a:lnTo>
                        <a:lnTo>
                          <a:pt x="0" y="315"/>
                        </a:lnTo>
                        <a:lnTo>
                          <a:pt x="4" y="308"/>
                        </a:lnTo>
                        <a:lnTo>
                          <a:pt x="5" y="304"/>
                        </a:lnTo>
                        <a:lnTo>
                          <a:pt x="5" y="300"/>
                        </a:lnTo>
                        <a:lnTo>
                          <a:pt x="7" y="294"/>
                        </a:lnTo>
                        <a:lnTo>
                          <a:pt x="9" y="287"/>
                        </a:lnTo>
                        <a:lnTo>
                          <a:pt x="13" y="287"/>
                        </a:lnTo>
                        <a:lnTo>
                          <a:pt x="13" y="283"/>
                        </a:lnTo>
                        <a:lnTo>
                          <a:pt x="11" y="277"/>
                        </a:lnTo>
                        <a:lnTo>
                          <a:pt x="9" y="271"/>
                        </a:lnTo>
                        <a:lnTo>
                          <a:pt x="7" y="265"/>
                        </a:lnTo>
                        <a:lnTo>
                          <a:pt x="5" y="260"/>
                        </a:lnTo>
                        <a:lnTo>
                          <a:pt x="5" y="258"/>
                        </a:lnTo>
                        <a:lnTo>
                          <a:pt x="2" y="250"/>
                        </a:lnTo>
                        <a:lnTo>
                          <a:pt x="2" y="242"/>
                        </a:lnTo>
                        <a:lnTo>
                          <a:pt x="2" y="239"/>
                        </a:lnTo>
                        <a:lnTo>
                          <a:pt x="9" y="221"/>
                        </a:lnTo>
                        <a:lnTo>
                          <a:pt x="9" y="214"/>
                        </a:lnTo>
                        <a:lnTo>
                          <a:pt x="11" y="187"/>
                        </a:lnTo>
                        <a:lnTo>
                          <a:pt x="13" y="166"/>
                        </a:lnTo>
                        <a:lnTo>
                          <a:pt x="15" y="152"/>
                        </a:lnTo>
                        <a:lnTo>
                          <a:pt x="19" y="143"/>
                        </a:lnTo>
                        <a:lnTo>
                          <a:pt x="17" y="143"/>
                        </a:lnTo>
                        <a:lnTo>
                          <a:pt x="11" y="143"/>
                        </a:lnTo>
                        <a:lnTo>
                          <a:pt x="15" y="133"/>
                        </a:lnTo>
                        <a:lnTo>
                          <a:pt x="21" y="133"/>
                        </a:lnTo>
                        <a:lnTo>
                          <a:pt x="25" y="121"/>
                        </a:lnTo>
                        <a:lnTo>
                          <a:pt x="30" y="108"/>
                        </a:lnTo>
                        <a:lnTo>
                          <a:pt x="36" y="93"/>
                        </a:lnTo>
                        <a:lnTo>
                          <a:pt x="50" y="66"/>
                        </a:lnTo>
                        <a:lnTo>
                          <a:pt x="52" y="64"/>
                        </a:lnTo>
                        <a:lnTo>
                          <a:pt x="65" y="33"/>
                        </a:lnTo>
                        <a:lnTo>
                          <a:pt x="78" y="31"/>
                        </a:lnTo>
                        <a:lnTo>
                          <a:pt x="82" y="31"/>
                        </a:lnTo>
                        <a:lnTo>
                          <a:pt x="90" y="29"/>
                        </a:lnTo>
                        <a:lnTo>
                          <a:pt x="98" y="29"/>
                        </a:lnTo>
                        <a:lnTo>
                          <a:pt x="144" y="25"/>
                        </a:lnTo>
                        <a:lnTo>
                          <a:pt x="155" y="24"/>
                        </a:lnTo>
                        <a:lnTo>
                          <a:pt x="186" y="20"/>
                        </a:lnTo>
                        <a:lnTo>
                          <a:pt x="194" y="20"/>
                        </a:lnTo>
                        <a:lnTo>
                          <a:pt x="259" y="14"/>
                        </a:lnTo>
                        <a:lnTo>
                          <a:pt x="270" y="12"/>
                        </a:lnTo>
                        <a:lnTo>
                          <a:pt x="288" y="10"/>
                        </a:lnTo>
                        <a:lnTo>
                          <a:pt x="299" y="8"/>
                        </a:lnTo>
                        <a:lnTo>
                          <a:pt x="309" y="8"/>
                        </a:lnTo>
                        <a:lnTo>
                          <a:pt x="338" y="6"/>
                        </a:lnTo>
                        <a:lnTo>
                          <a:pt x="343" y="4"/>
                        </a:lnTo>
                        <a:lnTo>
                          <a:pt x="370" y="2"/>
                        </a:lnTo>
                        <a:lnTo>
                          <a:pt x="374" y="2"/>
                        </a:lnTo>
                        <a:lnTo>
                          <a:pt x="378" y="0"/>
                        </a:lnTo>
                        <a:lnTo>
                          <a:pt x="382" y="35"/>
                        </a:lnTo>
                        <a:lnTo>
                          <a:pt x="382" y="41"/>
                        </a:lnTo>
                        <a:lnTo>
                          <a:pt x="384" y="54"/>
                        </a:lnTo>
                        <a:lnTo>
                          <a:pt x="384" y="58"/>
                        </a:lnTo>
                        <a:lnTo>
                          <a:pt x="388" y="91"/>
                        </a:lnTo>
                        <a:lnTo>
                          <a:pt x="388" y="97"/>
                        </a:lnTo>
                        <a:lnTo>
                          <a:pt x="390" y="125"/>
                        </a:lnTo>
                        <a:lnTo>
                          <a:pt x="393" y="137"/>
                        </a:lnTo>
                        <a:lnTo>
                          <a:pt x="397" y="148"/>
                        </a:lnTo>
                        <a:lnTo>
                          <a:pt x="403" y="162"/>
                        </a:lnTo>
                        <a:lnTo>
                          <a:pt x="405" y="171"/>
                        </a:lnTo>
                        <a:lnTo>
                          <a:pt x="407" y="177"/>
                        </a:lnTo>
                        <a:lnTo>
                          <a:pt x="409" y="181"/>
                        </a:lnTo>
                        <a:lnTo>
                          <a:pt x="416" y="198"/>
                        </a:lnTo>
                        <a:lnTo>
                          <a:pt x="416" y="200"/>
                        </a:lnTo>
                        <a:lnTo>
                          <a:pt x="420" y="208"/>
                        </a:lnTo>
                        <a:lnTo>
                          <a:pt x="422" y="214"/>
                        </a:lnTo>
                        <a:lnTo>
                          <a:pt x="426" y="219"/>
                        </a:lnTo>
                        <a:lnTo>
                          <a:pt x="428" y="223"/>
                        </a:lnTo>
                        <a:lnTo>
                          <a:pt x="430" y="227"/>
                        </a:lnTo>
                        <a:lnTo>
                          <a:pt x="443" y="256"/>
                        </a:lnTo>
                        <a:lnTo>
                          <a:pt x="455" y="275"/>
                        </a:lnTo>
                        <a:lnTo>
                          <a:pt x="468" y="302"/>
                        </a:lnTo>
                        <a:lnTo>
                          <a:pt x="470" y="306"/>
                        </a:lnTo>
                        <a:lnTo>
                          <a:pt x="470" y="310"/>
                        </a:lnTo>
                        <a:lnTo>
                          <a:pt x="476" y="323"/>
                        </a:lnTo>
                        <a:lnTo>
                          <a:pt x="478" y="335"/>
                        </a:lnTo>
                        <a:lnTo>
                          <a:pt x="466" y="338"/>
                        </a:lnTo>
                        <a:lnTo>
                          <a:pt x="416" y="354"/>
                        </a:lnTo>
                        <a:lnTo>
                          <a:pt x="401" y="358"/>
                        </a:lnTo>
                        <a:lnTo>
                          <a:pt x="372" y="365"/>
                        </a:lnTo>
                        <a:lnTo>
                          <a:pt x="372" y="356"/>
                        </a:lnTo>
                        <a:lnTo>
                          <a:pt x="374" y="342"/>
                        </a:lnTo>
                        <a:lnTo>
                          <a:pt x="351" y="329"/>
                        </a:lnTo>
                        <a:lnTo>
                          <a:pt x="345" y="327"/>
                        </a:lnTo>
                        <a:lnTo>
                          <a:pt x="332" y="319"/>
                        </a:lnTo>
                        <a:lnTo>
                          <a:pt x="324" y="313"/>
                        </a:lnTo>
                        <a:lnTo>
                          <a:pt x="307" y="306"/>
                        </a:lnTo>
                        <a:lnTo>
                          <a:pt x="301" y="302"/>
                        </a:lnTo>
                        <a:lnTo>
                          <a:pt x="286" y="292"/>
                        </a:lnTo>
                        <a:lnTo>
                          <a:pt x="278" y="289"/>
                        </a:lnTo>
                        <a:lnTo>
                          <a:pt x="257" y="277"/>
                        </a:lnTo>
                        <a:lnTo>
                          <a:pt x="249" y="273"/>
                        </a:lnTo>
                        <a:lnTo>
                          <a:pt x="269" y="264"/>
                        </a:lnTo>
                        <a:lnTo>
                          <a:pt x="269" y="258"/>
                        </a:lnTo>
                        <a:lnTo>
                          <a:pt x="267" y="256"/>
                        </a:lnTo>
                        <a:lnTo>
                          <a:pt x="257" y="233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6" name="Freeform 17"/>
                  <p:cNvSpPr>
                    <a:spLocks/>
                  </p:cNvSpPr>
                  <p:nvPr/>
                </p:nvSpPr>
                <p:spPr bwMode="auto">
                  <a:xfrm>
                    <a:off x="4486275" y="3097213"/>
                    <a:ext cx="598488" cy="439738"/>
                  </a:xfrm>
                  <a:custGeom>
                    <a:avLst/>
                    <a:gdLst>
                      <a:gd name="T0" fmla="*/ 163 w 472"/>
                      <a:gd name="T1" fmla="*/ 267 h 347"/>
                      <a:gd name="T2" fmla="*/ 144 w 472"/>
                      <a:gd name="T3" fmla="*/ 267 h 347"/>
                      <a:gd name="T4" fmla="*/ 134 w 472"/>
                      <a:gd name="T5" fmla="*/ 267 h 347"/>
                      <a:gd name="T6" fmla="*/ 126 w 472"/>
                      <a:gd name="T7" fmla="*/ 267 h 347"/>
                      <a:gd name="T8" fmla="*/ 119 w 472"/>
                      <a:gd name="T9" fmla="*/ 265 h 347"/>
                      <a:gd name="T10" fmla="*/ 113 w 472"/>
                      <a:gd name="T11" fmla="*/ 265 h 347"/>
                      <a:gd name="T12" fmla="*/ 103 w 472"/>
                      <a:gd name="T13" fmla="*/ 261 h 347"/>
                      <a:gd name="T14" fmla="*/ 90 w 472"/>
                      <a:gd name="T15" fmla="*/ 259 h 347"/>
                      <a:gd name="T16" fmla="*/ 90 w 472"/>
                      <a:gd name="T17" fmla="*/ 253 h 347"/>
                      <a:gd name="T18" fmla="*/ 92 w 472"/>
                      <a:gd name="T19" fmla="*/ 246 h 347"/>
                      <a:gd name="T20" fmla="*/ 77 w 472"/>
                      <a:gd name="T21" fmla="*/ 242 h 347"/>
                      <a:gd name="T22" fmla="*/ 63 w 472"/>
                      <a:gd name="T23" fmla="*/ 230 h 347"/>
                      <a:gd name="T24" fmla="*/ 55 w 472"/>
                      <a:gd name="T25" fmla="*/ 217 h 347"/>
                      <a:gd name="T26" fmla="*/ 55 w 472"/>
                      <a:gd name="T27" fmla="*/ 211 h 347"/>
                      <a:gd name="T28" fmla="*/ 55 w 472"/>
                      <a:gd name="T29" fmla="*/ 205 h 347"/>
                      <a:gd name="T30" fmla="*/ 54 w 472"/>
                      <a:gd name="T31" fmla="*/ 202 h 347"/>
                      <a:gd name="T32" fmla="*/ 52 w 472"/>
                      <a:gd name="T33" fmla="*/ 196 h 347"/>
                      <a:gd name="T34" fmla="*/ 50 w 472"/>
                      <a:gd name="T35" fmla="*/ 192 h 347"/>
                      <a:gd name="T36" fmla="*/ 48 w 472"/>
                      <a:gd name="T37" fmla="*/ 188 h 347"/>
                      <a:gd name="T38" fmla="*/ 46 w 472"/>
                      <a:gd name="T39" fmla="*/ 184 h 347"/>
                      <a:gd name="T40" fmla="*/ 44 w 472"/>
                      <a:gd name="T41" fmla="*/ 180 h 347"/>
                      <a:gd name="T42" fmla="*/ 42 w 472"/>
                      <a:gd name="T43" fmla="*/ 177 h 347"/>
                      <a:gd name="T44" fmla="*/ 36 w 472"/>
                      <a:gd name="T45" fmla="*/ 169 h 347"/>
                      <a:gd name="T46" fmla="*/ 32 w 472"/>
                      <a:gd name="T47" fmla="*/ 163 h 347"/>
                      <a:gd name="T48" fmla="*/ 21 w 472"/>
                      <a:gd name="T49" fmla="*/ 144 h 347"/>
                      <a:gd name="T50" fmla="*/ 2 w 472"/>
                      <a:gd name="T51" fmla="*/ 109 h 347"/>
                      <a:gd name="T52" fmla="*/ 0 w 472"/>
                      <a:gd name="T53" fmla="*/ 100 h 347"/>
                      <a:gd name="T54" fmla="*/ 0 w 472"/>
                      <a:gd name="T55" fmla="*/ 88 h 347"/>
                      <a:gd name="T56" fmla="*/ 48 w 472"/>
                      <a:gd name="T57" fmla="*/ 84 h 347"/>
                      <a:gd name="T58" fmla="*/ 55 w 472"/>
                      <a:gd name="T59" fmla="*/ 79 h 347"/>
                      <a:gd name="T60" fmla="*/ 115 w 472"/>
                      <a:gd name="T61" fmla="*/ 29 h 347"/>
                      <a:gd name="T62" fmla="*/ 167 w 472"/>
                      <a:gd name="T63" fmla="*/ 21 h 347"/>
                      <a:gd name="T64" fmla="*/ 257 w 472"/>
                      <a:gd name="T65" fmla="*/ 2 h 347"/>
                      <a:gd name="T66" fmla="*/ 269 w 472"/>
                      <a:gd name="T67" fmla="*/ 33 h 347"/>
                      <a:gd name="T68" fmla="*/ 278 w 472"/>
                      <a:gd name="T69" fmla="*/ 58 h 347"/>
                      <a:gd name="T70" fmla="*/ 307 w 472"/>
                      <a:gd name="T71" fmla="*/ 75 h 347"/>
                      <a:gd name="T72" fmla="*/ 345 w 472"/>
                      <a:gd name="T73" fmla="*/ 96 h 347"/>
                      <a:gd name="T74" fmla="*/ 372 w 472"/>
                      <a:gd name="T75" fmla="*/ 125 h 347"/>
                      <a:gd name="T76" fmla="*/ 416 w 472"/>
                      <a:gd name="T77" fmla="*/ 123 h 347"/>
                      <a:gd name="T78" fmla="*/ 472 w 472"/>
                      <a:gd name="T79" fmla="*/ 140 h 347"/>
                      <a:gd name="T80" fmla="*/ 407 w 472"/>
                      <a:gd name="T81" fmla="*/ 219 h 347"/>
                      <a:gd name="T82" fmla="*/ 365 w 472"/>
                      <a:gd name="T83" fmla="*/ 255 h 347"/>
                      <a:gd name="T84" fmla="*/ 330 w 472"/>
                      <a:gd name="T85" fmla="*/ 282 h 347"/>
                      <a:gd name="T86" fmla="*/ 265 w 472"/>
                      <a:gd name="T87" fmla="*/ 336 h 347"/>
                      <a:gd name="T88" fmla="*/ 178 w 472"/>
                      <a:gd name="T89" fmla="*/ 278 h 3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472" h="347">
                        <a:moveTo>
                          <a:pt x="176" y="276"/>
                        </a:moveTo>
                        <a:lnTo>
                          <a:pt x="174" y="280"/>
                        </a:lnTo>
                        <a:lnTo>
                          <a:pt x="163" y="267"/>
                        </a:lnTo>
                        <a:lnTo>
                          <a:pt x="159" y="269"/>
                        </a:lnTo>
                        <a:lnTo>
                          <a:pt x="157" y="269"/>
                        </a:lnTo>
                        <a:lnTo>
                          <a:pt x="144" y="267"/>
                        </a:lnTo>
                        <a:lnTo>
                          <a:pt x="142" y="267"/>
                        </a:lnTo>
                        <a:lnTo>
                          <a:pt x="138" y="271"/>
                        </a:lnTo>
                        <a:lnTo>
                          <a:pt x="134" y="267"/>
                        </a:lnTo>
                        <a:lnTo>
                          <a:pt x="132" y="267"/>
                        </a:lnTo>
                        <a:lnTo>
                          <a:pt x="128" y="267"/>
                        </a:lnTo>
                        <a:lnTo>
                          <a:pt x="126" y="267"/>
                        </a:lnTo>
                        <a:lnTo>
                          <a:pt x="125" y="267"/>
                        </a:lnTo>
                        <a:lnTo>
                          <a:pt x="123" y="265"/>
                        </a:lnTo>
                        <a:lnTo>
                          <a:pt x="119" y="265"/>
                        </a:lnTo>
                        <a:lnTo>
                          <a:pt x="117" y="265"/>
                        </a:lnTo>
                        <a:lnTo>
                          <a:pt x="115" y="265"/>
                        </a:lnTo>
                        <a:lnTo>
                          <a:pt x="113" y="265"/>
                        </a:lnTo>
                        <a:lnTo>
                          <a:pt x="109" y="263"/>
                        </a:lnTo>
                        <a:lnTo>
                          <a:pt x="107" y="263"/>
                        </a:lnTo>
                        <a:lnTo>
                          <a:pt x="103" y="261"/>
                        </a:lnTo>
                        <a:lnTo>
                          <a:pt x="98" y="257"/>
                        </a:lnTo>
                        <a:lnTo>
                          <a:pt x="96" y="261"/>
                        </a:lnTo>
                        <a:lnTo>
                          <a:pt x="90" y="259"/>
                        </a:lnTo>
                        <a:lnTo>
                          <a:pt x="90" y="257"/>
                        </a:lnTo>
                        <a:lnTo>
                          <a:pt x="90" y="255"/>
                        </a:lnTo>
                        <a:lnTo>
                          <a:pt x="90" y="253"/>
                        </a:lnTo>
                        <a:lnTo>
                          <a:pt x="90" y="251"/>
                        </a:lnTo>
                        <a:lnTo>
                          <a:pt x="90" y="248"/>
                        </a:lnTo>
                        <a:lnTo>
                          <a:pt x="92" y="246"/>
                        </a:lnTo>
                        <a:lnTo>
                          <a:pt x="92" y="244"/>
                        </a:lnTo>
                        <a:lnTo>
                          <a:pt x="88" y="244"/>
                        </a:lnTo>
                        <a:lnTo>
                          <a:pt x="77" y="242"/>
                        </a:lnTo>
                        <a:lnTo>
                          <a:pt x="75" y="244"/>
                        </a:lnTo>
                        <a:lnTo>
                          <a:pt x="73" y="244"/>
                        </a:lnTo>
                        <a:lnTo>
                          <a:pt x="63" y="230"/>
                        </a:lnTo>
                        <a:lnTo>
                          <a:pt x="61" y="225"/>
                        </a:lnTo>
                        <a:lnTo>
                          <a:pt x="59" y="225"/>
                        </a:lnTo>
                        <a:lnTo>
                          <a:pt x="55" y="217"/>
                        </a:lnTo>
                        <a:lnTo>
                          <a:pt x="57" y="217"/>
                        </a:lnTo>
                        <a:lnTo>
                          <a:pt x="55" y="215"/>
                        </a:lnTo>
                        <a:lnTo>
                          <a:pt x="55" y="211"/>
                        </a:lnTo>
                        <a:lnTo>
                          <a:pt x="55" y="209"/>
                        </a:lnTo>
                        <a:lnTo>
                          <a:pt x="55" y="207"/>
                        </a:lnTo>
                        <a:lnTo>
                          <a:pt x="55" y="205"/>
                        </a:lnTo>
                        <a:lnTo>
                          <a:pt x="54" y="205"/>
                        </a:lnTo>
                        <a:lnTo>
                          <a:pt x="54" y="203"/>
                        </a:lnTo>
                        <a:lnTo>
                          <a:pt x="54" y="202"/>
                        </a:lnTo>
                        <a:lnTo>
                          <a:pt x="52" y="200"/>
                        </a:lnTo>
                        <a:lnTo>
                          <a:pt x="52" y="198"/>
                        </a:lnTo>
                        <a:lnTo>
                          <a:pt x="52" y="196"/>
                        </a:lnTo>
                        <a:lnTo>
                          <a:pt x="50" y="196"/>
                        </a:lnTo>
                        <a:lnTo>
                          <a:pt x="50" y="194"/>
                        </a:lnTo>
                        <a:lnTo>
                          <a:pt x="50" y="192"/>
                        </a:lnTo>
                        <a:lnTo>
                          <a:pt x="48" y="192"/>
                        </a:lnTo>
                        <a:lnTo>
                          <a:pt x="48" y="190"/>
                        </a:lnTo>
                        <a:lnTo>
                          <a:pt x="48" y="188"/>
                        </a:lnTo>
                        <a:lnTo>
                          <a:pt x="46" y="188"/>
                        </a:lnTo>
                        <a:lnTo>
                          <a:pt x="46" y="186"/>
                        </a:lnTo>
                        <a:lnTo>
                          <a:pt x="46" y="184"/>
                        </a:lnTo>
                        <a:lnTo>
                          <a:pt x="44" y="184"/>
                        </a:lnTo>
                        <a:lnTo>
                          <a:pt x="44" y="182"/>
                        </a:lnTo>
                        <a:lnTo>
                          <a:pt x="44" y="180"/>
                        </a:lnTo>
                        <a:lnTo>
                          <a:pt x="42" y="180"/>
                        </a:lnTo>
                        <a:lnTo>
                          <a:pt x="42" y="178"/>
                        </a:lnTo>
                        <a:lnTo>
                          <a:pt x="42" y="177"/>
                        </a:lnTo>
                        <a:lnTo>
                          <a:pt x="40" y="173"/>
                        </a:lnTo>
                        <a:lnTo>
                          <a:pt x="38" y="169"/>
                        </a:lnTo>
                        <a:lnTo>
                          <a:pt x="36" y="169"/>
                        </a:lnTo>
                        <a:lnTo>
                          <a:pt x="36" y="167"/>
                        </a:lnTo>
                        <a:lnTo>
                          <a:pt x="34" y="165"/>
                        </a:lnTo>
                        <a:lnTo>
                          <a:pt x="32" y="163"/>
                        </a:lnTo>
                        <a:lnTo>
                          <a:pt x="25" y="152"/>
                        </a:lnTo>
                        <a:lnTo>
                          <a:pt x="23" y="148"/>
                        </a:lnTo>
                        <a:lnTo>
                          <a:pt x="21" y="144"/>
                        </a:lnTo>
                        <a:lnTo>
                          <a:pt x="19" y="142"/>
                        </a:lnTo>
                        <a:lnTo>
                          <a:pt x="13" y="132"/>
                        </a:lnTo>
                        <a:lnTo>
                          <a:pt x="2" y="109"/>
                        </a:lnTo>
                        <a:lnTo>
                          <a:pt x="0" y="106"/>
                        </a:lnTo>
                        <a:lnTo>
                          <a:pt x="0" y="104"/>
                        </a:lnTo>
                        <a:lnTo>
                          <a:pt x="0" y="100"/>
                        </a:lnTo>
                        <a:lnTo>
                          <a:pt x="0" y="98"/>
                        </a:lnTo>
                        <a:lnTo>
                          <a:pt x="0" y="94"/>
                        </a:lnTo>
                        <a:lnTo>
                          <a:pt x="0" y="88"/>
                        </a:lnTo>
                        <a:lnTo>
                          <a:pt x="29" y="75"/>
                        </a:lnTo>
                        <a:lnTo>
                          <a:pt x="36" y="88"/>
                        </a:lnTo>
                        <a:lnTo>
                          <a:pt x="48" y="84"/>
                        </a:lnTo>
                        <a:lnTo>
                          <a:pt x="54" y="92"/>
                        </a:lnTo>
                        <a:lnTo>
                          <a:pt x="61" y="88"/>
                        </a:lnTo>
                        <a:lnTo>
                          <a:pt x="55" y="79"/>
                        </a:lnTo>
                        <a:lnTo>
                          <a:pt x="75" y="69"/>
                        </a:lnTo>
                        <a:lnTo>
                          <a:pt x="67" y="54"/>
                        </a:lnTo>
                        <a:lnTo>
                          <a:pt x="115" y="29"/>
                        </a:lnTo>
                        <a:lnTo>
                          <a:pt x="123" y="29"/>
                        </a:lnTo>
                        <a:lnTo>
                          <a:pt x="163" y="23"/>
                        </a:lnTo>
                        <a:lnTo>
                          <a:pt x="167" y="21"/>
                        </a:lnTo>
                        <a:lnTo>
                          <a:pt x="173" y="19"/>
                        </a:lnTo>
                        <a:lnTo>
                          <a:pt x="257" y="0"/>
                        </a:lnTo>
                        <a:lnTo>
                          <a:pt x="257" y="2"/>
                        </a:lnTo>
                        <a:lnTo>
                          <a:pt x="267" y="25"/>
                        </a:lnTo>
                        <a:lnTo>
                          <a:pt x="269" y="27"/>
                        </a:lnTo>
                        <a:lnTo>
                          <a:pt x="269" y="33"/>
                        </a:lnTo>
                        <a:lnTo>
                          <a:pt x="249" y="42"/>
                        </a:lnTo>
                        <a:lnTo>
                          <a:pt x="257" y="46"/>
                        </a:lnTo>
                        <a:lnTo>
                          <a:pt x="278" y="58"/>
                        </a:lnTo>
                        <a:lnTo>
                          <a:pt x="286" y="61"/>
                        </a:lnTo>
                        <a:lnTo>
                          <a:pt x="301" y="71"/>
                        </a:lnTo>
                        <a:lnTo>
                          <a:pt x="307" y="75"/>
                        </a:lnTo>
                        <a:lnTo>
                          <a:pt x="324" y="82"/>
                        </a:lnTo>
                        <a:lnTo>
                          <a:pt x="332" y="88"/>
                        </a:lnTo>
                        <a:lnTo>
                          <a:pt x="345" y="96"/>
                        </a:lnTo>
                        <a:lnTo>
                          <a:pt x="351" y="98"/>
                        </a:lnTo>
                        <a:lnTo>
                          <a:pt x="374" y="111"/>
                        </a:lnTo>
                        <a:lnTo>
                          <a:pt x="372" y="125"/>
                        </a:lnTo>
                        <a:lnTo>
                          <a:pt x="372" y="134"/>
                        </a:lnTo>
                        <a:lnTo>
                          <a:pt x="401" y="127"/>
                        </a:lnTo>
                        <a:lnTo>
                          <a:pt x="416" y="123"/>
                        </a:lnTo>
                        <a:lnTo>
                          <a:pt x="466" y="107"/>
                        </a:lnTo>
                        <a:lnTo>
                          <a:pt x="468" y="129"/>
                        </a:lnTo>
                        <a:lnTo>
                          <a:pt x="472" y="140"/>
                        </a:lnTo>
                        <a:lnTo>
                          <a:pt x="441" y="180"/>
                        </a:lnTo>
                        <a:lnTo>
                          <a:pt x="428" y="194"/>
                        </a:lnTo>
                        <a:lnTo>
                          <a:pt x="407" y="219"/>
                        </a:lnTo>
                        <a:lnTo>
                          <a:pt x="397" y="226"/>
                        </a:lnTo>
                        <a:lnTo>
                          <a:pt x="374" y="246"/>
                        </a:lnTo>
                        <a:lnTo>
                          <a:pt x="365" y="255"/>
                        </a:lnTo>
                        <a:lnTo>
                          <a:pt x="357" y="259"/>
                        </a:lnTo>
                        <a:lnTo>
                          <a:pt x="338" y="276"/>
                        </a:lnTo>
                        <a:lnTo>
                          <a:pt x="330" y="282"/>
                        </a:lnTo>
                        <a:lnTo>
                          <a:pt x="284" y="321"/>
                        </a:lnTo>
                        <a:lnTo>
                          <a:pt x="278" y="324"/>
                        </a:lnTo>
                        <a:lnTo>
                          <a:pt x="265" y="336"/>
                        </a:lnTo>
                        <a:lnTo>
                          <a:pt x="249" y="347"/>
                        </a:lnTo>
                        <a:lnTo>
                          <a:pt x="178" y="280"/>
                        </a:lnTo>
                        <a:lnTo>
                          <a:pt x="178" y="278"/>
                        </a:lnTo>
                        <a:lnTo>
                          <a:pt x="176" y="276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grpSp>
                <p:nvGrpSpPr>
                  <p:cNvPr id="37" name="Gruppieren 36"/>
                  <p:cNvGrpSpPr/>
                  <p:nvPr/>
                </p:nvGrpSpPr>
                <p:grpSpPr>
                  <a:xfrm>
                    <a:off x="2312424" y="1347788"/>
                    <a:ext cx="3623239" cy="3125787"/>
                    <a:chOff x="2312424" y="1347788"/>
                    <a:chExt cx="3623239" cy="3125787"/>
                  </a:xfrm>
                </p:grpSpPr>
                <p:sp>
                  <p:nvSpPr>
                    <p:cNvPr id="38" name="Freeform 8"/>
                    <p:cNvSpPr>
                      <a:spLocks/>
                    </p:cNvSpPr>
                    <p:nvPr/>
                  </p:nvSpPr>
                  <p:spPr bwMode="auto">
                    <a:xfrm>
                      <a:off x="4241800" y="1347788"/>
                      <a:ext cx="1360488" cy="771525"/>
                    </a:xfrm>
                    <a:custGeom>
                      <a:avLst/>
                      <a:gdLst>
                        <a:gd name="T0" fmla="*/ 624 w 1071"/>
                        <a:gd name="T1" fmla="*/ 444 h 607"/>
                        <a:gd name="T2" fmla="*/ 501 w 1071"/>
                        <a:gd name="T3" fmla="*/ 474 h 607"/>
                        <a:gd name="T4" fmla="*/ 434 w 1071"/>
                        <a:gd name="T5" fmla="*/ 501 h 607"/>
                        <a:gd name="T6" fmla="*/ 432 w 1071"/>
                        <a:gd name="T7" fmla="*/ 515 h 607"/>
                        <a:gd name="T8" fmla="*/ 428 w 1071"/>
                        <a:gd name="T9" fmla="*/ 522 h 607"/>
                        <a:gd name="T10" fmla="*/ 430 w 1071"/>
                        <a:gd name="T11" fmla="*/ 530 h 607"/>
                        <a:gd name="T12" fmla="*/ 434 w 1071"/>
                        <a:gd name="T13" fmla="*/ 538 h 607"/>
                        <a:gd name="T14" fmla="*/ 445 w 1071"/>
                        <a:gd name="T15" fmla="*/ 547 h 607"/>
                        <a:gd name="T16" fmla="*/ 455 w 1071"/>
                        <a:gd name="T17" fmla="*/ 563 h 607"/>
                        <a:gd name="T18" fmla="*/ 436 w 1071"/>
                        <a:gd name="T19" fmla="*/ 588 h 607"/>
                        <a:gd name="T20" fmla="*/ 422 w 1071"/>
                        <a:gd name="T21" fmla="*/ 570 h 607"/>
                        <a:gd name="T22" fmla="*/ 393 w 1071"/>
                        <a:gd name="T23" fmla="*/ 567 h 607"/>
                        <a:gd name="T24" fmla="*/ 324 w 1071"/>
                        <a:gd name="T25" fmla="*/ 588 h 607"/>
                        <a:gd name="T26" fmla="*/ 282 w 1071"/>
                        <a:gd name="T27" fmla="*/ 605 h 607"/>
                        <a:gd name="T28" fmla="*/ 259 w 1071"/>
                        <a:gd name="T29" fmla="*/ 607 h 607"/>
                        <a:gd name="T30" fmla="*/ 232 w 1071"/>
                        <a:gd name="T31" fmla="*/ 599 h 607"/>
                        <a:gd name="T32" fmla="*/ 196 w 1071"/>
                        <a:gd name="T33" fmla="*/ 584 h 607"/>
                        <a:gd name="T34" fmla="*/ 197 w 1071"/>
                        <a:gd name="T35" fmla="*/ 561 h 607"/>
                        <a:gd name="T36" fmla="*/ 201 w 1071"/>
                        <a:gd name="T37" fmla="*/ 536 h 607"/>
                        <a:gd name="T38" fmla="*/ 215 w 1071"/>
                        <a:gd name="T39" fmla="*/ 459 h 607"/>
                        <a:gd name="T40" fmla="*/ 182 w 1071"/>
                        <a:gd name="T41" fmla="*/ 448 h 607"/>
                        <a:gd name="T42" fmla="*/ 107 w 1071"/>
                        <a:gd name="T43" fmla="*/ 409 h 607"/>
                        <a:gd name="T44" fmla="*/ 105 w 1071"/>
                        <a:gd name="T45" fmla="*/ 394 h 607"/>
                        <a:gd name="T46" fmla="*/ 100 w 1071"/>
                        <a:gd name="T47" fmla="*/ 377 h 607"/>
                        <a:gd name="T48" fmla="*/ 94 w 1071"/>
                        <a:gd name="T49" fmla="*/ 363 h 607"/>
                        <a:gd name="T50" fmla="*/ 88 w 1071"/>
                        <a:gd name="T51" fmla="*/ 350 h 607"/>
                        <a:gd name="T52" fmla="*/ 53 w 1071"/>
                        <a:gd name="T53" fmla="*/ 321 h 607"/>
                        <a:gd name="T54" fmla="*/ 38 w 1071"/>
                        <a:gd name="T55" fmla="*/ 302 h 607"/>
                        <a:gd name="T56" fmla="*/ 55 w 1071"/>
                        <a:gd name="T57" fmla="*/ 231 h 607"/>
                        <a:gd name="T58" fmla="*/ 57 w 1071"/>
                        <a:gd name="T59" fmla="*/ 213 h 607"/>
                        <a:gd name="T60" fmla="*/ 53 w 1071"/>
                        <a:gd name="T61" fmla="*/ 192 h 607"/>
                        <a:gd name="T62" fmla="*/ 11 w 1071"/>
                        <a:gd name="T63" fmla="*/ 60 h 607"/>
                        <a:gd name="T64" fmla="*/ 0 w 1071"/>
                        <a:gd name="T65" fmla="*/ 31 h 607"/>
                        <a:gd name="T66" fmla="*/ 0 w 1071"/>
                        <a:gd name="T67" fmla="*/ 19 h 607"/>
                        <a:gd name="T68" fmla="*/ 4 w 1071"/>
                        <a:gd name="T69" fmla="*/ 2 h 607"/>
                        <a:gd name="T70" fmla="*/ 30 w 1071"/>
                        <a:gd name="T71" fmla="*/ 0 h 607"/>
                        <a:gd name="T72" fmla="*/ 476 w 1071"/>
                        <a:gd name="T73" fmla="*/ 16 h 607"/>
                        <a:gd name="T74" fmla="*/ 660 w 1071"/>
                        <a:gd name="T75" fmla="*/ 23 h 607"/>
                        <a:gd name="T76" fmla="*/ 808 w 1071"/>
                        <a:gd name="T77" fmla="*/ 35 h 607"/>
                        <a:gd name="T78" fmla="*/ 879 w 1071"/>
                        <a:gd name="T79" fmla="*/ 52 h 607"/>
                        <a:gd name="T80" fmla="*/ 912 w 1071"/>
                        <a:gd name="T81" fmla="*/ 92 h 607"/>
                        <a:gd name="T82" fmla="*/ 971 w 1071"/>
                        <a:gd name="T83" fmla="*/ 167 h 607"/>
                        <a:gd name="T84" fmla="*/ 1012 w 1071"/>
                        <a:gd name="T85" fmla="*/ 219 h 607"/>
                        <a:gd name="T86" fmla="*/ 1039 w 1071"/>
                        <a:gd name="T87" fmla="*/ 242 h 607"/>
                        <a:gd name="T88" fmla="*/ 1037 w 1071"/>
                        <a:gd name="T89" fmla="*/ 265 h 607"/>
                        <a:gd name="T90" fmla="*/ 1052 w 1071"/>
                        <a:gd name="T91" fmla="*/ 315 h 607"/>
                        <a:gd name="T92" fmla="*/ 1067 w 1071"/>
                        <a:gd name="T93" fmla="*/ 342 h 607"/>
                        <a:gd name="T94" fmla="*/ 1058 w 1071"/>
                        <a:gd name="T95" fmla="*/ 346 h 607"/>
                        <a:gd name="T96" fmla="*/ 1031 w 1071"/>
                        <a:gd name="T97" fmla="*/ 352 h 60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</a:cxnLst>
                      <a:rect l="0" t="0" r="r" b="b"/>
                      <a:pathLst>
                        <a:path w="1071" h="607">
                          <a:moveTo>
                            <a:pt x="1017" y="355"/>
                          </a:moveTo>
                          <a:lnTo>
                            <a:pt x="749" y="417"/>
                          </a:lnTo>
                          <a:lnTo>
                            <a:pt x="624" y="444"/>
                          </a:lnTo>
                          <a:lnTo>
                            <a:pt x="530" y="467"/>
                          </a:lnTo>
                          <a:lnTo>
                            <a:pt x="514" y="471"/>
                          </a:lnTo>
                          <a:lnTo>
                            <a:pt x="501" y="474"/>
                          </a:lnTo>
                          <a:lnTo>
                            <a:pt x="489" y="478"/>
                          </a:lnTo>
                          <a:lnTo>
                            <a:pt x="445" y="498"/>
                          </a:lnTo>
                          <a:lnTo>
                            <a:pt x="434" y="501"/>
                          </a:lnTo>
                          <a:lnTo>
                            <a:pt x="439" y="511"/>
                          </a:lnTo>
                          <a:lnTo>
                            <a:pt x="434" y="513"/>
                          </a:lnTo>
                          <a:lnTo>
                            <a:pt x="432" y="515"/>
                          </a:lnTo>
                          <a:lnTo>
                            <a:pt x="430" y="517"/>
                          </a:lnTo>
                          <a:lnTo>
                            <a:pt x="430" y="519"/>
                          </a:lnTo>
                          <a:lnTo>
                            <a:pt x="428" y="522"/>
                          </a:lnTo>
                          <a:lnTo>
                            <a:pt x="428" y="524"/>
                          </a:lnTo>
                          <a:lnTo>
                            <a:pt x="428" y="528"/>
                          </a:lnTo>
                          <a:lnTo>
                            <a:pt x="430" y="530"/>
                          </a:lnTo>
                          <a:lnTo>
                            <a:pt x="430" y="532"/>
                          </a:lnTo>
                          <a:lnTo>
                            <a:pt x="432" y="536"/>
                          </a:lnTo>
                          <a:lnTo>
                            <a:pt x="434" y="538"/>
                          </a:lnTo>
                          <a:lnTo>
                            <a:pt x="438" y="540"/>
                          </a:lnTo>
                          <a:lnTo>
                            <a:pt x="441" y="544"/>
                          </a:lnTo>
                          <a:lnTo>
                            <a:pt x="445" y="547"/>
                          </a:lnTo>
                          <a:lnTo>
                            <a:pt x="451" y="555"/>
                          </a:lnTo>
                          <a:lnTo>
                            <a:pt x="453" y="559"/>
                          </a:lnTo>
                          <a:lnTo>
                            <a:pt x="455" y="563"/>
                          </a:lnTo>
                          <a:lnTo>
                            <a:pt x="457" y="569"/>
                          </a:lnTo>
                          <a:lnTo>
                            <a:pt x="461" y="580"/>
                          </a:lnTo>
                          <a:lnTo>
                            <a:pt x="436" y="588"/>
                          </a:lnTo>
                          <a:lnTo>
                            <a:pt x="434" y="580"/>
                          </a:lnTo>
                          <a:lnTo>
                            <a:pt x="428" y="574"/>
                          </a:lnTo>
                          <a:lnTo>
                            <a:pt x="422" y="570"/>
                          </a:lnTo>
                          <a:lnTo>
                            <a:pt x="416" y="569"/>
                          </a:lnTo>
                          <a:lnTo>
                            <a:pt x="407" y="567"/>
                          </a:lnTo>
                          <a:lnTo>
                            <a:pt x="393" y="567"/>
                          </a:lnTo>
                          <a:lnTo>
                            <a:pt x="378" y="569"/>
                          </a:lnTo>
                          <a:lnTo>
                            <a:pt x="365" y="572"/>
                          </a:lnTo>
                          <a:lnTo>
                            <a:pt x="324" y="588"/>
                          </a:lnTo>
                          <a:lnTo>
                            <a:pt x="309" y="595"/>
                          </a:lnTo>
                          <a:lnTo>
                            <a:pt x="294" y="601"/>
                          </a:lnTo>
                          <a:lnTo>
                            <a:pt x="282" y="605"/>
                          </a:lnTo>
                          <a:lnTo>
                            <a:pt x="272" y="607"/>
                          </a:lnTo>
                          <a:lnTo>
                            <a:pt x="263" y="607"/>
                          </a:lnTo>
                          <a:lnTo>
                            <a:pt x="259" y="607"/>
                          </a:lnTo>
                          <a:lnTo>
                            <a:pt x="249" y="607"/>
                          </a:lnTo>
                          <a:lnTo>
                            <a:pt x="238" y="603"/>
                          </a:lnTo>
                          <a:lnTo>
                            <a:pt x="232" y="599"/>
                          </a:lnTo>
                          <a:lnTo>
                            <a:pt x="213" y="588"/>
                          </a:lnTo>
                          <a:lnTo>
                            <a:pt x="203" y="586"/>
                          </a:lnTo>
                          <a:lnTo>
                            <a:pt x="196" y="584"/>
                          </a:lnTo>
                          <a:lnTo>
                            <a:pt x="190" y="576"/>
                          </a:lnTo>
                          <a:lnTo>
                            <a:pt x="196" y="565"/>
                          </a:lnTo>
                          <a:lnTo>
                            <a:pt x="197" y="561"/>
                          </a:lnTo>
                          <a:lnTo>
                            <a:pt x="199" y="542"/>
                          </a:lnTo>
                          <a:lnTo>
                            <a:pt x="201" y="538"/>
                          </a:lnTo>
                          <a:lnTo>
                            <a:pt x="201" y="536"/>
                          </a:lnTo>
                          <a:lnTo>
                            <a:pt x="215" y="471"/>
                          </a:lnTo>
                          <a:lnTo>
                            <a:pt x="213" y="469"/>
                          </a:lnTo>
                          <a:lnTo>
                            <a:pt x="215" y="459"/>
                          </a:lnTo>
                          <a:lnTo>
                            <a:pt x="207" y="457"/>
                          </a:lnTo>
                          <a:lnTo>
                            <a:pt x="196" y="451"/>
                          </a:lnTo>
                          <a:lnTo>
                            <a:pt x="182" y="448"/>
                          </a:lnTo>
                          <a:lnTo>
                            <a:pt x="107" y="411"/>
                          </a:lnTo>
                          <a:lnTo>
                            <a:pt x="109" y="409"/>
                          </a:lnTo>
                          <a:lnTo>
                            <a:pt x="107" y="409"/>
                          </a:lnTo>
                          <a:lnTo>
                            <a:pt x="107" y="403"/>
                          </a:lnTo>
                          <a:lnTo>
                            <a:pt x="105" y="400"/>
                          </a:lnTo>
                          <a:lnTo>
                            <a:pt x="105" y="394"/>
                          </a:lnTo>
                          <a:lnTo>
                            <a:pt x="103" y="386"/>
                          </a:lnTo>
                          <a:lnTo>
                            <a:pt x="100" y="378"/>
                          </a:lnTo>
                          <a:lnTo>
                            <a:pt x="100" y="377"/>
                          </a:lnTo>
                          <a:lnTo>
                            <a:pt x="100" y="375"/>
                          </a:lnTo>
                          <a:lnTo>
                            <a:pt x="96" y="369"/>
                          </a:lnTo>
                          <a:lnTo>
                            <a:pt x="94" y="363"/>
                          </a:lnTo>
                          <a:lnTo>
                            <a:pt x="96" y="363"/>
                          </a:lnTo>
                          <a:lnTo>
                            <a:pt x="92" y="355"/>
                          </a:lnTo>
                          <a:lnTo>
                            <a:pt x="88" y="350"/>
                          </a:lnTo>
                          <a:lnTo>
                            <a:pt x="80" y="338"/>
                          </a:lnTo>
                          <a:lnTo>
                            <a:pt x="71" y="330"/>
                          </a:lnTo>
                          <a:lnTo>
                            <a:pt x="53" y="321"/>
                          </a:lnTo>
                          <a:lnTo>
                            <a:pt x="40" y="315"/>
                          </a:lnTo>
                          <a:lnTo>
                            <a:pt x="34" y="315"/>
                          </a:lnTo>
                          <a:lnTo>
                            <a:pt x="38" y="302"/>
                          </a:lnTo>
                          <a:lnTo>
                            <a:pt x="40" y="296"/>
                          </a:lnTo>
                          <a:lnTo>
                            <a:pt x="42" y="288"/>
                          </a:lnTo>
                          <a:lnTo>
                            <a:pt x="55" y="231"/>
                          </a:lnTo>
                          <a:lnTo>
                            <a:pt x="57" y="225"/>
                          </a:lnTo>
                          <a:lnTo>
                            <a:pt x="57" y="219"/>
                          </a:lnTo>
                          <a:lnTo>
                            <a:pt x="57" y="213"/>
                          </a:lnTo>
                          <a:lnTo>
                            <a:pt x="57" y="211"/>
                          </a:lnTo>
                          <a:lnTo>
                            <a:pt x="52" y="192"/>
                          </a:lnTo>
                          <a:lnTo>
                            <a:pt x="53" y="192"/>
                          </a:lnTo>
                          <a:lnTo>
                            <a:pt x="55" y="192"/>
                          </a:lnTo>
                          <a:lnTo>
                            <a:pt x="17" y="71"/>
                          </a:lnTo>
                          <a:lnTo>
                            <a:pt x="11" y="60"/>
                          </a:lnTo>
                          <a:lnTo>
                            <a:pt x="7" y="48"/>
                          </a:lnTo>
                          <a:lnTo>
                            <a:pt x="5" y="42"/>
                          </a:lnTo>
                          <a:lnTo>
                            <a:pt x="0" y="31"/>
                          </a:lnTo>
                          <a:lnTo>
                            <a:pt x="0" y="25"/>
                          </a:lnTo>
                          <a:lnTo>
                            <a:pt x="0" y="21"/>
                          </a:lnTo>
                          <a:lnTo>
                            <a:pt x="0" y="19"/>
                          </a:lnTo>
                          <a:lnTo>
                            <a:pt x="2" y="4"/>
                          </a:lnTo>
                          <a:lnTo>
                            <a:pt x="0" y="2"/>
                          </a:lnTo>
                          <a:lnTo>
                            <a:pt x="4" y="2"/>
                          </a:lnTo>
                          <a:lnTo>
                            <a:pt x="5" y="2"/>
                          </a:lnTo>
                          <a:lnTo>
                            <a:pt x="5" y="0"/>
                          </a:lnTo>
                          <a:lnTo>
                            <a:pt x="30" y="0"/>
                          </a:lnTo>
                          <a:lnTo>
                            <a:pt x="30" y="2"/>
                          </a:lnTo>
                          <a:lnTo>
                            <a:pt x="468" y="16"/>
                          </a:lnTo>
                          <a:lnTo>
                            <a:pt x="476" y="16"/>
                          </a:lnTo>
                          <a:lnTo>
                            <a:pt x="559" y="19"/>
                          </a:lnTo>
                          <a:lnTo>
                            <a:pt x="570" y="19"/>
                          </a:lnTo>
                          <a:lnTo>
                            <a:pt x="660" y="23"/>
                          </a:lnTo>
                          <a:lnTo>
                            <a:pt x="729" y="29"/>
                          </a:lnTo>
                          <a:lnTo>
                            <a:pt x="775" y="33"/>
                          </a:lnTo>
                          <a:lnTo>
                            <a:pt x="808" y="35"/>
                          </a:lnTo>
                          <a:lnTo>
                            <a:pt x="818" y="35"/>
                          </a:lnTo>
                          <a:lnTo>
                            <a:pt x="870" y="39"/>
                          </a:lnTo>
                          <a:lnTo>
                            <a:pt x="879" y="52"/>
                          </a:lnTo>
                          <a:lnTo>
                            <a:pt x="889" y="62"/>
                          </a:lnTo>
                          <a:lnTo>
                            <a:pt x="896" y="71"/>
                          </a:lnTo>
                          <a:lnTo>
                            <a:pt x="912" y="92"/>
                          </a:lnTo>
                          <a:lnTo>
                            <a:pt x="948" y="137"/>
                          </a:lnTo>
                          <a:lnTo>
                            <a:pt x="956" y="148"/>
                          </a:lnTo>
                          <a:lnTo>
                            <a:pt x="971" y="167"/>
                          </a:lnTo>
                          <a:lnTo>
                            <a:pt x="998" y="204"/>
                          </a:lnTo>
                          <a:lnTo>
                            <a:pt x="1004" y="211"/>
                          </a:lnTo>
                          <a:lnTo>
                            <a:pt x="1012" y="219"/>
                          </a:lnTo>
                          <a:lnTo>
                            <a:pt x="1017" y="227"/>
                          </a:lnTo>
                          <a:lnTo>
                            <a:pt x="1025" y="233"/>
                          </a:lnTo>
                          <a:lnTo>
                            <a:pt x="1039" y="242"/>
                          </a:lnTo>
                          <a:lnTo>
                            <a:pt x="1039" y="244"/>
                          </a:lnTo>
                          <a:lnTo>
                            <a:pt x="1037" y="259"/>
                          </a:lnTo>
                          <a:lnTo>
                            <a:pt x="1037" y="265"/>
                          </a:lnTo>
                          <a:lnTo>
                            <a:pt x="1035" y="277"/>
                          </a:lnTo>
                          <a:lnTo>
                            <a:pt x="1035" y="294"/>
                          </a:lnTo>
                          <a:lnTo>
                            <a:pt x="1052" y="315"/>
                          </a:lnTo>
                          <a:lnTo>
                            <a:pt x="1060" y="327"/>
                          </a:lnTo>
                          <a:lnTo>
                            <a:pt x="1071" y="340"/>
                          </a:lnTo>
                          <a:lnTo>
                            <a:pt x="1067" y="342"/>
                          </a:lnTo>
                          <a:lnTo>
                            <a:pt x="1064" y="342"/>
                          </a:lnTo>
                          <a:lnTo>
                            <a:pt x="1062" y="344"/>
                          </a:lnTo>
                          <a:lnTo>
                            <a:pt x="1058" y="346"/>
                          </a:lnTo>
                          <a:lnTo>
                            <a:pt x="1054" y="346"/>
                          </a:lnTo>
                          <a:lnTo>
                            <a:pt x="1042" y="350"/>
                          </a:lnTo>
                          <a:lnTo>
                            <a:pt x="1031" y="352"/>
                          </a:lnTo>
                          <a:lnTo>
                            <a:pt x="1025" y="352"/>
                          </a:lnTo>
                          <a:lnTo>
                            <a:pt x="1017" y="355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95000"/>
                      </a:schemeClr>
                    </a:solidFill>
                    <a:ln w="3175" cap="flat" cmpd="sng" algn="ctr">
                      <a:solidFill>
                        <a:schemeClr val="tx1"/>
                      </a:solidFill>
                      <a:prstDash val="solid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1800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39" name="Freeform 9"/>
                    <p:cNvSpPr>
                      <a:spLocks/>
                    </p:cNvSpPr>
                    <p:nvPr/>
                  </p:nvSpPr>
                  <p:spPr bwMode="auto">
                    <a:xfrm>
                      <a:off x="2813050" y="2220913"/>
                      <a:ext cx="1503363" cy="1419225"/>
                    </a:xfrm>
                    <a:custGeom>
                      <a:avLst/>
                      <a:gdLst>
                        <a:gd name="T0" fmla="*/ 926 w 1185"/>
                        <a:gd name="T1" fmla="*/ 537 h 1117"/>
                        <a:gd name="T2" fmla="*/ 993 w 1185"/>
                        <a:gd name="T3" fmla="*/ 591 h 1117"/>
                        <a:gd name="T4" fmla="*/ 1016 w 1185"/>
                        <a:gd name="T5" fmla="*/ 637 h 1117"/>
                        <a:gd name="T6" fmla="*/ 1032 w 1185"/>
                        <a:gd name="T7" fmla="*/ 697 h 1117"/>
                        <a:gd name="T8" fmla="*/ 1053 w 1185"/>
                        <a:gd name="T9" fmla="*/ 752 h 1117"/>
                        <a:gd name="T10" fmla="*/ 1083 w 1185"/>
                        <a:gd name="T11" fmla="*/ 795 h 1117"/>
                        <a:gd name="T12" fmla="*/ 1114 w 1185"/>
                        <a:gd name="T13" fmla="*/ 812 h 1117"/>
                        <a:gd name="T14" fmla="*/ 1156 w 1185"/>
                        <a:gd name="T15" fmla="*/ 837 h 1117"/>
                        <a:gd name="T16" fmla="*/ 1170 w 1185"/>
                        <a:gd name="T17" fmla="*/ 850 h 1117"/>
                        <a:gd name="T18" fmla="*/ 1135 w 1185"/>
                        <a:gd name="T19" fmla="*/ 881 h 1117"/>
                        <a:gd name="T20" fmla="*/ 1010 w 1185"/>
                        <a:gd name="T21" fmla="*/ 1063 h 1117"/>
                        <a:gd name="T22" fmla="*/ 959 w 1185"/>
                        <a:gd name="T23" fmla="*/ 1117 h 1117"/>
                        <a:gd name="T24" fmla="*/ 953 w 1185"/>
                        <a:gd name="T25" fmla="*/ 1109 h 1117"/>
                        <a:gd name="T26" fmla="*/ 947 w 1185"/>
                        <a:gd name="T27" fmla="*/ 1106 h 1117"/>
                        <a:gd name="T28" fmla="*/ 928 w 1185"/>
                        <a:gd name="T29" fmla="*/ 1094 h 1117"/>
                        <a:gd name="T30" fmla="*/ 891 w 1185"/>
                        <a:gd name="T31" fmla="*/ 1038 h 1117"/>
                        <a:gd name="T32" fmla="*/ 847 w 1185"/>
                        <a:gd name="T33" fmla="*/ 914 h 1117"/>
                        <a:gd name="T34" fmla="*/ 795 w 1185"/>
                        <a:gd name="T35" fmla="*/ 745 h 1117"/>
                        <a:gd name="T36" fmla="*/ 820 w 1185"/>
                        <a:gd name="T37" fmla="*/ 639 h 1117"/>
                        <a:gd name="T38" fmla="*/ 721 w 1185"/>
                        <a:gd name="T39" fmla="*/ 641 h 1117"/>
                        <a:gd name="T40" fmla="*/ 536 w 1185"/>
                        <a:gd name="T41" fmla="*/ 656 h 1117"/>
                        <a:gd name="T42" fmla="*/ 121 w 1185"/>
                        <a:gd name="T43" fmla="*/ 700 h 1117"/>
                        <a:gd name="T44" fmla="*/ 56 w 1185"/>
                        <a:gd name="T45" fmla="*/ 712 h 1117"/>
                        <a:gd name="T46" fmla="*/ 54 w 1185"/>
                        <a:gd name="T47" fmla="*/ 702 h 1117"/>
                        <a:gd name="T48" fmla="*/ 0 w 1185"/>
                        <a:gd name="T49" fmla="*/ 629 h 1117"/>
                        <a:gd name="T50" fmla="*/ 66 w 1185"/>
                        <a:gd name="T51" fmla="*/ 505 h 1117"/>
                        <a:gd name="T52" fmla="*/ 100 w 1185"/>
                        <a:gd name="T53" fmla="*/ 508 h 1117"/>
                        <a:gd name="T54" fmla="*/ 127 w 1185"/>
                        <a:gd name="T55" fmla="*/ 503 h 1117"/>
                        <a:gd name="T56" fmla="*/ 116 w 1185"/>
                        <a:gd name="T57" fmla="*/ 493 h 1117"/>
                        <a:gd name="T58" fmla="*/ 146 w 1185"/>
                        <a:gd name="T59" fmla="*/ 426 h 1117"/>
                        <a:gd name="T60" fmla="*/ 183 w 1185"/>
                        <a:gd name="T61" fmla="*/ 384 h 1117"/>
                        <a:gd name="T62" fmla="*/ 223 w 1185"/>
                        <a:gd name="T63" fmla="*/ 376 h 1117"/>
                        <a:gd name="T64" fmla="*/ 196 w 1185"/>
                        <a:gd name="T65" fmla="*/ 236 h 1117"/>
                        <a:gd name="T66" fmla="*/ 204 w 1185"/>
                        <a:gd name="T67" fmla="*/ 105 h 1117"/>
                        <a:gd name="T68" fmla="*/ 240 w 1185"/>
                        <a:gd name="T69" fmla="*/ 17 h 1117"/>
                        <a:gd name="T70" fmla="*/ 264 w 1185"/>
                        <a:gd name="T71" fmla="*/ 5 h 1117"/>
                        <a:gd name="T72" fmla="*/ 340 w 1185"/>
                        <a:gd name="T73" fmla="*/ 17 h 1117"/>
                        <a:gd name="T74" fmla="*/ 406 w 1185"/>
                        <a:gd name="T75" fmla="*/ 11 h 1117"/>
                        <a:gd name="T76" fmla="*/ 479 w 1185"/>
                        <a:gd name="T77" fmla="*/ 5 h 1117"/>
                        <a:gd name="T78" fmla="*/ 553 w 1185"/>
                        <a:gd name="T79" fmla="*/ 5 h 1117"/>
                        <a:gd name="T80" fmla="*/ 584 w 1185"/>
                        <a:gd name="T81" fmla="*/ 9 h 1117"/>
                        <a:gd name="T82" fmla="*/ 642 w 1185"/>
                        <a:gd name="T83" fmla="*/ 32 h 1117"/>
                        <a:gd name="T84" fmla="*/ 688 w 1185"/>
                        <a:gd name="T85" fmla="*/ 51 h 1117"/>
                        <a:gd name="T86" fmla="*/ 772 w 1185"/>
                        <a:gd name="T87" fmla="*/ 140 h 1117"/>
                        <a:gd name="T88" fmla="*/ 788 w 1185"/>
                        <a:gd name="T89" fmla="*/ 157 h 1117"/>
                        <a:gd name="T90" fmla="*/ 851 w 1185"/>
                        <a:gd name="T91" fmla="*/ 432 h 1117"/>
                        <a:gd name="T92" fmla="*/ 863 w 1185"/>
                        <a:gd name="T93" fmla="*/ 468 h 1117"/>
                        <a:gd name="T94" fmla="*/ 882 w 1185"/>
                        <a:gd name="T95" fmla="*/ 499 h 11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</a:cxnLst>
                      <a:rect l="0" t="0" r="r" b="b"/>
                      <a:pathLst>
                        <a:path w="1185" h="1117">
                          <a:moveTo>
                            <a:pt x="907" y="524"/>
                          </a:moveTo>
                          <a:lnTo>
                            <a:pt x="914" y="530"/>
                          </a:lnTo>
                          <a:lnTo>
                            <a:pt x="926" y="535"/>
                          </a:lnTo>
                          <a:lnTo>
                            <a:pt x="926" y="537"/>
                          </a:lnTo>
                          <a:lnTo>
                            <a:pt x="959" y="558"/>
                          </a:lnTo>
                          <a:lnTo>
                            <a:pt x="974" y="572"/>
                          </a:lnTo>
                          <a:lnTo>
                            <a:pt x="986" y="583"/>
                          </a:lnTo>
                          <a:lnTo>
                            <a:pt x="993" y="591"/>
                          </a:lnTo>
                          <a:lnTo>
                            <a:pt x="999" y="601"/>
                          </a:lnTo>
                          <a:lnTo>
                            <a:pt x="1003" y="608"/>
                          </a:lnTo>
                          <a:lnTo>
                            <a:pt x="1010" y="622"/>
                          </a:lnTo>
                          <a:lnTo>
                            <a:pt x="1016" y="637"/>
                          </a:lnTo>
                          <a:lnTo>
                            <a:pt x="1020" y="643"/>
                          </a:lnTo>
                          <a:lnTo>
                            <a:pt x="1024" y="662"/>
                          </a:lnTo>
                          <a:lnTo>
                            <a:pt x="1028" y="672"/>
                          </a:lnTo>
                          <a:lnTo>
                            <a:pt x="1032" y="697"/>
                          </a:lnTo>
                          <a:lnTo>
                            <a:pt x="1037" y="718"/>
                          </a:lnTo>
                          <a:lnTo>
                            <a:pt x="1041" y="722"/>
                          </a:lnTo>
                          <a:lnTo>
                            <a:pt x="1047" y="741"/>
                          </a:lnTo>
                          <a:lnTo>
                            <a:pt x="1053" y="752"/>
                          </a:lnTo>
                          <a:lnTo>
                            <a:pt x="1055" y="758"/>
                          </a:lnTo>
                          <a:lnTo>
                            <a:pt x="1060" y="766"/>
                          </a:lnTo>
                          <a:lnTo>
                            <a:pt x="1068" y="777"/>
                          </a:lnTo>
                          <a:lnTo>
                            <a:pt x="1083" y="795"/>
                          </a:lnTo>
                          <a:lnTo>
                            <a:pt x="1089" y="800"/>
                          </a:lnTo>
                          <a:lnTo>
                            <a:pt x="1103" y="808"/>
                          </a:lnTo>
                          <a:lnTo>
                            <a:pt x="1114" y="814"/>
                          </a:lnTo>
                          <a:lnTo>
                            <a:pt x="1114" y="812"/>
                          </a:lnTo>
                          <a:lnTo>
                            <a:pt x="1120" y="814"/>
                          </a:lnTo>
                          <a:lnTo>
                            <a:pt x="1118" y="818"/>
                          </a:lnTo>
                          <a:lnTo>
                            <a:pt x="1147" y="829"/>
                          </a:lnTo>
                          <a:lnTo>
                            <a:pt x="1156" y="837"/>
                          </a:lnTo>
                          <a:lnTo>
                            <a:pt x="1170" y="841"/>
                          </a:lnTo>
                          <a:lnTo>
                            <a:pt x="1179" y="843"/>
                          </a:lnTo>
                          <a:lnTo>
                            <a:pt x="1185" y="843"/>
                          </a:lnTo>
                          <a:lnTo>
                            <a:pt x="1170" y="850"/>
                          </a:lnTo>
                          <a:lnTo>
                            <a:pt x="1158" y="856"/>
                          </a:lnTo>
                          <a:lnTo>
                            <a:pt x="1156" y="856"/>
                          </a:lnTo>
                          <a:lnTo>
                            <a:pt x="1158" y="860"/>
                          </a:lnTo>
                          <a:lnTo>
                            <a:pt x="1135" y="881"/>
                          </a:lnTo>
                          <a:lnTo>
                            <a:pt x="1131" y="879"/>
                          </a:lnTo>
                          <a:lnTo>
                            <a:pt x="1070" y="960"/>
                          </a:lnTo>
                          <a:lnTo>
                            <a:pt x="1070" y="962"/>
                          </a:lnTo>
                          <a:lnTo>
                            <a:pt x="1010" y="1063"/>
                          </a:lnTo>
                          <a:lnTo>
                            <a:pt x="1003" y="1075"/>
                          </a:lnTo>
                          <a:lnTo>
                            <a:pt x="984" y="1096"/>
                          </a:lnTo>
                          <a:lnTo>
                            <a:pt x="978" y="1102"/>
                          </a:lnTo>
                          <a:lnTo>
                            <a:pt x="959" y="1117"/>
                          </a:lnTo>
                          <a:lnTo>
                            <a:pt x="957" y="1115"/>
                          </a:lnTo>
                          <a:lnTo>
                            <a:pt x="955" y="1113"/>
                          </a:lnTo>
                          <a:lnTo>
                            <a:pt x="953" y="1111"/>
                          </a:lnTo>
                          <a:lnTo>
                            <a:pt x="953" y="1109"/>
                          </a:lnTo>
                          <a:lnTo>
                            <a:pt x="951" y="1111"/>
                          </a:lnTo>
                          <a:lnTo>
                            <a:pt x="947" y="1107"/>
                          </a:lnTo>
                          <a:lnTo>
                            <a:pt x="949" y="1107"/>
                          </a:lnTo>
                          <a:lnTo>
                            <a:pt x="947" y="1106"/>
                          </a:lnTo>
                          <a:lnTo>
                            <a:pt x="941" y="1102"/>
                          </a:lnTo>
                          <a:lnTo>
                            <a:pt x="938" y="1098"/>
                          </a:lnTo>
                          <a:lnTo>
                            <a:pt x="936" y="1100"/>
                          </a:lnTo>
                          <a:lnTo>
                            <a:pt x="928" y="1094"/>
                          </a:lnTo>
                          <a:lnTo>
                            <a:pt x="920" y="1086"/>
                          </a:lnTo>
                          <a:lnTo>
                            <a:pt x="914" y="1079"/>
                          </a:lnTo>
                          <a:lnTo>
                            <a:pt x="899" y="1056"/>
                          </a:lnTo>
                          <a:lnTo>
                            <a:pt x="891" y="1038"/>
                          </a:lnTo>
                          <a:lnTo>
                            <a:pt x="884" y="1019"/>
                          </a:lnTo>
                          <a:lnTo>
                            <a:pt x="880" y="992"/>
                          </a:lnTo>
                          <a:lnTo>
                            <a:pt x="866" y="929"/>
                          </a:lnTo>
                          <a:lnTo>
                            <a:pt x="847" y="914"/>
                          </a:lnTo>
                          <a:lnTo>
                            <a:pt x="845" y="912"/>
                          </a:lnTo>
                          <a:lnTo>
                            <a:pt x="782" y="862"/>
                          </a:lnTo>
                          <a:lnTo>
                            <a:pt x="845" y="783"/>
                          </a:lnTo>
                          <a:lnTo>
                            <a:pt x="795" y="745"/>
                          </a:lnTo>
                          <a:lnTo>
                            <a:pt x="817" y="716"/>
                          </a:lnTo>
                          <a:lnTo>
                            <a:pt x="811" y="710"/>
                          </a:lnTo>
                          <a:lnTo>
                            <a:pt x="849" y="660"/>
                          </a:lnTo>
                          <a:lnTo>
                            <a:pt x="820" y="639"/>
                          </a:lnTo>
                          <a:lnTo>
                            <a:pt x="822" y="635"/>
                          </a:lnTo>
                          <a:lnTo>
                            <a:pt x="828" y="629"/>
                          </a:lnTo>
                          <a:lnTo>
                            <a:pt x="820" y="631"/>
                          </a:lnTo>
                          <a:lnTo>
                            <a:pt x="721" y="641"/>
                          </a:lnTo>
                          <a:lnTo>
                            <a:pt x="632" y="649"/>
                          </a:lnTo>
                          <a:lnTo>
                            <a:pt x="580" y="652"/>
                          </a:lnTo>
                          <a:lnTo>
                            <a:pt x="542" y="656"/>
                          </a:lnTo>
                          <a:lnTo>
                            <a:pt x="536" y="656"/>
                          </a:lnTo>
                          <a:lnTo>
                            <a:pt x="354" y="675"/>
                          </a:lnTo>
                          <a:lnTo>
                            <a:pt x="344" y="675"/>
                          </a:lnTo>
                          <a:lnTo>
                            <a:pt x="254" y="685"/>
                          </a:lnTo>
                          <a:lnTo>
                            <a:pt x="121" y="700"/>
                          </a:lnTo>
                          <a:lnTo>
                            <a:pt x="104" y="704"/>
                          </a:lnTo>
                          <a:lnTo>
                            <a:pt x="96" y="708"/>
                          </a:lnTo>
                          <a:lnTo>
                            <a:pt x="54" y="714"/>
                          </a:lnTo>
                          <a:lnTo>
                            <a:pt x="56" y="712"/>
                          </a:lnTo>
                          <a:lnTo>
                            <a:pt x="56" y="710"/>
                          </a:lnTo>
                          <a:lnTo>
                            <a:pt x="58" y="706"/>
                          </a:lnTo>
                          <a:lnTo>
                            <a:pt x="58" y="702"/>
                          </a:lnTo>
                          <a:lnTo>
                            <a:pt x="54" y="702"/>
                          </a:lnTo>
                          <a:lnTo>
                            <a:pt x="47" y="702"/>
                          </a:lnTo>
                          <a:lnTo>
                            <a:pt x="18" y="693"/>
                          </a:lnTo>
                          <a:lnTo>
                            <a:pt x="10" y="651"/>
                          </a:lnTo>
                          <a:lnTo>
                            <a:pt x="0" y="629"/>
                          </a:lnTo>
                          <a:lnTo>
                            <a:pt x="29" y="568"/>
                          </a:lnTo>
                          <a:lnTo>
                            <a:pt x="41" y="526"/>
                          </a:lnTo>
                          <a:lnTo>
                            <a:pt x="56" y="501"/>
                          </a:lnTo>
                          <a:lnTo>
                            <a:pt x="66" y="505"/>
                          </a:lnTo>
                          <a:lnTo>
                            <a:pt x="77" y="508"/>
                          </a:lnTo>
                          <a:lnTo>
                            <a:pt x="81" y="510"/>
                          </a:lnTo>
                          <a:lnTo>
                            <a:pt x="95" y="510"/>
                          </a:lnTo>
                          <a:lnTo>
                            <a:pt x="100" y="508"/>
                          </a:lnTo>
                          <a:lnTo>
                            <a:pt x="106" y="503"/>
                          </a:lnTo>
                          <a:lnTo>
                            <a:pt x="112" y="503"/>
                          </a:lnTo>
                          <a:lnTo>
                            <a:pt x="125" y="508"/>
                          </a:lnTo>
                          <a:lnTo>
                            <a:pt x="127" y="503"/>
                          </a:lnTo>
                          <a:lnTo>
                            <a:pt x="125" y="501"/>
                          </a:lnTo>
                          <a:lnTo>
                            <a:pt x="121" y="499"/>
                          </a:lnTo>
                          <a:lnTo>
                            <a:pt x="114" y="497"/>
                          </a:lnTo>
                          <a:lnTo>
                            <a:pt x="116" y="493"/>
                          </a:lnTo>
                          <a:lnTo>
                            <a:pt x="129" y="462"/>
                          </a:lnTo>
                          <a:lnTo>
                            <a:pt x="135" y="445"/>
                          </a:lnTo>
                          <a:lnTo>
                            <a:pt x="141" y="434"/>
                          </a:lnTo>
                          <a:lnTo>
                            <a:pt x="146" y="426"/>
                          </a:lnTo>
                          <a:lnTo>
                            <a:pt x="154" y="418"/>
                          </a:lnTo>
                          <a:lnTo>
                            <a:pt x="168" y="397"/>
                          </a:lnTo>
                          <a:lnTo>
                            <a:pt x="177" y="382"/>
                          </a:lnTo>
                          <a:lnTo>
                            <a:pt x="183" y="384"/>
                          </a:lnTo>
                          <a:lnTo>
                            <a:pt x="194" y="364"/>
                          </a:lnTo>
                          <a:lnTo>
                            <a:pt x="198" y="364"/>
                          </a:lnTo>
                          <a:lnTo>
                            <a:pt x="200" y="378"/>
                          </a:lnTo>
                          <a:lnTo>
                            <a:pt x="223" y="376"/>
                          </a:lnTo>
                          <a:lnTo>
                            <a:pt x="210" y="355"/>
                          </a:lnTo>
                          <a:lnTo>
                            <a:pt x="208" y="347"/>
                          </a:lnTo>
                          <a:lnTo>
                            <a:pt x="202" y="301"/>
                          </a:lnTo>
                          <a:lnTo>
                            <a:pt x="196" y="236"/>
                          </a:lnTo>
                          <a:lnTo>
                            <a:pt x="194" y="161"/>
                          </a:lnTo>
                          <a:lnTo>
                            <a:pt x="194" y="142"/>
                          </a:lnTo>
                          <a:lnTo>
                            <a:pt x="198" y="126"/>
                          </a:lnTo>
                          <a:lnTo>
                            <a:pt x="204" y="105"/>
                          </a:lnTo>
                          <a:lnTo>
                            <a:pt x="214" y="84"/>
                          </a:lnTo>
                          <a:lnTo>
                            <a:pt x="229" y="46"/>
                          </a:lnTo>
                          <a:lnTo>
                            <a:pt x="239" y="21"/>
                          </a:lnTo>
                          <a:lnTo>
                            <a:pt x="240" y="17"/>
                          </a:lnTo>
                          <a:lnTo>
                            <a:pt x="237" y="15"/>
                          </a:lnTo>
                          <a:lnTo>
                            <a:pt x="244" y="0"/>
                          </a:lnTo>
                          <a:lnTo>
                            <a:pt x="254" y="2"/>
                          </a:lnTo>
                          <a:lnTo>
                            <a:pt x="264" y="5"/>
                          </a:lnTo>
                          <a:lnTo>
                            <a:pt x="292" y="11"/>
                          </a:lnTo>
                          <a:lnTo>
                            <a:pt x="312" y="11"/>
                          </a:lnTo>
                          <a:lnTo>
                            <a:pt x="315" y="11"/>
                          </a:lnTo>
                          <a:lnTo>
                            <a:pt x="340" y="17"/>
                          </a:lnTo>
                          <a:lnTo>
                            <a:pt x="354" y="15"/>
                          </a:lnTo>
                          <a:lnTo>
                            <a:pt x="356" y="13"/>
                          </a:lnTo>
                          <a:lnTo>
                            <a:pt x="358" y="5"/>
                          </a:lnTo>
                          <a:lnTo>
                            <a:pt x="406" y="11"/>
                          </a:lnTo>
                          <a:lnTo>
                            <a:pt x="409" y="11"/>
                          </a:lnTo>
                          <a:lnTo>
                            <a:pt x="411" y="13"/>
                          </a:lnTo>
                          <a:lnTo>
                            <a:pt x="463" y="5"/>
                          </a:lnTo>
                          <a:lnTo>
                            <a:pt x="479" y="5"/>
                          </a:lnTo>
                          <a:lnTo>
                            <a:pt x="505" y="3"/>
                          </a:lnTo>
                          <a:lnTo>
                            <a:pt x="530" y="3"/>
                          </a:lnTo>
                          <a:lnTo>
                            <a:pt x="546" y="5"/>
                          </a:lnTo>
                          <a:lnTo>
                            <a:pt x="553" y="5"/>
                          </a:lnTo>
                          <a:lnTo>
                            <a:pt x="569" y="11"/>
                          </a:lnTo>
                          <a:lnTo>
                            <a:pt x="573" y="3"/>
                          </a:lnTo>
                          <a:lnTo>
                            <a:pt x="575" y="7"/>
                          </a:lnTo>
                          <a:lnTo>
                            <a:pt x="584" y="9"/>
                          </a:lnTo>
                          <a:lnTo>
                            <a:pt x="590" y="11"/>
                          </a:lnTo>
                          <a:lnTo>
                            <a:pt x="630" y="30"/>
                          </a:lnTo>
                          <a:lnTo>
                            <a:pt x="640" y="32"/>
                          </a:lnTo>
                          <a:lnTo>
                            <a:pt x="642" y="32"/>
                          </a:lnTo>
                          <a:lnTo>
                            <a:pt x="659" y="40"/>
                          </a:lnTo>
                          <a:lnTo>
                            <a:pt x="682" y="51"/>
                          </a:lnTo>
                          <a:lnTo>
                            <a:pt x="684" y="50"/>
                          </a:lnTo>
                          <a:lnTo>
                            <a:pt x="688" y="51"/>
                          </a:lnTo>
                          <a:lnTo>
                            <a:pt x="692" y="53"/>
                          </a:lnTo>
                          <a:lnTo>
                            <a:pt x="728" y="90"/>
                          </a:lnTo>
                          <a:lnTo>
                            <a:pt x="759" y="121"/>
                          </a:lnTo>
                          <a:lnTo>
                            <a:pt x="772" y="140"/>
                          </a:lnTo>
                          <a:lnTo>
                            <a:pt x="778" y="149"/>
                          </a:lnTo>
                          <a:lnTo>
                            <a:pt x="782" y="147"/>
                          </a:lnTo>
                          <a:lnTo>
                            <a:pt x="786" y="157"/>
                          </a:lnTo>
                          <a:lnTo>
                            <a:pt x="788" y="157"/>
                          </a:lnTo>
                          <a:lnTo>
                            <a:pt x="799" y="180"/>
                          </a:lnTo>
                          <a:lnTo>
                            <a:pt x="824" y="305"/>
                          </a:lnTo>
                          <a:lnTo>
                            <a:pt x="826" y="311"/>
                          </a:lnTo>
                          <a:lnTo>
                            <a:pt x="851" y="432"/>
                          </a:lnTo>
                          <a:lnTo>
                            <a:pt x="853" y="441"/>
                          </a:lnTo>
                          <a:lnTo>
                            <a:pt x="857" y="453"/>
                          </a:lnTo>
                          <a:lnTo>
                            <a:pt x="859" y="460"/>
                          </a:lnTo>
                          <a:lnTo>
                            <a:pt x="863" y="468"/>
                          </a:lnTo>
                          <a:lnTo>
                            <a:pt x="868" y="478"/>
                          </a:lnTo>
                          <a:lnTo>
                            <a:pt x="872" y="485"/>
                          </a:lnTo>
                          <a:lnTo>
                            <a:pt x="876" y="491"/>
                          </a:lnTo>
                          <a:lnTo>
                            <a:pt x="882" y="499"/>
                          </a:lnTo>
                          <a:lnTo>
                            <a:pt x="888" y="505"/>
                          </a:lnTo>
                          <a:lnTo>
                            <a:pt x="899" y="516"/>
                          </a:lnTo>
                          <a:lnTo>
                            <a:pt x="907" y="524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95000"/>
                      </a:schemeClr>
                    </a:solidFill>
                    <a:ln w="3175" cap="flat" cmpd="sng" algn="ctr">
                      <a:solidFill>
                        <a:schemeClr val="tx1"/>
                      </a:solidFill>
                      <a:prstDash val="solid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1800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0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3686175" y="2070100"/>
                      <a:ext cx="903288" cy="1222375"/>
                    </a:xfrm>
                    <a:custGeom>
                      <a:avLst/>
                      <a:gdLst>
                        <a:gd name="T0" fmla="*/ 645 w 712"/>
                        <a:gd name="T1" fmla="*/ 729 h 962"/>
                        <a:gd name="T2" fmla="*/ 639 w 712"/>
                        <a:gd name="T3" fmla="*/ 798 h 962"/>
                        <a:gd name="T4" fmla="*/ 635 w 712"/>
                        <a:gd name="T5" fmla="*/ 835 h 962"/>
                        <a:gd name="T6" fmla="*/ 641 w 712"/>
                        <a:gd name="T7" fmla="*/ 854 h 962"/>
                        <a:gd name="T8" fmla="*/ 637 w 712"/>
                        <a:gd name="T9" fmla="*/ 871 h 962"/>
                        <a:gd name="T10" fmla="*/ 630 w 712"/>
                        <a:gd name="T11" fmla="*/ 892 h 962"/>
                        <a:gd name="T12" fmla="*/ 605 w 712"/>
                        <a:gd name="T13" fmla="*/ 910 h 962"/>
                        <a:gd name="T14" fmla="*/ 491 w 712"/>
                        <a:gd name="T15" fmla="*/ 962 h 962"/>
                        <a:gd name="T16" fmla="*/ 430 w 712"/>
                        <a:gd name="T17" fmla="*/ 937 h 962"/>
                        <a:gd name="T18" fmla="*/ 415 w 712"/>
                        <a:gd name="T19" fmla="*/ 927 h 962"/>
                        <a:gd name="T20" fmla="*/ 372 w 712"/>
                        <a:gd name="T21" fmla="*/ 885 h 962"/>
                        <a:gd name="T22" fmla="*/ 353 w 712"/>
                        <a:gd name="T23" fmla="*/ 841 h 962"/>
                        <a:gd name="T24" fmla="*/ 336 w 712"/>
                        <a:gd name="T25" fmla="*/ 781 h 962"/>
                        <a:gd name="T26" fmla="*/ 315 w 712"/>
                        <a:gd name="T27" fmla="*/ 727 h 962"/>
                        <a:gd name="T28" fmla="*/ 286 w 712"/>
                        <a:gd name="T29" fmla="*/ 691 h 962"/>
                        <a:gd name="T30" fmla="*/ 226 w 712"/>
                        <a:gd name="T31" fmla="*/ 649 h 962"/>
                        <a:gd name="T32" fmla="*/ 194 w 712"/>
                        <a:gd name="T33" fmla="*/ 618 h 962"/>
                        <a:gd name="T34" fmla="*/ 175 w 712"/>
                        <a:gd name="T35" fmla="*/ 587 h 962"/>
                        <a:gd name="T36" fmla="*/ 163 w 712"/>
                        <a:gd name="T37" fmla="*/ 551 h 962"/>
                        <a:gd name="T38" fmla="*/ 100 w 712"/>
                        <a:gd name="T39" fmla="*/ 276 h 962"/>
                        <a:gd name="T40" fmla="*/ 84 w 712"/>
                        <a:gd name="T41" fmla="*/ 259 h 962"/>
                        <a:gd name="T42" fmla="*/ 21 w 712"/>
                        <a:gd name="T43" fmla="*/ 178 h 962"/>
                        <a:gd name="T44" fmla="*/ 19 w 712"/>
                        <a:gd name="T45" fmla="*/ 147 h 962"/>
                        <a:gd name="T46" fmla="*/ 13 w 712"/>
                        <a:gd name="T47" fmla="*/ 105 h 962"/>
                        <a:gd name="T48" fmla="*/ 6 w 712"/>
                        <a:gd name="T49" fmla="*/ 76 h 962"/>
                        <a:gd name="T50" fmla="*/ 23 w 712"/>
                        <a:gd name="T51" fmla="*/ 73 h 962"/>
                        <a:gd name="T52" fmla="*/ 102 w 712"/>
                        <a:gd name="T53" fmla="*/ 96 h 962"/>
                        <a:gd name="T54" fmla="*/ 240 w 712"/>
                        <a:gd name="T55" fmla="*/ 90 h 962"/>
                        <a:gd name="T56" fmla="*/ 290 w 712"/>
                        <a:gd name="T57" fmla="*/ 69 h 962"/>
                        <a:gd name="T58" fmla="*/ 321 w 712"/>
                        <a:gd name="T59" fmla="*/ 53 h 962"/>
                        <a:gd name="T60" fmla="*/ 388 w 712"/>
                        <a:gd name="T61" fmla="*/ 42 h 962"/>
                        <a:gd name="T62" fmla="*/ 432 w 712"/>
                        <a:gd name="T63" fmla="*/ 40 h 962"/>
                        <a:gd name="T64" fmla="*/ 516 w 712"/>
                        <a:gd name="T65" fmla="*/ 44 h 962"/>
                        <a:gd name="T66" fmla="*/ 566 w 712"/>
                        <a:gd name="T67" fmla="*/ 9 h 962"/>
                        <a:gd name="T68" fmla="*/ 597 w 712"/>
                        <a:gd name="T69" fmla="*/ 0 h 962"/>
                        <a:gd name="T70" fmla="*/ 624 w 712"/>
                        <a:gd name="T71" fmla="*/ 5 h 962"/>
                        <a:gd name="T72" fmla="*/ 651 w 712"/>
                        <a:gd name="T73" fmla="*/ 19 h 962"/>
                        <a:gd name="T74" fmla="*/ 697 w 712"/>
                        <a:gd name="T75" fmla="*/ 38 h 962"/>
                        <a:gd name="T76" fmla="*/ 672 w 712"/>
                        <a:gd name="T77" fmla="*/ 42 h 962"/>
                        <a:gd name="T78" fmla="*/ 680 w 712"/>
                        <a:gd name="T79" fmla="*/ 73 h 962"/>
                        <a:gd name="T80" fmla="*/ 659 w 712"/>
                        <a:gd name="T81" fmla="*/ 122 h 962"/>
                        <a:gd name="T82" fmla="*/ 645 w 712"/>
                        <a:gd name="T83" fmla="*/ 126 h 962"/>
                        <a:gd name="T84" fmla="*/ 639 w 712"/>
                        <a:gd name="T85" fmla="*/ 184 h 962"/>
                        <a:gd name="T86" fmla="*/ 676 w 712"/>
                        <a:gd name="T87" fmla="*/ 357 h 962"/>
                        <a:gd name="T88" fmla="*/ 687 w 712"/>
                        <a:gd name="T89" fmla="*/ 395 h 962"/>
                        <a:gd name="T90" fmla="*/ 689 w 712"/>
                        <a:gd name="T91" fmla="*/ 414 h 962"/>
                        <a:gd name="T92" fmla="*/ 699 w 712"/>
                        <a:gd name="T93" fmla="*/ 443 h 962"/>
                        <a:gd name="T94" fmla="*/ 707 w 712"/>
                        <a:gd name="T95" fmla="*/ 478 h 962"/>
                        <a:gd name="T96" fmla="*/ 712 w 712"/>
                        <a:gd name="T97" fmla="*/ 518 h 962"/>
                        <a:gd name="T98" fmla="*/ 712 w 712"/>
                        <a:gd name="T99" fmla="*/ 547 h 962"/>
                        <a:gd name="T100" fmla="*/ 708 w 712"/>
                        <a:gd name="T101" fmla="*/ 574 h 962"/>
                        <a:gd name="T102" fmla="*/ 695 w 712"/>
                        <a:gd name="T103" fmla="*/ 610 h 962"/>
                        <a:gd name="T104" fmla="*/ 660 w 712"/>
                        <a:gd name="T105" fmla="*/ 685 h 962"/>
                        <a:gd name="T106" fmla="*/ 641 w 712"/>
                        <a:gd name="T107" fmla="*/ 720 h 96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</a:cxnLst>
                      <a:rect l="0" t="0" r="r" b="b"/>
                      <a:pathLst>
                        <a:path w="712" h="962">
                          <a:moveTo>
                            <a:pt x="641" y="720"/>
                          </a:moveTo>
                          <a:lnTo>
                            <a:pt x="647" y="720"/>
                          </a:lnTo>
                          <a:lnTo>
                            <a:pt x="649" y="720"/>
                          </a:lnTo>
                          <a:lnTo>
                            <a:pt x="645" y="729"/>
                          </a:lnTo>
                          <a:lnTo>
                            <a:pt x="643" y="743"/>
                          </a:lnTo>
                          <a:lnTo>
                            <a:pt x="641" y="764"/>
                          </a:lnTo>
                          <a:lnTo>
                            <a:pt x="639" y="791"/>
                          </a:lnTo>
                          <a:lnTo>
                            <a:pt x="639" y="798"/>
                          </a:lnTo>
                          <a:lnTo>
                            <a:pt x="632" y="816"/>
                          </a:lnTo>
                          <a:lnTo>
                            <a:pt x="632" y="819"/>
                          </a:lnTo>
                          <a:lnTo>
                            <a:pt x="632" y="827"/>
                          </a:lnTo>
                          <a:lnTo>
                            <a:pt x="635" y="835"/>
                          </a:lnTo>
                          <a:lnTo>
                            <a:pt x="635" y="837"/>
                          </a:lnTo>
                          <a:lnTo>
                            <a:pt x="637" y="842"/>
                          </a:lnTo>
                          <a:lnTo>
                            <a:pt x="639" y="848"/>
                          </a:lnTo>
                          <a:lnTo>
                            <a:pt x="641" y="854"/>
                          </a:lnTo>
                          <a:lnTo>
                            <a:pt x="643" y="860"/>
                          </a:lnTo>
                          <a:lnTo>
                            <a:pt x="643" y="864"/>
                          </a:lnTo>
                          <a:lnTo>
                            <a:pt x="639" y="864"/>
                          </a:lnTo>
                          <a:lnTo>
                            <a:pt x="637" y="871"/>
                          </a:lnTo>
                          <a:lnTo>
                            <a:pt x="635" y="877"/>
                          </a:lnTo>
                          <a:lnTo>
                            <a:pt x="635" y="881"/>
                          </a:lnTo>
                          <a:lnTo>
                            <a:pt x="634" y="885"/>
                          </a:lnTo>
                          <a:lnTo>
                            <a:pt x="630" y="892"/>
                          </a:lnTo>
                          <a:lnTo>
                            <a:pt x="630" y="896"/>
                          </a:lnTo>
                          <a:lnTo>
                            <a:pt x="626" y="900"/>
                          </a:lnTo>
                          <a:lnTo>
                            <a:pt x="620" y="902"/>
                          </a:lnTo>
                          <a:lnTo>
                            <a:pt x="605" y="910"/>
                          </a:lnTo>
                          <a:lnTo>
                            <a:pt x="587" y="917"/>
                          </a:lnTo>
                          <a:lnTo>
                            <a:pt x="511" y="956"/>
                          </a:lnTo>
                          <a:lnTo>
                            <a:pt x="499" y="958"/>
                          </a:lnTo>
                          <a:lnTo>
                            <a:pt x="491" y="962"/>
                          </a:lnTo>
                          <a:lnTo>
                            <a:pt x="482" y="960"/>
                          </a:lnTo>
                          <a:lnTo>
                            <a:pt x="468" y="956"/>
                          </a:lnTo>
                          <a:lnTo>
                            <a:pt x="459" y="948"/>
                          </a:lnTo>
                          <a:lnTo>
                            <a:pt x="430" y="937"/>
                          </a:lnTo>
                          <a:lnTo>
                            <a:pt x="432" y="933"/>
                          </a:lnTo>
                          <a:lnTo>
                            <a:pt x="426" y="931"/>
                          </a:lnTo>
                          <a:lnTo>
                            <a:pt x="426" y="933"/>
                          </a:lnTo>
                          <a:lnTo>
                            <a:pt x="415" y="927"/>
                          </a:lnTo>
                          <a:lnTo>
                            <a:pt x="401" y="919"/>
                          </a:lnTo>
                          <a:lnTo>
                            <a:pt x="395" y="914"/>
                          </a:lnTo>
                          <a:lnTo>
                            <a:pt x="380" y="896"/>
                          </a:lnTo>
                          <a:lnTo>
                            <a:pt x="372" y="885"/>
                          </a:lnTo>
                          <a:lnTo>
                            <a:pt x="367" y="877"/>
                          </a:lnTo>
                          <a:lnTo>
                            <a:pt x="365" y="871"/>
                          </a:lnTo>
                          <a:lnTo>
                            <a:pt x="359" y="860"/>
                          </a:lnTo>
                          <a:lnTo>
                            <a:pt x="353" y="841"/>
                          </a:lnTo>
                          <a:lnTo>
                            <a:pt x="349" y="837"/>
                          </a:lnTo>
                          <a:lnTo>
                            <a:pt x="344" y="816"/>
                          </a:lnTo>
                          <a:lnTo>
                            <a:pt x="340" y="791"/>
                          </a:lnTo>
                          <a:lnTo>
                            <a:pt x="336" y="781"/>
                          </a:lnTo>
                          <a:lnTo>
                            <a:pt x="332" y="762"/>
                          </a:lnTo>
                          <a:lnTo>
                            <a:pt x="328" y="756"/>
                          </a:lnTo>
                          <a:lnTo>
                            <a:pt x="322" y="741"/>
                          </a:lnTo>
                          <a:lnTo>
                            <a:pt x="315" y="727"/>
                          </a:lnTo>
                          <a:lnTo>
                            <a:pt x="311" y="720"/>
                          </a:lnTo>
                          <a:lnTo>
                            <a:pt x="305" y="710"/>
                          </a:lnTo>
                          <a:lnTo>
                            <a:pt x="298" y="702"/>
                          </a:lnTo>
                          <a:lnTo>
                            <a:pt x="286" y="691"/>
                          </a:lnTo>
                          <a:lnTo>
                            <a:pt x="271" y="677"/>
                          </a:lnTo>
                          <a:lnTo>
                            <a:pt x="238" y="656"/>
                          </a:lnTo>
                          <a:lnTo>
                            <a:pt x="238" y="654"/>
                          </a:lnTo>
                          <a:lnTo>
                            <a:pt x="226" y="649"/>
                          </a:lnTo>
                          <a:lnTo>
                            <a:pt x="219" y="643"/>
                          </a:lnTo>
                          <a:lnTo>
                            <a:pt x="211" y="635"/>
                          </a:lnTo>
                          <a:lnTo>
                            <a:pt x="200" y="624"/>
                          </a:lnTo>
                          <a:lnTo>
                            <a:pt x="194" y="618"/>
                          </a:lnTo>
                          <a:lnTo>
                            <a:pt x="188" y="610"/>
                          </a:lnTo>
                          <a:lnTo>
                            <a:pt x="184" y="604"/>
                          </a:lnTo>
                          <a:lnTo>
                            <a:pt x="180" y="597"/>
                          </a:lnTo>
                          <a:lnTo>
                            <a:pt x="175" y="587"/>
                          </a:lnTo>
                          <a:lnTo>
                            <a:pt x="171" y="579"/>
                          </a:lnTo>
                          <a:lnTo>
                            <a:pt x="169" y="572"/>
                          </a:lnTo>
                          <a:lnTo>
                            <a:pt x="165" y="560"/>
                          </a:lnTo>
                          <a:lnTo>
                            <a:pt x="163" y="551"/>
                          </a:lnTo>
                          <a:lnTo>
                            <a:pt x="138" y="430"/>
                          </a:lnTo>
                          <a:lnTo>
                            <a:pt x="136" y="424"/>
                          </a:lnTo>
                          <a:lnTo>
                            <a:pt x="111" y="299"/>
                          </a:lnTo>
                          <a:lnTo>
                            <a:pt x="100" y="276"/>
                          </a:lnTo>
                          <a:lnTo>
                            <a:pt x="98" y="276"/>
                          </a:lnTo>
                          <a:lnTo>
                            <a:pt x="94" y="266"/>
                          </a:lnTo>
                          <a:lnTo>
                            <a:pt x="90" y="268"/>
                          </a:lnTo>
                          <a:lnTo>
                            <a:pt x="84" y="259"/>
                          </a:lnTo>
                          <a:lnTo>
                            <a:pt x="71" y="240"/>
                          </a:lnTo>
                          <a:lnTo>
                            <a:pt x="40" y="209"/>
                          </a:lnTo>
                          <a:lnTo>
                            <a:pt x="4" y="172"/>
                          </a:lnTo>
                          <a:lnTo>
                            <a:pt x="21" y="178"/>
                          </a:lnTo>
                          <a:lnTo>
                            <a:pt x="23" y="169"/>
                          </a:lnTo>
                          <a:lnTo>
                            <a:pt x="23" y="167"/>
                          </a:lnTo>
                          <a:lnTo>
                            <a:pt x="23" y="157"/>
                          </a:lnTo>
                          <a:lnTo>
                            <a:pt x="19" y="147"/>
                          </a:lnTo>
                          <a:lnTo>
                            <a:pt x="17" y="140"/>
                          </a:lnTo>
                          <a:lnTo>
                            <a:pt x="15" y="130"/>
                          </a:lnTo>
                          <a:lnTo>
                            <a:pt x="15" y="115"/>
                          </a:lnTo>
                          <a:lnTo>
                            <a:pt x="13" y="105"/>
                          </a:lnTo>
                          <a:lnTo>
                            <a:pt x="13" y="90"/>
                          </a:lnTo>
                          <a:lnTo>
                            <a:pt x="11" y="84"/>
                          </a:lnTo>
                          <a:lnTo>
                            <a:pt x="9" y="80"/>
                          </a:lnTo>
                          <a:lnTo>
                            <a:pt x="6" y="76"/>
                          </a:lnTo>
                          <a:lnTo>
                            <a:pt x="0" y="76"/>
                          </a:lnTo>
                          <a:lnTo>
                            <a:pt x="6" y="57"/>
                          </a:lnTo>
                          <a:lnTo>
                            <a:pt x="11" y="63"/>
                          </a:lnTo>
                          <a:lnTo>
                            <a:pt x="23" y="73"/>
                          </a:lnTo>
                          <a:lnTo>
                            <a:pt x="33" y="80"/>
                          </a:lnTo>
                          <a:lnTo>
                            <a:pt x="52" y="90"/>
                          </a:lnTo>
                          <a:lnTo>
                            <a:pt x="67" y="94"/>
                          </a:lnTo>
                          <a:lnTo>
                            <a:pt x="102" y="96"/>
                          </a:lnTo>
                          <a:lnTo>
                            <a:pt x="146" y="96"/>
                          </a:lnTo>
                          <a:lnTo>
                            <a:pt x="154" y="96"/>
                          </a:lnTo>
                          <a:lnTo>
                            <a:pt x="161" y="96"/>
                          </a:lnTo>
                          <a:lnTo>
                            <a:pt x="240" y="90"/>
                          </a:lnTo>
                          <a:lnTo>
                            <a:pt x="251" y="86"/>
                          </a:lnTo>
                          <a:lnTo>
                            <a:pt x="261" y="84"/>
                          </a:lnTo>
                          <a:lnTo>
                            <a:pt x="276" y="76"/>
                          </a:lnTo>
                          <a:lnTo>
                            <a:pt x="290" y="69"/>
                          </a:lnTo>
                          <a:lnTo>
                            <a:pt x="301" y="63"/>
                          </a:lnTo>
                          <a:lnTo>
                            <a:pt x="307" y="59"/>
                          </a:lnTo>
                          <a:lnTo>
                            <a:pt x="311" y="55"/>
                          </a:lnTo>
                          <a:lnTo>
                            <a:pt x="321" y="53"/>
                          </a:lnTo>
                          <a:lnTo>
                            <a:pt x="332" y="49"/>
                          </a:lnTo>
                          <a:lnTo>
                            <a:pt x="349" y="48"/>
                          </a:lnTo>
                          <a:lnTo>
                            <a:pt x="369" y="44"/>
                          </a:lnTo>
                          <a:lnTo>
                            <a:pt x="388" y="42"/>
                          </a:lnTo>
                          <a:lnTo>
                            <a:pt x="395" y="42"/>
                          </a:lnTo>
                          <a:lnTo>
                            <a:pt x="405" y="42"/>
                          </a:lnTo>
                          <a:lnTo>
                            <a:pt x="411" y="42"/>
                          </a:lnTo>
                          <a:lnTo>
                            <a:pt x="432" y="40"/>
                          </a:lnTo>
                          <a:lnTo>
                            <a:pt x="463" y="44"/>
                          </a:lnTo>
                          <a:lnTo>
                            <a:pt x="497" y="46"/>
                          </a:lnTo>
                          <a:lnTo>
                            <a:pt x="505" y="46"/>
                          </a:lnTo>
                          <a:lnTo>
                            <a:pt x="516" y="44"/>
                          </a:lnTo>
                          <a:lnTo>
                            <a:pt x="526" y="40"/>
                          </a:lnTo>
                          <a:lnTo>
                            <a:pt x="539" y="32"/>
                          </a:lnTo>
                          <a:lnTo>
                            <a:pt x="553" y="21"/>
                          </a:lnTo>
                          <a:lnTo>
                            <a:pt x="566" y="9"/>
                          </a:lnTo>
                          <a:lnTo>
                            <a:pt x="572" y="7"/>
                          </a:lnTo>
                          <a:lnTo>
                            <a:pt x="580" y="3"/>
                          </a:lnTo>
                          <a:lnTo>
                            <a:pt x="586" y="1"/>
                          </a:lnTo>
                          <a:lnTo>
                            <a:pt x="597" y="0"/>
                          </a:lnTo>
                          <a:lnTo>
                            <a:pt x="599" y="0"/>
                          </a:lnTo>
                          <a:lnTo>
                            <a:pt x="607" y="1"/>
                          </a:lnTo>
                          <a:lnTo>
                            <a:pt x="612" y="3"/>
                          </a:lnTo>
                          <a:lnTo>
                            <a:pt x="624" y="5"/>
                          </a:lnTo>
                          <a:lnTo>
                            <a:pt x="628" y="7"/>
                          </a:lnTo>
                          <a:lnTo>
                            <a:pt x="634" y="15"/>
                          </a:lnTo>
                          <a:lnTo>
                            <a:pt x="641" y="17"/>
                          </a:lnTo>
                          <a:lnTo>
                            <a:pt x="651" y="19"/>
                          </a:lnTo>
                          <a:lnTo>
                            <a:pt x="670" y="30"/>
                          </a:lnTo>
                          <a:lnTo>
                            <a:pt x="676" y="34"/>
                          </a:lnTo>
                          <a:lnTo>
                            <a:pt x="687" y="38"/>
                          </a:lnTo>
                          <a:lnTo>
                            <a:pt x="697" y="38"/>
                          </a:lnTo>
                          <a:lnTo>
                            <a:pt x="701" y="38"/>
                          </a:lnTo>
                          <a:lnTo>
                            <a:pt x="701" y="42"/>
                          </a:lnTo>
                          <a:lnTo>
                            <a:pt x="697" y="42"/>
                          </a:lnTo>
                          <a:lnTo>
                            <a:pt x="672" y="42"/>
                          </a:lnTo>
                          <a:lnTo>
                            <a:pt x="668" y="55"/>
                          </a:lnTo>
                          <a:lnTo>
                            <a:pt x="703" y="51"/>
                          </a:lnTo>
                          <a:lnTo>
                            <a:pt x="691" y="61"/>
                          </a:lnTo>
                          <a:lnTo>
                            <a:pt x="680" y="73"/>
                          </a:lnTo>
                          <a:lnTo>
                            <a:pt x="672" y="84"/>
                          </a:lnTo>
                          <a:lnTo>
                            <a:pt x="664" y="101"/>
                          </a:lnTo>
                          <a:lnTo>
                            <a:pt x="660" y="111"/>
                          </a:lnTo>
                          <a:lnTo>
                            <a:pt x="659" y="122"/>
                          </a:lnTo>
                          <a:lnTo>
                            <a:pt x="653" y="124"/>
                          </a:lnTo>
                          <a:lnTo>
                            <a:pt x="651" y="117"/>
                          </a:lnTo>
                          <a:lnTo>
                            <a:pt x="649" y="111"/>
                          </a:lnTo>
                          <a:lnTo>
                            <a:pt x="645" y="126"/>
                          </a:lnTo>
                          <a:lnTo>
                            <a:pt x="641" y="145"/>
                          </a:lnTo>
                          <a:lnTo>
                            <a:pt x="639" y="163"/>
                          </a:lnTo>
                          <a:lnTo>
                            <a:pt x="637" y="180"/>
                          </a:lnTo>
                          <a:lnTo>
                            <a:pt x="639" y="184"/>
                          </a:lnTo>
                          <a:lnTo>
                            <a:pt x="645" y="238"/>
                          </a:lnTo>
                          <a:lnTo>
                            <a:pt x="657" y="289"/>
                          </a:lnTo>
                          <a:lnTo>
                            <a:pt x="674" y="345"/>
                          </a:lnTo>
                          <a:lnTo>
                            <a:pt x="676" y="357"/>
                          </a:lnTo>
                          <a:lnTo>
                            <a:pt x="680" y="372"/>
                          </a:lnTo>
                          <a:lnTo>
                            <a:pt x="684" y="385"/>
                          </a:lnTo>
                          <a:lnTo>
                            <a:pt x="685" y="391"/>
                          </a:lnTo>
                          <a:lnTo>
                            <a:pt x="687" y="395"/>
                          </a:lnTo>
                          <a:lnTo>
                            <a:pt x="687" y="401"/>
                          </a:lnTo>
                          <a:lnTo>
                            <a:pt x="691" y="407"/>
                          </a:lnTo>
                          <a:lnTo>
                            <a:pt x="685" y="409"/>
                          </a:lnTo>
                          <a:lnTo>
                            <a:pt x="689" y="414"/>
                          </a:lnTo>
                          <a:lnTo>
                            <a:pt x="693" y="422"/>
                          </a:lnTo>
                          <a:lnTo>
                            <a:pt x="695" y="430"/>
                          </a:lnTo>
                          <a:lnTo>
                            <a:pt x="697" y="435"/>
                          </a:lnTo>
                          <a:lnTo>
                            <a:pt x="699" y="443"/>
                          </a:lnTo>
                          <a:lnTo>
                            <a:pt x="701" y="451"/>
                          </a:lnTo>
                          <a:lnTo>
                            <a:pt x="703" y="460"/>
                          </a:lnTo>
                          <a:lnTo>
                            <a:pt x="705" y="470"/>
                          </a:lnTo>
                          <a:lnTo>
                            <a:pt x="707" y="478"/>
                          </a:lnTo>
                          <a:lnTo>
                            <a:pt x="708" y="485"/>
                          </a:lnTo>
                          <a:lnTo>
                            <a:pt x="710" y="495"/>
                          </a:lnTo>
                          <a:lnTo>
                            <a:pt x="710" y="506"/>
                          </a:lnTo>
                          <a:lnTo>
                            <a:pt x="712" y="518"/>
                          </a:lnTo>
                          <a:lnTo>
                            <a:pt x="712" y="526"/>
                          </a:lnTo>
                          <a:lnTo>
                            <a:pt x="712" y="533"/>
                          </a:lnTo>
                          <a:lnTo>
                            <a:pt x="712" y="541"/>
                          </a:lnTo>
                          <a:lnTo>
                            <a:pt x="712" y="547"/>
                          </a:lnTo>
                          <a:lnTo>
                            <a:pt x="712" y="554"/>
                          </a:lnTo>
                          <a:lnTo>
                            <a:pt x="710" y="560"/>
                          </a:lnTo>
                          <a:lnTo>
                            <a:pt x="710" y="566"/>
                          </a:lnTo>
                          <a:lnTo>
                            <a:pt x="708" y="574"/>
                          </a:lnTo>
                          <a:lnTo>
                            <a:pt x="707" y="579"/>
                          </a:lnTo>
                          <a:lnTo>
                            <a:pt x="705" y="587"/>
                          </a:lnTo>
                          <a:lnTo>
                            <a:pt x="701" y="595"/>
                          </a:lnTo>
                          <a:lnTo>
                            <a:pt x="695" y="610"/>
                          </a:lnTo>
                          <a:lnTo>
                            <a:pt x="682" y="641"/>
                          </a:lnTo>
                          <a:lnTo>
                            <a:pt x="680" y="643"/>
                          </a:lnTo>
                          <a:lnTo>
                            <a:pt x="666" y="670"/>
                          </a:lnTo>
                          <a:lnTo>
                            <a:pt x="660" y="685"/>
                          </a:lnTo>
                          <a:lnTo>
                            <a:pt x="655" y="698"/>
                          </a:lnTo>
                          <a:lnTo>
                            <a:pt x="651" y="710"/>
                          </a:lnTo>
                          <a:lnTo>
                            <a:pt x="645" y="710"/>
                          </a:lnTo>
                          <a:lnTo>
                            <a:pt x="641" y="72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95000"/>
                      </a:schemeClr>
                    </a:solidFill>
                    <a:ln w="3175" cap="flat" cmpd="sng" algn="ctr">
                      <a:solidFill>
                        <a:schemeClr val="tx1"/>
                      </a:solidFill>
                      <a:prstDash val="solid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1800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1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4494213" y="2068513"/>
                      <a:ext cx="471488" cy="776288"/>
                    </a:xfrm>
                    <a:custGeom>
                      <a:avLst/>
                      <a:gdLst>
                        <a:gd name="T0" fmla="*/ 338 w 371"/>
                        <a:gd name="T1" fmla="*/ 347 h 612"/>
                        <a:gd name="T2" fmla="*/ 348 w 371"/>
                        <a:gd name="T3" fmla="*/ 374 h 612"/>
                        <a:gd name="T4" fmla="*/ 354 w 371"/>
                        <a:gd name="T5" fmla="*/ 401 h 612"/>
                        <a:gd name="T6" fmla="*/ 363 w 371"/>
                        <a:gd name="T7" fmla="*/ 507 h 612"/>
                        <a:gd name="T8" fmla="*/ 365 w 371"/>
                        <a:gd name="T9" fmla="*/ 531 h 612"/>
                        <a:gd name="T10" fmla="*/ 367 w 371"/>
                        <a:gd name="T11" fmla="*/ 581 h 612"/>
                        <a:gd name="T12" fmla="*/ 331 w 371"/>
                        <a:gd name="T13" fmla="*/ 585 h 612"/>
                        <a:gd name="T14" fmla="*/ 281 w 371"/>
                        <a:gd name="T15" fmla="*/ 589 h 612"/>
                        <a:gd name="T16" fmla="*/ 187 w 371"/>
                        <a:gd name="T17" fmla="*/ 599 h 612"/>
                        <a:gd name="T18" fmla="*/ 137 w 371"/>
                        <a:gd name="T19" fmla="*/ 604 h 612"/>
                        <a:gd name="T20" fmla="*/ 75 w 371"/>
                        <a:gd name="T21" fmla="*/ 610 h 612"/>
                        <a:gd name="T22" fmla="*/ 64 w 371"/>
                        <a:gd name="T23" fmla="*/ 597 h 612"/>
                        <a:gd name="T24" fmla="*/ 71 w 371"/>
                        <a:gd name="T25" fmla="*/ 576 h 612"/>
                        <a:gd name="T26" fmla="*/ 75 w 371"/>
                        <a:gd name="T27" fmla="*/ 556 h 612"/>
                        <a:gd name="T28" fmla="*/ 75 w 371"/>
                        <a:gd name="T29" fmla="*/ 535 h 612"/>
                        <a:gd name="T30" fmla="*/ 73 w 371"/>
                        <a:gd name="T31" fmla="*/ 508 h 612"/>
                        <a:gd name="T32" fmla="*/ 70 w 371"/>
                        <a:gd name="T33" fmla="*/ 480 h 612"/>
                        <a:gd name="T34" fmla="*/ 64 w 371"/>
                        <a:gd name="T35" fmla="*/ 453 h 612"/>
                        <a:gd name="T36" fmla="*/ 58 w 371"/>
                        <a:gd name="T37" fmla="*/ 432 h 612"/>
                        <a:gd name="T38" fmla="*/ 48 w 371"/>
                        <a:gd name="T39" fmla="*/ 411 h 612"/>
                        <a:gd name="T40" fmla="*/ 50 w 371"/>
                        <a:gd name="T41" fmla="*/ 397 h 612"/>
                        <a:gd name="T42" fmla="*/ 43 w 371"/>
                        <a:gd name="T43" fmla="*/ 374 h 612"/>
                        <a:gd name="T44" fmla="*/ 20 w 371"/>
                        <a:gd name="T45" fmla="*/ 291 h 612"/>
                        <a:gd name="T46" fmla="*/ 0 w 371"/>
                        <a:gd name="T47" fmla="*/ 182 h 612"/>
                        <a:gd name="T48" fmla="*/ 8 w 371"/>
                        <a:gd name="T49" fmla="*/ 128 h 612"/>
                        <a:gd name="T50" fmla="*/ 16 w 371"/>
                        <a:gd name="T51" fmla="*/ 126 h 612"/>
                        <a:gd name="T52" fmla="*/ 27 w 371"/>
                        <a:gd name="T53" fmla="*/ 103 h 612"/>
                        <a:gd name="T54" fmla="*/ 54 w 371"/>
                        <a:gd name="T55" fmla="*/ 63 h 612"/>
                        <a:gd name="T56" fmla="*/ 35 w 371"/>
                        <a:gd name="T57" fmla="*/ 44 h 612"/>
                        <a:gd name="T58" fmla="*/ 64 w 371"/>
                        <a:gd name="T59" fmla="*/ 40 h 612"/>
                        <a:gd name="T60" fmla="*/ 95 w 371"/>
                        <a:gd name="T61" fmla="*/ 34 h 612"/>
                        <a:gd name="T62" fmla="*/ 166 w 371"/>
                        <a:gd name="T63" fmla="*/ 5 h 612"/>
                        <a:gd name="T64" fmla="*/ 208 w 371"/>
                        <a:gd name="T65" fmla="*/ 0 h 612"/>
                        <a:gd name="T66" fmla="*/ 229 w 371"/>
                        <a:gd name="T67" fmla="*/ 7 h 612"/>
                        <a:gd name="T68" fmla="*/ 262 w 371"/>
                        <a:gd name="T69" fmla="*/ 13 h 612"/>
                        <a:gd name="T70" fmla="*/ 271 w 371"/>
                        <a:gd name="T71" fmla="*/ 27 h 612"/>
                        <a:gd name="T72" fmla="*/ 281 w 371"/>
                        <a:gd name="T73" fmla="*/ 96 h 612"/>
                        <a:gd name="T74" fmla="*/ 290 w 371"/>
                        <a:gd name="T75" fmla="*/ 190 h 612"/>
                        <a:gd name="T76" fmla="*/ 304 w 371"/>
                        <a:gd name="T77" fmla="*/ 232 h 612"/>
                        <a:gd name="T78" fmla="*/ 313 w 371"/>
                        <a:gd name="T79" fmla="*/ 240 h 612"/>
                        <a:gd name="T80" fmla="*/ 340 w 371"/>
                        <a:gd name="T81" fmla="*/ 247 h 612"/>
                        <a:gd name="T82" fmla="*/ 340 w 371"/>
                        <a:gd name="T83" fmla="*/ 272 h 612"/>
                        <a:gd name="T84" fmla="*/ 333 w 371"/>
                        <a:gd name="T85" fmla="*/ 299 h 612"/>
                        <a:gd name="T86" fmla="*/ 338 w 371"/>
                        <a:gd name="T87" fmla="*/ 318 h 6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</a:cxnLst>
                      <a:rect l="0" t="0" r="r" b="b"/>
                      <a:pathLst>
                        <a:path w="371" h="612">
                          <a:moveTo>
                            <a:pt x="338" y="334"/>
                          </a:moveTo>
                          <a:lnTo>
                            <a:pt x="336" y="336"/>
                          </a:lnTo>
                          <a:lnTo>
                            <a:pt x="338" y="347"/>
                          </a:lnTo>
                          <a:lnTo>
                            <a:pt x="340" y="353"/>
                          </a:lnTo>
                          <a:lnTo>
                            <a:pt x="346" y="370"/>
                          </a:lnTo>
                          <a:lnTo>
                            <a:pt x="348" y="374"/>
                          </a:lnTo>
                          <a:lnTo>
                            <a:pt x="352" y="386"/>
                          </a:lnTo>
                          <a:lnTo>
                            <a:pt x="354" y="397"/>
                          </a:lnTo>
                          <a:lnTo>
                            <a:pt x="354" y="401"/>
                          </a:lnTo>
                          <a:lnTo>
                            <a:pt x="358" y="447"/>
                          </a:lnTo>
                          <a:lnTo>
                            <a:pt x="360" y="453"/>
                          </a:lnTo>
                          <a:lnTo>
                            <a:pt x="363" y="507"/>
                          </a:lnTo>
                          <a:lnTo>
                            <a:pt x="363" y="510"/>
                          </a:lnTo>
                          <a:lnTo>
                            <a:pt x="365" y="526"/>
                          </a:lnTo>
                          <a:lnTo>
                            <a:pt x="365" y="531"/>
                          </a:lnTo>
                          <a:lnTo>
                            <a:pt x="369" y="566"/>
                          </a:lnTo>
                          <a:lnTo>
                            <a:pt x="371" y="579"/>
                          </a:lnTo>
                          <a:lnTo>
                            <a:pt x="367" y="581"/>
                          </a:lnTo>
                          <a:lnTo>
                            <a:pt x="363" y="581"/>
                          </a:lnTo>
                          <a:lnTo>
                            <a:pt x="336" y="583"/>
                          </a:lnTo>
                          <a:lnTo>
                            <a:pt x="331" y="585"/>
                          </a:lnTo>
                          <a:lnTo>
                            <a:pt x="302" y="587"/>
                          </a:lnTo>
                          <a:lnTo>
                            <a:pt x="292" y="587"/>
                          </a:lnTo>
                          <a:lnTo>
                            <a:pt x="281" y="589"/>
                          </a:lnTo>
                          <a:lnTo>
                            <a:pt x="263" y="591"/>
                          </a:lnTo>
                          <a:lnTo>
                            <a:pt x="252" y="593"/>
                          </a:lnTo>
                          <a:lnTo>
                            <a:pt x="187" y="599"/>
                          </a:lnTo>
                          <a:lnTo>
                            <a:pt x="179" y="599"/>
                          </a:lnTo>
                          <a:lnTo>
                            <a:pt x="148" y="603"/>
                          </a:lnTo>
                          <a:lnTo>
                            <a:pt x="137" y="604"/>
                          </a:lnTo>
                          <a:lnTo>
                            <a:pt x="91" y="608"/>
                          </a:lnTo>
                          <a:lnTo>
                            <a:pt x="83" y="608"/>
                          </a:lnTo>
                          <a:lnTo>
                            <a:pt x="75" y="610"/>
                          </a:lnTo>
                          <a:lnTo>
                            <a:pt x="71" y="610"/>
                          </a:lnTo>
                          <a:lnTo>
                            <a:pt x="58" y="612"/>
                          </a:lnTo>
                          <a:lnTo>
                            <a:pt x="64" y="597"/>
                          </a:lnTo>
                          <a:lnTo>
                            <a:pt x="68" y="589"/>
                          </a:lnTo>
                          <a:lnTo>
                            <a:pt x="70" y="581"/>
                          </a:lnTo>
                          <a:lnTo>
                            <a:pt x="71" y="576"/>
                          </a:lnTo>
                          <a:lnTo>
                            <a:pt x="73" y="568"/>
                          </a:lnTo>
                          <a:lnTo>
                            <a:pt x="73" y="562"/>
                          </a:lnTo>
                          <a:lnTo>
                            <a:pt x="75" y="556"/>
                          </a:lnTo>
                          <a:lnTo>
                            <a:pt x="75" y="549"/>
                          </a:lnTo>
                          <a:lnTo>
                            <a:pt x="75" y="543"/>
                          </a:lnTo>
                          <a:lnTo>
                            <a:pt x="75" y="535"/>
                          </a:lnTo>
                          <a:lnTo>
                            <a:pt x="75" y="528"/>
                          </a:lnTo>
                          <a:lnTo>
                            <a:pt x="75" y="520"/>
                          </a:lnTo>
                          <a:lnTo>
                            <a:pt x="73" y="508"/>
                          </a:lnTo>
                          <a:lnTo>
                            <a:pt x="73" y="497"/>
                          </a:lnTo>
                          <a:lnTo>
                            <a:pt x="71" y="487"/>
                          </a:lnTo>
                          <a:lnTo>
                            <a:pt x="70" y="480"/>
                          </a:lnTo>
                          <a:lnTo>
                            <a:pt x="68" y="472"/>
                          </a:lnTo>
                          <a:lnTo>
                            <a:pt x="66" y="462"/>
                          </a:lnTo>
                          <a:lnTo>
                            <a:pt x="64" y="453"/>
                          </a:lnTo>
                          <a:lnTo>
                            <a:pt x="62" y="445"/>
                          </a:lnTo>
                          <a:lnTo>
                            <a:pt x="60" y="437"/>
                          </a:lnTo>
                          <a:lnTo>
                            <a:pt x="58" y="432"/>
                          </a:lnTo>
                          <a:lnTo>
                            <a:pt x="56" y="424"/>
                          </a:lnTo>
                          <a:lnTo>
                            <a:pt x="52" y="416"/>
                          </a:lnTo>
                          <a:lnTo>
                            <a:pt x="48" y="411"/>
                          </a:lnTo>
                          <a:lnTo>
                            <a:pt x="54" y="409"/>
                          </a:lnTo>
                          <a:lnTo>
                            <a:pt x="50" y="403"/>
                          </a:lnTo>
                          <a:lnTo>
                            <a:pt x="50" y="397"/>
                          </a:lnTo>
                          <a:lnTo>
                            <a:pt x="48" y="393"/>
                          </a:lnTo>
                          <a:lnTo>
                            <a:pt x="47" y="387"/>
                          </a:lnTo>
                          <a:lnTo>
                            <a:pt x="43" y="374"/>
                          </a:lnTo>
                          <a:lnTo>
                            <a:pt x="39" y="359"/>
                          </a:lnTo>
                          <a:lnTo>
                            <a:pt x="37" y="347"/>
                          </a:lnTo>
                          <a:lnTo>
                            <a:pt x="20" y="291"/>
                          </a:lnTo>
                          <a:lnTo>
                            <a:pt x="8" y="240"/>
                          </a:lnTo>
                          <a:lnTo>
                            <a:pt x="2" y="186"/>
                          </a:lnTo>
                          <a:lnTo>
                            <a:pt x="0" y="182"/>
                          </a:lnTo>
                          <a:lnTo>
                            <a:pt x="2" y="165"/>
                          </a:lnTo>
                          <a:lnTo>
                            <a:pt x="4" y="147"/>
                          </a:lnTo>
                          <a:lnTo>
                            <a:pt x="8" y="128"/>
                          </a:lnTo>
                          <a:lnTo>
                            <a:pt x="12" y="113"/>
                          </a:lnTo>
                          <a:lnTo>
                            <a:pt x="14" y="119"/>
                          </a:lnTo>
                          <a:lnTo>
                            <a:pt x="16" y="126"/>
                          </a:lnTo>
                          <a:lnTo>
                            <a:pt x="22" y="124"/>
                          </a:lnTo>
                          <a:lnTo>
                            <a:pt x="23" y="113"/>
                          </a:lnTo>
                          <a:lnTo>
                            <a:pt x="27" y="103"/>
                          </a:lnTo>
                          <a:lnTo>
                            <a:pt x="35" y="86"/>
                          </a:lnTo>
                          <a:lnTo>
                            <a:pt x="43" y="75"/>
                          </a:lnTo>
                          <a:lnTo>
                            <a:pt x="54" y="63"/>
                          </a:lnTo>
                          <a:lnTo>
                            <a:pt x="66" y="53"/>
                          </a:lnTo>
                          <a:lnTo>
                            <a:pt x="31" y="57"/>
                          </a:lnTo>
                          <a:lnTo>
                            <a:pt x="35" y="44"/>
                          </a:lnTo>
                          <a:lnTo>
                            <a:pt x="60" y="44"/>
                          </a:lnTo>
                          <a:lnTo>
                            <a:pt x="64" y="44"/>
                          </a:lnTo>
                          <a:lnTo>
                            <a:pt x="64" y="40"/>
                          </a:lnTo>
                          <a:lnTo>
                            <a:pt x="73" y="40"/>
                          </a:lnTo>
                          <a:lnTo>
                            <a:pt x="83" y="38"/>
                          </a:lnTo>
                          <a:lnTo>
                            <a:pt x="95" y="34"/>
                          </a:lnTo>
                          <a:lnTo>
                            <a:pt x="110" y="28"/>
                          </a:lnTo>
                          <a:lnTo>
                            <a:pt x="125" y="21"/>
                          </a:lnTo>
                          <a:lnTo>
                            <a:pt x="166" y="5"/>
                          </a:lnTo>
                          <a:lnTo>
                            <a:pt x="179" y="2"/>
                          </a:lnTo>
                          <a:lnTo>
                            <a:pt x="194" y="0"/>
                          </a:lnTo>
                          <a:lnTo>
                            <a:pt x="208" y="0"/>
                          </a:lnTo>
                          <a:lnTo>
                            <a:pt x="217" y="2"/>
                          </a:lnTo>
                          <a:lnTo>
                            <a:pt x="223" y="3"/>
                          </a:lnTo>
                          <a:lnTo>
                            <a:pt x="229" y="7"/>
                          </a:lnTo>
                          <a:lnTo>
                            <a:pt x="235" y="13"/>
                          </a:lnTo>
                          <a:lnTo>
                            <a:pt x="237" y="21"/>
                          </a:lnTo>
                          <a:lnTo>
                            <a:pt x="262" y="13"/>
                          </a:lnTo>
                          <a:lnTo>
                            <a:pt x="273" y="11"/>
                          </a:lnTo>
                          <a:lnTo>
                            <a:pt x="277" y="25"/>
                          </a:lnTo>
                          <a:lnTo>
                            <a:pt x="271" y="27"/>
                          </a:lnTo>
                          <a:lnTo>
                            <a:pt x="265" y="27"/>
                          </a:lnTo>
                          <a:lnTo>
                            <a:pt x="263" y="28"/>
                          </a:lnTo>
                          <a:lnTo>
                            <a:pt x="281" y="96"/>
                          </a:lnTo>
                          <a:lnTo>
                            <a:pt x="285" y="117"/>
                          </a:lnTo>
                          <a:lnTo>
                            <a:pt x="288" y="174"/>
                          </a:lnTo>
                          <a:lnTo>
                            <a:pt x="290" y="190"/>
                          </a:lnTo>
                          <a:lnTo>
                            <a:pt x="292" y="203"/>
                          </a:lnTo>
                          <a:lnTo>
                            <a:pt x="302" y="228"/>
                          </a:lnTo>
                          <a:lnTo>
                            <a:pt x="304" y="232"/>
                          </a:lnTo>
                          <a:lnTo>
                            <a:pt x="306" y="234"/>
                          </a:lnTo>
                          <a:lnTo>
                            <a:pt x="310" y="238"/>
                          </a:lnTo>
                          <a:lnTo>
                            <a:pt x="313" y="240"/>
                          </a:lnTo>
                          <a:lnTo>
                            <a:pt x="319" y="243"/>
                          </a:lnTo>
                          <a:lnTo>
                            <a:pt x="325" y="243"/>
                          </a:lnTo>
                          <a:lnTo>
                            <a:pt x="340" y="247"/>
                          </a:lnTo>
                          <a:lnTo>
                            <a:pt x="348" y="249"/>
                          </a:lnTo>
                          <a:lnTo>
                            <a:pt x="342" y="265"/>
                          </a:lnTo>
                          <a:lnTo>
                            <a:pt x="340" y="272"/>
                          </a:lnTo>
                          <a:lnTo>
                            <a:pt x="340" y="278"/>
                          </a:lnTo>
                          <a:lnTo>
                            <a:pt x="333" y="290"/>
                          </a:lnTo>
                          <a:lnTo>
                            <a:pt x="333" y="299"/>
                          </a:lnTo>
                          <a:lnTo>
                            <a:pt x="335" y="305"/>
                          </a:lnTo>
                          <a:lnTo>
                            <a:pt x="335" y="313"/>
                          </a:lnTo>
                          <a:lnTo>
                            <a:pt x="338" y="318"/>
                          </a:lnTo>
                          <a:lnTo>
                            <a:pt x="338" y="334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95000"/>
                      </a:schemeClr>
                    </a:solidFill>
                    <a:ln w="3175" cap="flat" cmpd="sng" algn="ctr">
                      <a:solidFill>
                        <a:schemeClr val="tx1"/>
                      </a:solidFill>
                      <a:prstDash val="solid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1800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2" name="Freeform 12"/>
                    <p:cNvSpPr>
                      <a:spLocks/>
                    </p:cNvSpPr>
                    <p:nvPr/>
                  </p:nvSpPr>
                  <p:spPr bwMode="auto">
                    <a:xfrm>
                      <a:off x="4786313" y="1878013"/>
                      <a:ext cx="587375" cy="611188"/>
                    </a:xfrm>
                    <a:custGeom>
                      <a:avLst/>
                      <a:gdLst>
                        <a:gd name="T0" fmla="*/ 96 w 463"/>
                        <a:gd name="T1" fmla="*/ 393 h 482"/>
                        <a:gd name="T2" fmla="*/ 81 w 463"/>
                        <a:gd name="T3" fmla="*/ 388 h 482"/>
                        <a:gd name="T4" fmla="*/ 73 w 463"/>
                        <a:gd name="T5" fmla="*/ 378 h 482"/>
                        <a:gd name="T6" fmla="*/ 59 w 463"/>
                        <a:gd name="T7" fmla="*/ 324 h 482"/>
                        <a:gd name="T8" fmla="*/ 34 w 463"/>
                        <a:gd name="T9" fmla="*/ 178 h 482"/>
                        <a:gd name="T10" fmla="*/ 48 w 463"/>
                        <a:gd name="T11" fmla="*/ 175 h 482"/>
                        <a:gd name="T12" fmla="*/ 29 w 463"/>
                        <a:gd name="T13" fmla="*/ 152 h 482"/>
                        <a:gd name="T14" fmla="*/ 23 w 463"/>
                        <a:gd name="T15" fmla="*/ 138 h 482"/>
                        <a:gd name="T16" fmla="*/ 10 w 463"/>
                        <a:gd name="T17" fmla="*/ 123 h 482"/>
                        <a:gd name="T18" fmla="*/ 2 w 463"/>
                        <a:gd name="T19" fmla="*/ 115 h 482"/>
                        <a:gd name="T20" fmla="*/ 0 w 463"/>
                        <a:gd name="T21" fmla="*/ 107 h 482"/>
                        <a:gd name="T22" fmla="*/ 2 w 463"/>
                        <a:gd name="T23" fmla="*/ 100 h 482"/>
                        <a:gd name="T24" fmla="*/ 11 w 463"/>
                        <a:gd name="T25" fmla="*/ 94 h 482"/>
                        <a:gd name="T26" fmla="*/ 61 w 463"/>
                        <a:gd name="T27" fmla="*/ 61 h 482"/>
                        <a:gd name="T28" fmla="*/ 102 w 463"/>
                        <a:gd name="T29" fmla="*/ 50 h 482"/>
                        <a:gd name="T30" fmla="*/ 326 w 463"/>
                        <a:gd name="T31" fmla="*/ 27 h 482"/>
                        <a:gd name="T32" fmla="*/ 346 w 463"/>
                        <a:gd name="T33" fmla="*/ 100 h 482"/>
                        <a:gd name="T34" fmla="*/ 359 w 463"/>
                        <a:gd name="T35" fmla="*/ 105 h 482"/>
                        <a:gd name="T36" fmla="*/ 420 w 463"/>
                        <a:gd name="T37" fmla="*/ 96 h 482"/>
                        <a:gd name="T38" fmla="*/ 420 w 463"/>
                        <a:gd name="T39" fmla="*/ 104 h 482"/>
                        <a:gd name="T40" fmla="*/ 415 w 463"/>
                        <a:gd name="T41" fmla="*/ 130 h 482"/>
                        <a:gd name="T42" fmla="*/ 376 w 463"/>
                        <a:gd name="T43" fmla="*/ 150 h 482"/>
                        <a:gd name="T44" fmla="*/ 357 w 463"/>
                        <a:gd name="T45" fmla="*/ 157 h 482"/>
                        <a:gd name="T46" fmla="*/ 382 w 463"/>
                        <a:gd name="T47" fmla="*/ 286 h 482"/>
                        <a:gd name="T48" fmla="*/ 390 w 463"/>
                        <a:gd name="T49" fmla="*/ 330 h 482"/>
                        <a:gd name="T50" fmla="*/ 415 w 463"/>
                        <a:gd name="T51" fmla="*/ 438 h 482"/>
                        <a:gd name="T52" fmla="*/ 463 w 463"/>
                        <a:gd name="T53" fmla="*/ 474 h 482"/>
                        <a:gd name="T54" fmla="*/ 438 w 463"/>
                        <a:gd name="T55" fmla="*/ 466 h 482"/>
                        <a:gd name="T56" fmla="*/ 424 w 463"/>
                        <a:gd name="T57" fmla="*/ 465 h 482"/>
                        <a:gd name="T58" fmla="*/ 411 w 463"/>
                        <a:gd name="T59" fmla="*/ 465 h 482"/>
                        <a:gd name="T60" fmla="*/ 394 w 463"/>
                        <a:gd name="T61" fmla="*/ 466 h 482"/>
                        <a:gd name="T62" fmla="*/ 380 w 463"/>
                        <a:gd name="T63" fmla="*/ 463 h 482"/>
                        <a:gd name="T64" fmla="*/ 365 w 463"/>
                        <a:gd name="T65" fmla="*/ 457 h 482"/>
                        <a:gd name="T66" fmla="*/ 346 w 463"/>
                        <a:gd name="T67" fmla="*/ 451 h 482"/>
                        <a:gd name="T68" fmla="*/ 330 w 463"/>
                        <a:gd name="T69" fmla="*/ 449 h 482"/>
                        <a:gd name="T70" fmla="*/ 278 w 463"/>
                        <a:gd name="T71" fmla="*/ 453 h 482"/>
                        <a:gd name="T72" fmla="*/ 257 w 463"/>
                        <a:gd name="T73" fmla="*/ 455 h 482"/>
                        <a:gd name="T74" fmla="*/ 240 w 463"/>
                        <a:gd name="T75" fmla="*/ 453 h 482"/>
                        <a:gd name="T76" fmla="*/ 223 w 463"/>
                        <a:gd name="T77" fmla="*/ 449 h 482"/>
                        <a:gd name="T78" fmla="*/ 207 w 463"/>
                        <a:gd name="T79" fmla="*/ 443 h 482"/>
                        <a:gd name="T80" fmla="*/ 190 w 463"/>
                        <a:gd name="T81" fmla="*/ 432 h 482"/>
                        <a:gd name="T82" fmla="*/ 175 w 463"/>
                        <a:gd name="T83" fmla="*/ 426 h 482"/>
                        <a:gd name="T84" fmla="*/ 154 w 463"/>
                        <a:gd name="T85" fmla="*/ 420 h 482"/>
                        <a:gd name="T86" fmla="*/ 132 w 463"/>
                        <a:gd name="T87" fmla="*/ 417 h 482"/>
                        <a:gd name="T88" fmla="*/ 119 w 463"/>
                        <a:gd name="T89" fmla="*/ 399 h 48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</a:cxnLst>
                      <a:rect l="0" t="0" r="r" b="b"/>
                      <a:pathLst>
                        <a:path w="463" h="482">
                          <a:moveTo>
                            <a:pt x="119" y="399"/>
                          </a:moveTo>
                          <a:lnTo>
                            <a:pt x="111" y="397"/>
                          </a:lnTo>
                          <a:lnTo>
                            <a:pt x="96" y="393"/>
                          </a:lnTo>
                          <a:lnTo>
                            <a:pt x="90" y="393"/>
                          </a:lnTo>
                          <a:lnTo>
                            <a:pt x="84" y="390"/>
                          </a:lnTo>
                          <a:lnTo>
                            <a:pt x="81" y="388"/>
                          </a:lnTo>
                          <a:lnTo>
                            <a:pt x="77" y="384"/>
                          </a:lnTo>
                          <a:lnTo>
                            <a:pt x="75" y="382"/>
                          </a:lnTo>
                          <a:lnTo>
                            <a:pt x="73" y="378"/>
                          </a:lnTo>
                          <a:lnTo>
                            <a:pt x="63" y="353"/>
                          </a:lnTo>
                          <a:lnTo>
                            <a:pt x="61" y="340"/>
                          </a:lnTo>
                          <a:lnTo>
                            <a:pt x="59" y="324"/>
                          </a:lnTo>
                          <a:lnTo>
                            <a:pt x="56" y="267"/>
                          </a:lnTo>
                          <a:lnTo>
                            <a:pt x="52" y="246"/>
                          </a:lnTo>
                          <a:lnTo>
                            <a:pt x="34" y="178"/>
                          </a:lnTo>
                          <a:lnTo>
                            <a:pt x="36" y="177"/>
                          </a:lnTo>
                          <a:lnTo>
                            <a:pt x="42" y="177"/>
                          </a:lnTo>
                          <a:lnTo>
                            <a:pt x="48" y="175"/>
                          </a:lnTo>
                          <a:lnTo>
                            <a:pt x="44" y="161"/>
                          </a:lnTo>
                          <a:lnTo>
                            <a:pt x="33" y="163"/>
                          </a:lnTo>
                          <a:lnTo>
                            <a:pt x="29" y="152"/>
                          </a:lnTo>
                          <a:lnTo>
                            <a:pt x="27" y="146"/>
                          </a:lnTo>
                          <a:lnTo>
                            <a:pt x="25" y="142"/>
                          </a:lnTo>
                          <a:lnTo>
                            <a:pt x="23" y="138"/>
                          </a:lnTo>
                          <a:lnTo>
                            <a:pt x="17" y="130"/>
                          </a:lnTo>
                          <a:lnTo>
                            <a:pt x="13" y="127"/>
                          </a:lnTo>
                          <a:lnTo>
                            <a:pt x="10" y="123"/>
                          </a:lnTo>
                          <a:lnTo>
                            <a:pt x="6" y="121"/>
                          </a:lnTo>
                          <a:lnTo>
                            <a:pt x="4" y="119"/>
                          </a:lnTo>
                          <a:lnTo>
                            <a:pt x="2" y="115"/>
                          </a:lnTo>
                          <a:lnTo>
                            <a:pt x="2" y="113"/>
                          </a:lnTo>
                          <a:lnTo>
                            <a:pt x="0" y="111"/>
                          </a:lnTo>
                          <a:lnTo>
                            <a:pt x="0" y="107"/>
                          </a:lnTo>
                          <a:lnTo>
                            <a:pt x="0" y="105"/>
                          </a:lnTo>
                          <a:lnTo>
                            <a:pt x="2" y="102"/>
                          </a:lnTo>
                          <a:lnTo>
                            <a:pt x="2" y="100"/>
                          </a:lnTo>
                          <a:lnTo>
                            <a:pt x="4" y="98"/>
                          </a:lnTo>
                          <a:lnTo>
                            <a:pt x="6" y="96"/>
                          </a:lnTo>
                          <a:lnTo>
                            <a:pt x="11" y="94"/>
                          </a:lnTo>
                          <a:lnTo>
                            <a:pt x="6" y="84"/>
                          </a:lnTo>
                          <a:lnTo>
                            <a:pt x="17" y="81"/>
                          </a:lnTo>
                          <a:lnTo>
                            <a:pt x="61" y="61"/>
                          </a:lnTo>
                          <a:lnTo>
                            <a:pt x="73" y="57"/>
                          </a:lnTo>
                          <a:lnTo>
                            <a:pt x="86" y="54"/>
                          </a:lnTo>
                          <a:lnTo>
                            <a:pt x="102" y="50"/>
                          </a:lnTo>
                          <a:lnTo>
                            <a:pt x="196" y="27"/>
                          </a:lnTo>
                          <a:lnTo>
                            <a:pt x="321" y="0"/>
                          </a:lnTo>
                          <a:lnTo>
                            <a:pt x="326" y="27"/>
                          </a:lnTo>
                          <a:lnTo>
                            <a:pt x="340" y="86"/>
                          </a:lnTo>
                          <a:lnTo>
                            <a:pt x="344" y="94"/>
                          </a:lnTo>
                          <a:lnTo>
                            <a:pt x="346" y="100"/>
                          </a:lnTo>
                          <a:lnTo>
                            <a:pt x="347" y="107"/>
                          </a:lnTo>
                          <a:lnTo>
                            <a:pt x="353" y="107"/>
                          </a:lnTo>
                          <a:lnTo>
                            <a:pt x="359" y="105"/>
                          </a:lnTo>
                          <a:lnTo>
                            <a:pt x="361" y="107"/>
                          </a:lnTo>
                          <a:lnTo>
                            <a:pt x="367" y="107"/>
                          </a:lnTo>
                          <a:lnTo>
                            <a:pt x="420" y="96"/>
                          </a:lnTo>
                          <a:lnTo>
                            <a:pt x="424" y="96"/>
                          </a:lnTo>
                          <a:lnTo>
                            <a:pt x="430" y="94"/>
                          </a:lnTo>
                          <a:lnTo>
                            <a:pt x="420" y="104"/>
                          </a:lnTo>
                          <a:lnTo>
                            <a:pt x="426" y="119"/>
                          </a:lnTo>
                          <a:lnTo>
                            <a:pt x="420" y="127"/>
                          </a:lnTo>
                          <a:lnTo>
                            <a:pt x="415" y="130"/>
                          </a:lnTo>
                          <a:lnTo>
                            <a:pt x="413" y="130"/>
                          </a:lnTo>
                          <a:lnTo>
                            <a:pt x="415" y="138"/>
                          </a:lnTo>
                          <a:lnTo>
                            <a:pt x="376" y="150"/>
                          </a:lnTo>
                          <a:lnTo>
                            <a:pt x="369" y="153"/>
                          </a:lnTo>
                          <a:lnTo>
                            <a:pt x="365" y="153"/>
                          </a:lnTo>
                          <a:lnTo>
                            <a:pt x="357" y="157"/>
                          </a:lnTo>
                          <a:lnTo>
                            <a:pt x="353" y="159"/>
                          </a:lnTo>
                          <a:lnTo>
                            <a:pt x="355" y="165"/>
                          </a:lnTo>
                          <a:lnTo>
                            <a:pt x="382" y="286"/>
                          </a:lnTo>
                          <a:lnTo>
                            <a:pt x="382" y="290"/>
                          </a:lnTo>
                          <a:lnTo>
                            <a:pt x="384" y="299"/>
                          </a:lnTo>
                          <a:lnTo>
                            <a:pt x="390" y="330"/>
                          </a:lnTo>
                          <a:lnTo>
                            <a:pt x="415" y="436"/>
                          </a:lnTo>
                          <a:lnTo>
                            <a:pt x="413" y="436"/>
                          </a:lnTo>
                          <a:lnTo>
                            <a:pt x="415" y="438"/>
                          </a:lnTo>
                          <a:lnTo>
                            <a:pt x="434" y="453"/>
                          </a:lnTo>
                          <a:lnTo>
                            <a:pt x="434" y="451"/>
                          </a:lnTo>
                          <a:lnTo>
                            <a:pt x="463" y="474"/>
                          </a:lnTo>
                          <a:lnTo>
                            <a:pt x="457" y="482"/>
                          </a:lnTo>
                          <a:lnTo>
                            <a:pt x="440" y="468"/>
                          </a:lnTo>
                          <a:lnTo>
                            <a:pt x="438" y="466"/>
                          </a:lnTo>
                          <a:lnTo>
                            <a:pt x="434" y="465"/>
                          </a:lnTo>
                          <a:lnTo>
                            <a:pt x="430" y="465"/>
                          </a:lnTo>
                          <a:lnTo>
                            <a:pt x="424" y="465"/>
                          </a:lnTo>
                          <a:lnTo>
                            <a:pt x="420" y="465"/>
                          </a:lnTo>
                          <a:lnTo>
                            <a:pt x="415" y="465"/>
                          </a:lnTo>
                          <a:lnTo>
                            <a:pt x="411" y="465"/>
                          </a:lnTo>
                          <a:lnTo>
                            <a:pt x="405" y="465"/>
                          </a:lnTo>
                          <a:lnTo>
                            <a:pt x="397" y="466"/>
                          </a:lnTo>
                          <a:lnTo>
                            <a:pt x="394" y="466"/>
                          </a:lnTo>
                          <a:lnTo>
                            <a:pt x="390" y="465"/>
                          </a:lnTo>
                          <a:lnTo>
                            <a:pt x="384" y="465"/>
                          </a:lnTo>
                          <a:lnTo>
                            <a:pt x="380" y="463"/>
                          </a:lnTo>
                          <a:lnTo>
                            <a:pt x="374" y="461"/>
                          </a:lnTo>
                          <a:lnTo>
                            <a:pt x="371" y="461"/>
                          </a:lnTo>
                          <a:lnTo>
                            <a:pt x="365" y="457"/>
                          </a:lnTo>
                          <a:lnTo>
                            <a:pt x="359" y="455"/>
                          </a:lnTo>
                          <a:lnTo>
                            <a:pt x="351" y="453"/>
                          </a:lnTo>
                          <a:lnTo>
                            <a:pt x="346" y="451"/>
                          </a:lnTo>
                          <a:lnTo>
                            <a:pt x="342" y="451"/>
                          </a:lnTo>
                          <a:lnTo>
                            <a:pt x="336" y="449"/>
                          </a:lnTo>
                          <a:lnTo>
                            <a:pt x="330" y="449"/>
                          </a:lnTo>
                          <a:lnTo>
                            <a:pt x="323" y="449"/>
                          </a:lnTo>
                          <a:lnTo>
                            <a:pt x="301" y="451"/>
                          </a:lnTo>
                          <a:lnTo>
                            <a:pt x="278" y="453"/>
                          </a:lnTo>
                          <a:lnTo>
                            <a:pt x="271" y="453"/>
                          </a:lnTo>
                          <a:lnTo>
                            <a:pt x="263" y="453"/>
                          </a:lnTo>
                          <a:lnTo>
                            <a:pt x="257" y="455"/>
                          </a:lnTo>
                          <a:lnTo>
                            <a:pt x="251" y="455"/>
                          </a:lnTo>
                          <a:lnTo>
                            <a:pt x="246" y="455"/>
                          </a:lnTo>
                          <a:lnTo>
                            <a:pt x="240" y="453"/>
                          </a:lnTo>
                          <a:lnTo>
                            <a:pt x="232" y="453"/>
                          </a:lnTo>
                          <a:lnTo>
                            <a:pt x="227" y="451"/>
                          </a:lnTo>
                          <a:lnTo>
                            <a:pt x="223" y="449"/>
                          </a:lnTo>
                          <a:lnTo>
                            <a:pt x="221" y="449"/>
                          </a:lnTo>
                          <a:lnTo>
                            <a:pt x="213" y="445"/>
                          </a:lnTo>
                          <a:lnTo>
                            <a:pt x="207" y="443"/>
                          </a:lnTo>
                          <a:lnTo>
                            <a:pt x="203" y="440"/>
                          </a:lnTo>
                          <a:lnTo>
                            <a:pt x="198" y="436"/>
                          </a:lnTo>
                          <a:lnTo>
                            <a:pt x="190" y="432"/>
                          </a:lnTo>
                          <a:lnTo>
                            <a:pt x="186" y="430"/>
                          </a:lnTo>
                          <a:lnTo>
                            <a:pt x="179" y="426"/>
                          </a:lnTo>
                          <a:lnTo>
                            <a:pt x="175" y="426"/>
                          </a:lnTo>
                          <a:lnTo>
                            <a:pt x="171" y="424"/>
                          </a:lnTo>
                          <a:lnTo>
                            <a:pt x="161" y="420"/>
                          </a:lnTo>
                          <a:lnTo>
                            <a:pt x="154" y="420"/>
                          </a:lnTo>
                          <a:lnTo>
                            <a:pt x="148" y="418"/>
                          </a:lnTo>
                          <a:lnTo>
                            <a:pt x="140" y="417"/>
                          </a:lnTo>
                          <a:lnTo>
                            <a:pt x="132" y="417"/>
                          </a:lnTo>
                          <a:lnTo>
                            <a:pt x="123" y="417"/>
                          </a:lnTo>
                          <a:lnTo>
                            <a:pt x="113" y="415"/>
                          </a:lnTo>
                          <a:lnTo>
                            <a:pt x="119" y="399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95000"/>
                      </a:schemeClr>
                    </a:solidFill>
                    <a:ln w="3175" cap="flat" cmpd="sng" algn="ctr">
                      <a:solidFill>
                        <a:schemeClr val="tx1"/>
                      </a:solidFill>
                      <a:prstDash val="solid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1800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3" name="Freeform 13"/>
                    <p:cNvSpPr>
                      <a:spLocks/>
                    </p:cNvSpPr>
                    <p:nvPr/>
                  </p:nvSpPr>
                  <p:spPr bwMode="auto">
                    <a:xfrm>
                      <a:off x="4918075" y="2289175"/>
                      <a:ext cx="842963" cy="760413"/>
                    </a:xfrm>
                    <a:custGeom>
                      <a:avLst/>
                      <a:gdLst>
                        <a:gd name="T0" fmla="*/ 572 w 664"/>
                        <a:gd name="T1" fmla="*/ 544 h 599"/>
                        <a:gd name="T2" fmla="*/ 556 w 664"/>
                        <a:gd name="T3" fmla="*/ 569 h 599"/>
                        <a:gd name="T4" fmla="*/ 543 w 664"/>
                        <a:gd name="T5" fmla="*/ 588 h 599"/>
                        <a:gd name="T6" fmla="*/ 520 w 664"/>
                        <a:gd name="T7" fmla="*/ 598 h 599"/>
                        <a:gd name="T8" fmla="*/ 499 w 664"/>
                        <a:gd name="T9" fmla="*/ 596 h 599"/>
                        <a:gd name="T10" fmla="*/ 466 w 664"/>
                        <a:gd name="T11" fmla="*/ 596 h 599"/>
                        <a:gd name="T12" fmla="*/ 484 w 664"/>
                        <a:gd name="T13" fmla="*/ 492 h 599"/>
                        <a:gd name="T14" fmla="*/ 472 w 664"/>
                        <a:gd name="T15" fmla="*/ 467 h 599"/>
                        <a:gd name="T16" fmla="*/ 430 w 664"/>
                        <a:gd name="T17" fmla="*/ 419 h 599"/>
                        <a:gd name="T18" fmla="*/ 341 w 664"/>
                        <a:gd name="T19" fmla="*/ 407 h 599"/>
                        <a:gd name="T20" fmla="*/ 270 w 664"/>
                        <a:gd name="T21" fmla="*/ 382 h 599"/>
                        <a:gd name="T22" fmla="*/ 171 w 664"/>
                        <a:gd name="T23" fmla="*/ 392 h 599"/>
                        <a:gd name="T24" fmla="*/ 103 w 664"/>
                        <a:gd name="T25" fmla="*/ 400 h 599"/>
                        <a:gd name="T26" fmla="*/ 38 w 664"/>
                        <a:gd name="T27" fmla="*/ 405 h 599"/>
                        <a:gd name="T28" fmla="*/ 30 w 664"/>
                        <a:gd name="T29" fmla="*/ 336 h 599"/>
                        <a:gd name="T30" fmla="*/ 21 w 664"/>
                        <a:gd name="T31" fmla="*/ 227 h 599"/>
                        <a:gd name="T32" fmla="*/ 13 w 664"/>
                        <a:gd name="T33" fmla="*/ 196 h 599"/>
                        <a:gd name="T34" fmla="*/ 5 w 664"/>
                        <a:gd name="T35" fmla="*/ 160 h 599"/>
                        <a:gd name="T36" fmla="*/ 0 w 664"/>
                        <a:gd name="T37" fmla="*/ 125 h 599"/>
                        <a:gd name="T38" fmla="*/ 9 w 664"/>
                        <a:gd name="T39" fmla="*/ 91 h 599"/>
                        <a:gd name="T40" fmla="*/ 44 w 664"/>
                        <a:gd name="T41" fmla="*/ 94 h 599"/>
                        <a:gd name="T42" fmla="*/ 71 w 664"/>
                        <a:gd name="T43" fmla="*/ 102 h 599"/>
                        <a:gd name="T44" fmla="*/ 94 w 664"/>
                        <a:gd name="T45" fmla="*/ 112 h 599"/>
                        <a:gd name="T46" fmla="*/ 117 w 664"/>
                        <a:gd name="T47" fmla="*/ 125 h 599"/>
                        <a:gd name="T48" fmla="*/ 136 w 664"/>
                        <a:gd name="T49" fmla="*/ 129 h 599"/>
                        <a:gd name="T50" fmla="*/ 159 w 664"/>
                        <a:gd name="T51" fmla="*/ 129 h 599"/>
                        <a:gd name="T52" fmla="*/ 219 w 664"/>
                        <a:gd name="T53" fmla="*/ 125 h 599"/>
                        <a:gd name="T54" fmla="*/ 242 w 664"/>
                        <a:gd name="T55" fmla="*/ 127 h 599"/>
                        <a:gd name="T56" fmla="*/ 267 w 664"/>
                        <a:gd name="T57" fmla="*/ 137 h 599"/>
                        <a:gd name="T58" fmla="*/ 286 w 664"/>
                        <a:gd name="T59" fmla="*/ 141 h 599"/>
                        <a:gd name="T60" fmla="*/ 307 w 664"/>
                        <a:gd name="T61" fmla="*/ 141 h 599"/>
                        <a:gd name="T62" fmla="*/ 326 w 664"/>
                        <a:gd name="T63" fmla="*/ 141 h 599"/>
                        <a:gd name="T64" fmla="*/ 353 w 664"/>
                        <a:gd name="T65" fmla="*/ 158 h 599"/>
                        <a:gd name="T66" fmla="*/ 347 w 664"/>
                        <a:gd name="T67" fmla="*/ 108 h 599"/>
                        <a:gd name="T68" fmla="*/ 347 w 664"/>
                        <a:gd name="T69" fmla="*/ 93 h 599"/>
                        <a:gd name="T70" fmla="*/ 347 w 664"/>
                        <a:gd name="T71" fmla="*/ 81 h 599"/>
                        <a:gd name="T72" fmla="*/ 351 w 664"/>
                        <a:gd name="T73" fmla="*/ 50 h 599"/>
                        <a:gd name="T74" fmla="*/ 363 w 664"/>
                        <a:gd name="T75" fmla="*/ 27 h 599"/>
                        <a:gd name="T76" fmla="*/ 382 w 664"/>
                        <a:gd name="T77" fmla="*/ 12 h 599"/>
                        <a:gd name="T78" fmla="*/ 405 w 664"/>
                        <a:gd name="T79" fmla="*/ 4 h 599"/>
                        <a:gd name="T80" fmla="*/ 436 w 664"/>
                        <a:gd name="T81" fmla="*/ 0 h 599"/>
                        <a:gd name="T82" fmla="*/ 462 w 664"/>
                        <a:gd name="T83" fmla="*/ 8 h 599"/>
                        <a:gd name="T84" fmla="*/ 484 w 664"/>
                        <a:gd name="T85" fmla="*/ 20 h 599"/>
                        <a:gd name="T86" fmla="*/ 528 w 664"/>
                        <a:gd name="T87" fmla="*/ 66 h 599"/>
                        <a:gd name="T88" fmla="*/ 537 w 664"/>
                        <a:gd name="T89" fmla="*/ 85 h 599"/>
                        <a:gd name="T90" fmla="*/ 543 w 664"/>
                        <a:gd name="T91" fmla="*/ 108 h 599"/>
                        <a:gd name="T92" fmla="*/ 539 w 664"/>
                        <a:gd name="T93" fmla="*/ 141 h 599"/>
                        <a:gd name="T94" fmla="*/ 535 w 664"/>
                        <a:gd name="T95" fmla="*/ 171 h 599"/>
                        <a:gd name="T96" fmla="*/ 545 w 664"/>
                        <a:gd name="T97" fmla="*/ 200 h 599"/>
                        <a:gd name="T98" fmla="*/ 560 w 664"/>
                        <a:gd name="T99" fmla="*/ 219 h 599"/>
                        <a:gd name="T100" fmla="*/ 580 w 664"/>
                        <a:gd name="T101" fmla="*/ 235 h 599"/>
                        <a:gd name="T102" fmla="*/ 604 w 664"/>
                        <a:gd name="T103" fmla="*/ 240 h 599"/>
                        <a:gd name="T104" fmla="*/ 629 w 664"/>
                        <a:gd name="T105" fmla="*/ 238 h 599"/>
                        <a:gd name="T106" fmla="*/ 658 w 664"/>
                        <a:gd name="T107" fmla="*/ 304 h 599"/>
                        <a:gd name="T108" fmla="*/ 662 w 664"/>
                        <a:gd name="T109" fmla="*/ 327 h 599"/>
                        <a:gd name="T110" fmla="*/ 585 w 664"/>
                        <a:gd name="T111" fmla="*/ 350 h 599"/>
                        <a:gd name="T112" fmla="*/ 578 w 664"/>
                        <a:gd name="T113" fmla="*/ 357 h 599"/>
                        <a:gd name="T114" fmla="*/ 564 w 664"/>
                        <a:gd name="T115" fmla="*/ 356 h 599"/>
                        <a:gd name="T116" fmla="*/ 566 w 664"/>
                        <a:gd name="T117" fmla="*/ 365 h 599"/>
                        <a:gd name="T118" fmla="*/ 580 w 664"/>
                        <a:gd name="T119" fmla="*/ 371 h 599"/>
                        <a:gd name="T120" fmla="*/ 622 w 664"/>
                        <a:gd name="T121" fmla="*/ 394 h 599"/>
                        <a:gd name="T122" fmla="*/ 601 w 664"/>
                        <a:gd name="T123" fmla="*/ 411 h 59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664" h="599">
                          <a:moveTo>
                            <a:pt x="551" y="438"/>
                          </a:moveTo>
                          <a:lnTo>
                            <a:pt x="610" y="469"/>
                          </a:lnTo>
                          <a:lnTo>
                            <a:pt x="578" y="532"/>
                          </a:lnTo>
                          <a:lnTo>
                            <a:pt x="572" y="544"/>
                          </a:lnTo>
                          <a:lnTo>
                            <a:pt x="564" y="557"/>
                          </a:lnTo>
                          <a:lnTo>
                            <a:pt x="562" y="561"/>
                          </a:lnTo>
                          <a:lnTo>
                            <a:pt x="558" y="565"/>
                          </a:lnTo>
                          <a:lnTo>
                            <a:pt x="556" y="569"/>
                          </a:lnTo>
                          <a:lnTo>
                            <a:pt x="553" y="573"/>
                          </a:lnTo>
                          <a:lnTo>
                            <a:pt x="560" y="574"/>
                          </a:lnTo>
                          <a:lnTo>
                            <a:pt x="551" y="582"/>
                          </a:lnTo>
                          <a:lnTo>
                            <a:pt x="543" y="588"/>
                          </a:lnTo>
                          <a:lnTo>
                            <a:pt x="539" y="592"/>
                          </a:lnTo>
                          <a:lnTo>
                            <a:pt x="533" y="594"/>
                          </a:lnTo>
                          <a:lnTo>
                            <a:pt x="533" y="596"/>
                          </a:lnTo>
                          <a:lnTo>
                            <a:pt x="520" y="598"/>
                          </a:lnTo>
                          <a:lnTo>
                            <a:pt x="512" y="599"/>
                          </a:lnTo>
                          <a:lnTo>
                            <a:pt x="512" y="594"/>
                          </a:lnTo>
                          <a:lnTo>
                            <a:pt x="507" y="596"/>
                          </a:lnTo>
                          <a:lnTo>
                            <a:pt x="499" y="596"/>
                          </a:lnTo>
                          <a:lnTo>
                            <a:pt x="493" y="596"/>
                          </a:lnTo>
                          <a:lnTo>
                            <a:pt x="487" y="596"/>
                          </a:lnTo>
                          <a:lnTo>
                            <a:pt x="474" y="596"/>
                          </a:lnTo>
                          <a:lnTo>
                            <a:pt x="466" y="596"/>
                          </a:lnTo>
                          <a:lnTo>
                            <a:pt x="468" y="574"/>
                          </a:lnTo>
                          <a:lnTo>
                            <a:pt x="470" y="565"/>
                          </a:lnTo>
                          <a:lnTo>
                            <a:pt x="476" y="492"/>
                          </a:lnTo>
                          <a:lnTo>
                            <a:pt x="484" y="492"/>
                          </a:lnTo>
                          <a:lnTo>
                            <a:pt x="489" y="482"/>
                          </a:lnTo>
                          <a:lnTo>
                            <a:pt x="493" y="482"/>
                          </a:lnTo>
                          <a:lnTo>
                            <a:pt x="487" y="478"/>
                          </a:lnTo>
                          <a:lnTo>
                            <a:pt x="472" y="467"/>
                          </a:lnTo>
                          <a:lnTo>
                            <a:pt x="466" y="465"/>
                          </a:lnTo>
                          <a:lnTo>
                            <a:pt x="460" y="457"/>
                          </a:lnTo>
                          <a:lnTo>
                            <a:pt x="462" y="455"/>
                          </a:lnTo>
                          <a:lnTo>
                            <a:pt x="430" y="419"/>
                          </a:lnTo>
                          <a:lnTo>
                            <a:pt x="422" y="411"/>
                          </a:lnTo>
                          <a:lnTo>
                            <a:pt x="416" y="405"/>
                          </a:lnTo>
                          <a:lnTo>
                            <a:pt x="411" y="400"/>
                          </a:lnTo>
                          <a:lnTo>
                            <a:pt x="341" y="407"/>
                          </a:lnTo>
                          <a:lnTo>
                            <a:pt x="326" y="377"/>
                          </a:lnTo>
                          <a:lnTo>
                            <a:pt x="318" y="377"/>
                          </a:lnTo>
                          <a:lnTo>
                            <a:pt x="278" y="382"/>
                          </a:lnTo>
                          <a:lnTo>
                            <a:pt x="270" y="382"/>
                          </a:lnTo>
                          <a:lnTo>
                            <a:pt x="238" y="386"/>
                          </a:lnTo>
                          <a:lnTo>
                            <a:pt x="232" y="386"/>
                          </a:lnTo>
                          <a:lnTo>
                            <a:pt x="176" y="392"/>
                          </a:lnTo>
                          <a:lnTo>
                            <a:pt x="171" y="392"/>
                          </a:lnTo>
                          <a:lnTo>
                            <a:pt x="151" y="394"/>
                          </a:lnTo>
                          <a:lnTo>
                            <a:pt x="146" y="396"/>
                          </a:lnTo>
                          <a:lnTo>
                            <a:pt x="140" y="396"/>
                          </a:lnTo>
                          <a:lnTo>
                            <a:pt x="103" y="400"/>
                          </a:lnTo>
                          <a:lnTo>
                            <a:pt x="96" y="400"/>
                          </a:lnTo>
                          <a:lnTo>
                            <a:pt x="65" y="404"/>
                          </a:lnTo>
                          <a:lnTo>
                            <a:pt x="59" y="404"/>
                          </a:lnTo>
                          <a:lnTo>
                            <a:pt x="38" y="405"/>
                          </a:lnTo>
                          <a:lnTo>
                            <a:pt x="36" y="392"/>
                          </a:lnTo>
                          <a:lnTo>
                            <a:pt x="32" y="357"/>
                          </a:lnTo>
                          <a:lnTo>
                            <a:pt x="32" y="352"/>
                          </a:lnTo>
                          <a:lnTo>
                            <a:pt x="30" y="336"/>
                          </a:lnTo>
                          <a:lnTo>
                            <a:pt x="30" y="333"/>
                          </a:lnTo>
                          <a:lnTo>
                            <a:pt x="27" y="279"/>
                          </a:lnTo>
                          <a:lnTo>
                            <a:pt x="25" y="273"/>
                          </a:lnTo>
                          <a:lnTo>
                            <a:pt x="21" y="227"/>
                          </a:lnTo>
                          <a:lnTo>
                            <a:pt x="21" y="223"/>
                          </a:lnTo>
                          <a:lnTo>
                            <a:pt x="19" y="212"/>
                          </a:lnTo>
                          <a:lnTo>
                            <a:pt x="15" y="200"/>
                          </a:lnTo>
                          <a:lnTo>
                            <a:pt x="13" y="196"/>
                          </a:lnTo>
                          <a:lnTo>
                            <a:pt x="7" y="179"/>
                          </a:lnTo>
                          <a:lnTo>
                            <a:pt x="5" y="173"/>
                          </a:lnTo>
                          <a:lnTo>
                            <a:pt x="3" y="162"/>
                          </a:lnTo>
                          <a:lnTo>
                            <a:pt x="5" y="160"/>
                          </a:lnTo>
                          <a:lnTo>
                            <a:pt x="5" y="144"/>
                          </a:lnTo>
                          <a:lnTo>
                            <a:pt x="2" y="139"/>
                          </a:lnTo>
                          <a:lnTo>
                            <a:pt x="2" y="131"/>
                          </a:lnTo>
                          <a:lnTo>
                            <a:pt x="0" y="125"/>
                          </a:lnTo>
                          <a:lnTo>
                            <a:pt x="0" y="116"/>
                          </a:lnTo>
                          <a:lnTo>
                            <a:pt x="7" y="104"/>
                          </a:lnTo>
                          <a:lnTo>
                            <a:pt x="7" y="98"/>
                          </a:lnTo>
                          <a:lnTo>
                            <a:pt x="9" y="91"/>
                          </a:lnTo>
                          <a:lnTo>
                            <a:pt x="19" y="93"/>
                          </a:lnTo>
                          <a:lnTo>
                            <a:pt x="28" y="93"/>
                          </a:lnTo>
                          <a:lnTo>
                            <a:pt x="36" y="93"/>
                          </a:lnTo>
                          <a:lnTo>
                            <a:pt x="44" y="94"/>
                          </a:lnTo>
                          <a:lnTo>
                            <a:pt x="50" y="96"/>
                          </a:lnTo>
                          <a:lnTo>
                            <a:pt x="57" y="96"/>
                          </a:lnTo>
                          <a:lnTo>
                            <a:pt x="67" y="100"/>
                          </a:lnTo>
                          <a:lnTo>
                            <a:pt x="71" y="102"/>
                          </a:lnTo>
                          <a:lnTo>
                            <a:pt x="75" y="102"/>
                          </a:lnTo>
                          <a:lnTo>
                            <a:pt x="82" y="106"/>
                          </a:lnTo>
                          <a:lnTo>
                            <a:pt x="86" y="108"/>
                          </a:lnTo>
                          <a:lnTo>
                            <a:pt x="94" y="112"/>
                          </a:lnTo>
                          <a:lnTo>
                            <a:pt x="99" y="116"/>
                          </a:lnTo>
                          <a:lnTo>
                            <a:pt x="103" y="119"/>
                          </a:lnTo>
                          <a:lnTo>
                            <a:pt x="109" y="121"/>
                          </a:lnTo>
                          <a:lnTo>
                            <a:pt x="117" y="125"/>
                          </a:lnTo>
                          <a:lnTo>
                            <a:pt x="119" y="125"/>
                          </a:lnTo>
                          <a:lnTo>
                            <a:pt x="123" y="127"/>
                          </a:lnTo>
                          <a:lnTo>
                            <a:pt x="128" y="129"/>
                          </a:lnTo>
                          <a:lnTo>
                            <a:pt x="136" y="129"/>
                          </a:lnTo>
                          <a:lnTo>
                            <a:pt x="142" y="131"/>
                          </a:lnTo>
                          <a:lnTo>
                            <a:pt x="147" y="131"/>
                          </a:lnTo>
                          <a:lnTo>
                            <a:pt x="153" y="131"/>
                          </a:lnTo>
                          <a:lnTo>
                            <a:pt x="159" y="129"/>
                          </a:lnTo>
                          <a:lnTo>
                            <a:pt x="167" y="129"/>
                          </a:lnTo>
                          <a:lnTo>
                            <a:pt x="174" y="129"/>
                          </a:lnTo>
                          <a:lnTo>
                            <a:pt x="197" y="127"/>
                          </a:lnTo>
                          <a:lnTo>
                            <a:pt x="219" y="125"/>
                          </a:lnTo>
                          <a:lnTo>
                            <a:pt x="226" y="125"/>
                          </a:lnTo>
                          <a:lnTo>
                            <a:pt x="232" y="125"/>
                          </a:lnTo>
                          <a:lnTo>
                            <a:pt x="238" y="127"/>
                          </a:lnTo>
                          <a:lnTo>
                            <a:pt x="242" y="127"/>
                          </a:lnTo>
                          <a:lnTo>
                            <a:pt x="247" y="129"/>
                          </a:lnTo>
                          <a:lnTo>
                            <a:pt x="255" y="131"/>
                          </a:lnTo>
                          <a:lnTo>
                            <a:pt x="261" y="133"/>
                          </a:lnTo>
                          <a:lnTo>
                            <a:pt x="267" y="137"/>
                          </a:lnTo>
                          <a:lnTo>
                            <a:pt x="270" y="137"/>
                          </a:lnTo>
                          <a:lnTo>
                            <a:pt x="276" y="139"/>
                          </a:lnTo>
                          <a:lnTo>
                            <a:pt x="280" y="141"/>
                          </a:lnTo>
                          <a:lnTo>
                            <a:pt x="286" y="141"/>
                          </a:lnTo>
                          <a:lnTo>
                            <a:pt x="290" y="142"/>
                          </a:lnTo>
                          <a:lnTo>
                            <a:pt x="293" y="142"/>
                          </a:lnTo>
                          <a:lnTo>
                            <a:pt x="301" y="141"/>
                          </a:lnTo>
                          <a:lnTo>
                            <a:pt x="307" y="141"/>
                          </a:lnTo>
                          <a:lnTo>
                            <a:pt x="311" y="141"/>
                          </a:lnTo>
                          <a:lnTo>
                            <a:pt x="316" y="141"/>
                          </a:lnTo>
                          <a:lnTo>
                            <a:pt x="320" y="141"/>
                          </a:lnTo>
                          <a:lnTo>
                            <a:pt x="326" y="141"/>
                          </a:lnTo>
                          <a:lnTo>
                            <a:pt x="330" y="141"/>
                          </a:lnTo>
                          <a:lnTo>
                            <a:pt x="334" y="142"/>
                          </a:lnTo>
                          <a:lnTo>
                            <a:pt x="336" y="144"/>
                          </a:lnTo>
                          <a:lnTo>
                            <a:pt x="353" y="158"/>
                          </a:lnTo>
                          <a:lnTo>
                            <a:pt x="359" y="150"/>
                          </a:lnTo>
                          <a:lnTo>
                            <a:pt x="330" y="127"/>
                          </a:lnTo>
                          <a:lnTo>
                            <a:pt x="336" y="121"/>
                          </a:lnTo>
                          <a:lnTo>
                            <a:pt x="347" y="108"/>
                          </a:lnTo>
                          <a:lnTo>
                            <a:pt x="349" y="108"/>
                          </a:lnTo>
                          <a:lnTo>
                            <a:pt x="357" y="98"/>
                          </a:lnTo>
                          <a:lnTo>
                            <a:pt x="349" y="94"/>
                          </a:lnTo>
                          <a:lnTo>
                            <a:pt x="347" y="93"/>
                          </a:lnTo>
                          <a:lnTo>
                            <a:pt x="347" y="91"/>
                          </a:lnTo>
                          <a:lnTo>
                            <a:pt x="349" y="89"/>
                          </a:lnTo>
                          <a:lnTo>
                            <a:pt x="349" y="87"/>
                          </a:lnTo>
                          <a:lnTo>
                            <a:pt x="347" y="81"/>
                          </a:lnTo>
                          <a:lnTo>
                            <a:pt x="347" y="75"/>
                          </a:lnTo>
                          <a:lnTo>
                            <a:pt x="347" y="69"/>
                          </a:lnTo>
                          <a:lnTo>
                            <a:pt x="349" y="56"/>
                          </a:lnTo>
                          <a:lnTo>
                            <a:pt x="351" y="50"/>
                          </a:lnTo>
                          <a:lnTo>
                            <a:pt x="353" y="43"/>
                          </a:lnTo>
                          <a:lnTo>
                            <a:pt x="355" y="39"/>
                          </a:lnTo>
                          <a:lnTo>
                            <a:pt x="359" y="33"/>
                          </a:lnTo>
                          <a:lnTo>
                            <a:pt x="363" y="27"/>
                          </a:lnTo>
                          <a:lnTo>
                            <a:pt x="366" y="23"/>
                          </a:lnTo>
                          <a:lnTo>
                            <a:pt x="372" y="18"/>
                          </a:lnTo>
                          <a:lnTo>
                            <a:pt x="376" y="14"/>
                          </a:lnTo>
                          <a:lnTo>
                            <a:pt x="382" y="12"/>
                          </a:lnTo>
                          <a:lnTo>
                            <a:pt x="386" y="8"/>
                          </a:lnTo>
                          <a:lnTo>
                            <a:pt x="391" y="6"/>
                          </a:lnTo>
                          <a:lnTo>
                            <a:pt x="397" y="4"/>
                          </a:lnTo>
                          <a:lnTo>
                            <a:pt x="405" y="4"/>
                          </a:lnTo>
                          <a:lnTo>
                            <a:pt x="411" y="2"/>
                          </a:lnTo>
                          <a:lnTo>
                            <a:pt x="416" y="2"/>
                          </a:lnTo>
                          <a:lnTo>
                            <a:pt x="430" y="0"/>
                          </a:lnTo>
                          <a:lnTo>
                            <a:pt x="436" y="0"/>
                          </a:lnTo>
                          <a:lnTo>
                            <a:pt x="441" y="0"/>
                          </a:lnTo>
                          <a:lnTo>
                            <a:pt x="449" y="2"/>
                          </a:lnTo>
                          <a:lnTo>
                            <a:pt x="455" y="4"/>
                          </a:lnTo>
                          <a:lnTo>
                            <a:pt x="462" y="8"/>
                          </a:lnTo>
                          <a:lnTo>
                            <a:pt x="466" y="8"/>
                          </a:lnTo>
                          <a:lnTo>
                            <a:pt x="472" y="12"/>
                          </a:lnTo>
                          <a:lnTo>
                            <a:pt x="478" y="16"/>
                          </a:lnTo>
                          <a:lnTo>
                            <a:pt x="484" y="20"/>
                          </a:lnTo>
                          <a:lnTo>
                            <a:pt x="489" y="23"/>
                          </a:lnTo>
                          <a:lnTo>
                            <a:pt x="497" y="29"/>
                          </a:lnTo>
                          <a:lnTo>
                            <a:pt x="528" y="64"/>
                          </a:lnTo>
                          <a:lnTo>
                            <a:pt x="528" y="66"/>
                          </a:lnTo>
                          <a:lnTo>
                            <a:pt x="532" y="71"/>
                          </a:lnTo>
                          <a:lnTo>
                            <a:pt x="533" y="75"/>
                          </a:lnTo>
                          <a:lnTo>
                            <a:pt x="537" y="81"/>
                          </a:lnTo>
                          <a:lnTo>
                            <a:pt x="537" y="85"/>
                          </a:lnTo>
                          <a:lnTo>
                            <a:pt x="539" y="89"/>
                          </a:lnTo>
                          <a:lnTo>
                            <a:pt x="541" y="94"/>
                          </a:lnTo>
                          <a:lnTo>
                            <a:pt x="543" y="100"/>
                          </a:lnTo>
                          <a:lnTo>
                            <a:pt x="543" y="108"/>
                          </a:lnTo>
                          <a:lnTo>
                            <a:pt x="545" y="114"/>
                          </a:lnTo>
                          <a:lnTo>
                            <a:pt x="543" y="119"/>
                          </a:lnTo>
                          <a:lnTo>
                            <a:pt x="543" y="127"/>
                          </a:lnTo>
                          <a:lnTo>
                            <a:pt x="539" y="141"/>
                          </a:lnTo>
                          <a:lnTo>
                            <a:pt x="537" y="154"/>
                          </a:lnTo>
                          <a:lnTo>
                            <a:pt x="535" y="162"/>
                          </a:lnTo>
                          <a:lnTo>
                            <a:pt x="535" y="169"/>
                          </a:lnTo>
                          <a:lnTo>
                            <a:pt x="535" y="171"/>
                          </a:lnTo>
                          <a:lnTo>
                            <a:pt x="537" y="177"/>
                          </a:lnTo>
                          <a:lnTo>
                            <a:pt x="539" y="187"/>
                          </a:lnTo>
                          <a:lnTo>
                            <a:pt x="541" y="194"/>
                          </a:lnTo>
                          <a:lnTo>
                            <a:pt x="545" y="200"/>
                          </a:lnTo>
                          <a:lnTo>
                            <a:pt x="547" y="206"/>
                          </a:lnTo>
                          <a:lnTo>
                            <a:pt x="551" y="210"/>
                          </a:lnTo>
                          <a:lnTo>
                            <a:pt x="555" y="213"/>
                          </a:lnTo>
                          <a:lnTo>
                            <a:pt x="560" y="219"/>
                          </a:lnTo>
                          <a:lnTo>
                            <a:pt x="566" y="223"/>
                          </a:lnTo>
                          <a:lnTo>
                            <a:pt x="568" y="227"/>
                          </a:lnTo>
                          <a:lnTo>
                            <a:pt x="576" y="231"/>
                          </a:lnTo>
                          <a:lnTo>
                            <a:pt x="580" y="235"/>
                          </a:lnTo>
                          <a:lnTo>
                            <a:pt x="587" y="237"/>
                          </a:lnTo>
                          <a:lnTo>
                            <a:pt x="593" y="238"/>
                          </a:lnTo>
                          <a:lnTo>
                            <a:pt x="599" y="240"/>
                          </a:lnTo>
                          <a:lnTo>
                            <a:pt x="604" y="240"/>
                          </a:lnTo>
                          <a:lnTo>
                            <a:pt x="610" y="240"/>
                          </a:lnTo>
                          <a:lnTo>
                            <a:pt x="618" y="240"/>
                          </a:lnTo>
                          <a:lnTo>
                            <a:pt x="624" y="238"/>
                          </a:lnTo>
                          <a:lnTo>
                            <a:pt x="629" y="238"/>
                          </a:lnTo>
                          <a:lnTo>
                            <a:pt x="639" y="275"/>
                          </a:lnTo>
                          <a:lnTo>
                            <a:pt x="649" y="290"/>
                          </a:lnTo>
                          <a:lnTo>
                            <a:pt x="649" y="294"/>
                          </a:lnTo>
                          <a:lnTo>
                            <a:pt x="658" y="304"/>
                          </a:lnTo>
                          <a:lnTo>
                            <a:pt x="664" y="308"/>
                          </a:lnTo>
                          <a:lnTo>
                            <a:pt x="660" y="323"/>
                          </a:lnTo>
                          <a:lnTo>
                            <a:pt x="662" y="321"/>
                          </a:lnTo>
                          <a:lnTo>
                            <a:pt x="662" y="327"/>
                          </a:lnTo>
                          <a:lnTo>
                            <a:pt x="658" y="342"/>
                          </a:lnTo>
                          <a:lnTo>
                            <a:pt x="595" y="348"/>
                          </a:lnTo>
                          <a:lnTo>
                            <a:pt x="591" y="348"/>
                          </a:lnTo>
                          <a:lnTo>
                            <a:pt x="585" y="350"/>
                          </a:lnTo>
                          <a:lnTo>
                            <a:pt x="581" y="352"/>
                          </a:lnTo>
                          <a:lnTo>
                            <a:pt x="581" y="356"/>
                          </a:lnTo>
                          <a:lnTo>
                            <a:pt x="580" y="357"/>
                          </a:lnTo>
                          <a:lnTo>
                            <a:pt x="578" y="357"/>
                          </a:lnTo>
                          <a:lnTo>
                            <a:pt x="578" y="356"/>
                          </a:lnTo>
                          <a:lnTo>
                            <a:pt x="578" y="354"/>
                          </a:lnTo>
                          <a:lnTo>
                            <a:pt x="570" y="354"/>
                          </a:lnTo>
                          <a:lnTo>
                            <a:pt x="564" y="356"/>
                          </a:lnTo>
                          <a:lnTo>
                            <a:pt x="560" y="356"/>
                          </a:lnTo>
                          <a:lnTo>
                            <a:pt x="562" y="359"/>
                          </a:lnTo>
                          <a:lnTo>
                            <a:pt x="564" y="363"/>
                          </a:lnTo>
                          <a:lnTo>
                            <a:pt x="566" y="365"/>
                          </a:lnTo>
                          <a:lnTo>
                            <a:pt x="568" y="367"/>
                          </a:lnTo>
                          <a:lnTo>
                            <a:pt x="570" y="369"/>
                          </a:lnTo>
                          <a:lnTo>
                            <a:pt x="574" y="371"/>
                          </a:lnTo>
                          <a:lnTo>
                            <a:pt x="580" y="371"/>
                          </a:lnTo>
                          <a:lnTo>
                            <a:pt x="620" y="386"/>
                          </a:lnTo>
                          <a:lnTo>
                            <a:pt x="622" y="386"/>
                          </a:lnTo>
                          <a:lnTo>
                            <a:pt x="626" y="386"/>
                          </a:lnTo>
                          <a:lnTo>
                            <a:pt x="622" y="394"/>
                          </a:lnTo>
                          <a:lnTo>
                            <a:pt x="618" y="398"/>
                          </a:lnTo>
                          <a:lnTo>
                            <a:pt x="614" y="402"/>
                          </a:lnTo>
                          <a:lnTo>
                            <a:pt x="608" y="405"/>
                          </a:lnTo>
                          <a:lnTo>
                            <a:pt x="601" y="411"/>
                          </a:lnTo>
                          <a:lnTo>
                            <a:pt x="599" y="413"/>
                          </a:lnTo>
                          <a:lnTo>
                            <a:pt x="551" y="438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95000"/>
                      </a:schemeClr>
                    </a:solidFill>
                    <a:ln w="3175" cap="flat" cmpd="sng" algn="ctr">
                      <a:solidFill>
                        <a:schemeClr val="tx1"/>
                      </a:solidFill>
                      <a:prstDash val="solid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1800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4" name="Freeform 15"/>
                    <p:cNvSpPr>
                      <a:spLocks/>
                    </p:cNvSpPr>
                    <p:nvPr/>
                  </p:nvSpPr>
                  <p:spPr bwMode="auto">
                    <a:xfrm>
                      <a:off x="4965700" y="2767013"/>
                      <a:ext cx="601663" cy="300038"/>
                    </a:xfrm>
                    <a:custGeom>
                      <a:avLst/>
                      <a:gdLst>
                        <a:gd name="T0" fmla="*/ 280 w 474"/>
                        <a:gd name="T1" fmla="*/ 0 h 236"/>
                        <a:gd name="T2" fmla="*/ 303 w 474"/>
                        <a:gd name="T3" fmla="*/ 30 h 236"/>
                        <a:gd name="T4" fmla="*/ 378 w 474"/>
                        <a:gd name="T5" fmla="*/ 28 h 236"/>
                        <a:gd name="T6" fmla="*/ 392 w 474"/>
                        <a:gd name="T7" fmla="*/ 42 h 236"/>
                        <a:gd name="T8" fmla="*/ 422 w 474"/>
                        <a:gd name="T9" fmla="*/ 80 h 236"/>
                        <a:gd name="T10" fmla="*/ 434 w 474"/>
                        <a:gd name="T11" fmla="*/ 90 h 236"/>
                        <a:gd name="T12" fmla="*/ 455 w 474"/>
                        <a:gd name="T13" fmla="*/ 105 h 236"/>
                        <a:gd name="T14" fmla="*/ 446 w 474"/>
                        <a:gd name="T15" fmla="*/ 115 h 236"/>
                        <a:gd name="T16" fmla="*/ 432 w 474"/>
                        <a:gd name="T17" fmla="*/ 188 h 236"/>
                        <a:gd name="T18" fmla="*/ 428 w 474"/>
                        <a:gd name="T19" fmla="*/ 219 h 236"/>
                        <a:gd name="T20" fmla="*/ 449 w 474"/>
                        <a:gd name="T21" fmla="*/ 219 h 236"/>
                        <a:gd name="T22" fmla="*/ 461 w 474"/>
                        <a:gd name="T23" fmla="*/ 219 h 236"/>
                        <a:gd name="T24" fmla="*/ 474 w 474"/>
                        <a:gd name="T25" fmla="*/ 217 h 236"/>
                        <a:gd name="T26" fmla="*/ 469 w 474"/>
                        <a:gd name="T27" fmla="*/ 222 h 236"/>
                        <a:gd name="T28" fmla="*/ 455 w 474"/>
                        <a:gd name="T29" fmla="*/ 224 h 236"/>
                        <a:gd name="T30" fmla="*/ 428 w 474"/>
                        <a:gd name="T31" fmla="*/ 222 h 236"/>
                        <a:gd name="T32" fmla="*/ 394 w 474"/>
                        <a:gd name="T33" fmla="*/ 219 h 236"/>
                        <a:gd name="T34" fmla="*/ 367 w 474"/>
                        <a:gd name="T35" fmla="*/ 217 h 236"/>
                        <a:gd name="T36" fmla="*/ 351 w 474"/>
                        <a:gd name="T37" fmla="*/ 217 h 236"/>
                        <a:gd name="T38" fmla="*/ 332 w 474"/>
                        <a:gd name="T39" fmla="*/ 213 h 236"/>
                        <a:gd name="T40" fmla="*/ 326 w 474"/>
                        <a:gd name="T41" fmla="*/ 215 h 236"/>
                        <a:gd name="T42" fmla="*/ 286 w 474"/>
                        <a:gd name="T43" fmla="*/ 209 h 236"/>
                        <a:gd name="T44" fmla="*/ 277 w 474"/>
                        <a:gd name="T45" fmla="*/ 211 h 236"/>
                        <a:gd name="T46" fmla="*/ 253 w 474"/>
                        <a:gd name="T47" fmla="*/ 205 h 236"/>
                        <a:gd name="T48" fmla="*/ 248 w 474"/>
                        <a:gd name="T49" fmla="*/ 207 h 236"/>
                        <a:gd name="T50" fmla="*/ 219 w 474"/>
                        <a:gd name="T51" fmla="*/ 201 h 236"/>
                        <a:gd name="T52" fmla="*/ 211 w 474"/>
                        <a:gd name="T53" fmla="*/ 205 h 236"/>
                        <a:gd name="T54" fmla="*/ 154 w 474"/>
                        <a:gd name="T55" fmla="*/ 201 h 236"/>
                        <a:gd name="T56" fmla="*/ 100 w 474"/>
                        <a:gd name="T57" fmla="*/ 205 h 236"/>
                        <a:gd name="T58" fmla="*/ 42 w 474"/>
                        <a:gd name="T59" fmla="*/ 236 h 236"/>
                        <a:gd name="T60" fmla="*/ 38 w 474"/>
                        <a:gd name="T61" fmla="*/ 226 h 236"/>
                        <a:gd name="T62" fmla="*/ 29 w 474"/>
                        <a:gd name="T63" fmla="*/ 205 h 236"/>
                        <a:gd name="T64" fmla="*/ 25 w 474"/>
                        <a:gd name="T65" fmla="*/ 190 h 236"/>
                        <a:gd name="T66" fmla="*/ 15 w 474"/>
                        <a:gd name="T67" fmla="*/ 165 h 236"/>
                        <a:gd name="T68" fmla="*/ 10 w 474"/>
                        <a:gd name="T69" fmla="*/ 125 h 236"/>
                        <a:gd name="T70" fmla="*/ 6 w 474"/>
                        <a:gd name="T71" fmla="*/ 86 h 236"/>
                        <a:gd name="T72" fmla="*/ 4 w 474"/>
                        <a:gd name="T73" fmla="*/ 69 h 236"/>
                        <a:gd name="T74" fmla="*/ 0 w 474"/>
                        <a:gd name="T75" fmla="*/ 28 h 236"/>
                        <a:gd name="T76" fmla="*/ 27 w 474"/>
                        <a:gd name="T77" fmla="*/ 27 h 236"/>
                        <a:gd name="T78" fmla="*/ 65 w 474"/>
                        <a:gd name="T79" fmla="*/ 23 h 236"/>
                        <a:gd name="T80" fmla="*/ 108 w 474"/>
                        <a:gd name="T81" fmla="*/ 19 h 236"/>
                        <a:gd name="T82" fmla="*/ 133 w 474"/>
                        <a:gd name="T83" fmla="*/ 15 h 236"/>
                        <a:gd name="T84" fmla="*/ 194 w 474"/>
                        <a:gd name="T85" fmla="*/ 9 h 236"/>
                        <a:gd name="T86" fmla="*/ 232 w 474"/>
                        <a:gd name="T87" fmla="*/ 5 h 23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</a:cxnLst>
                      <a:rect l="0" t="0" r="r" b="b"/>
                      <a:pathLst>
                        <a:path w="474" h="236">
                          <a:moveTo>
                            <a:pt x="240" y="5"/>
                          </a:moveTo>
                          <a:lnTo>
                            <a:pt x="280" y="0"/>
                          </a:lnTo>
                          <a:lnTo>
                            <a:pt x="288" y="0"/>
                          </a:lnTo>
                          <a:lnTo>
                            <a:pt x="303" y="30"/>
                          </a:lnTo>
                          <a:lnTo>
                            <a:pt x="373" y="23"/>
                          </a:lnTo>
                          <a:lnTo>
                            <a:pt x="378" y="28"/>
                          </a:lnTo>
                          <a:lnTo>
                            <a:pt x="384" y="34"/>
                          </a:lnTo>
                          <a:lnTo>
                            <a:pt x="392" y="42"/>
                          </a:lnTo>
                          <a:lnTo>
                            <a:pt x="424" y="78"/>
                          </a:lnTo>
                          <a:lnTo>
                            <a:pt x="422" y="80"/>
                          </a:lnTo>
                          <a:lnTo>
                            <a:pt x="428" y="88"/>
                          </a:lnTo>
                          <a:lnTo>
                            <a:pt x="434" y="90"/>
                          </a:lnTo>
                          <a:lnTo>
                            <a:pt x="449" y="101"/>
                          </a:lnTo>
                          <a:lnTo>
                            <a:pt x="455" y="105"/>
                          </a:lnTo>
                          <a:lnTo>
                            <a:pt x="451" y="105"/>
                          </a:lnTo>
                          <a:lnTo>
                            <a:pt x="446" y="115"/>
                          </a:lnTo>
                          <a:lnTo>
                            <a:pt x="438" y="115"/>
                          </a:lnTo>
                          <a:lnTo>
                            <a:pt x="432" y="188"/>
                          </a:lnTo>
                          <a:lnTo>
                            <a:pt x="430" y="197"/>
                          </a:lnTo>
                          <a:lnTo>
                            <a:pt x="428" y="219"/>
                          </a:lnTo>
                          <a:lnTo>
                            <a:pt x="436" y="219"/>
                          </a:lnTo>
                          <a:lnTo>
                            <a:pt x="449" y="219"/>
                          </a:lnTo>
                          <a:lnTo>
                            <a:pt x="455" y="219"/>
                          </a:lnTo>
                          <a:lnTo>
                            <a:pt x="461" y="219"/>
                          </a:lnTo>
                          <a:lnTo>
                            <a:pt x="469" y="219"/>
                          </a:lnTo>
                          <a:lnTo>
                            <a:pt x="474" y="217"/>
                          </a:lnTo>
                          <a:lnTo>
                            <a:pt x="474" y="222"/>
                          </a:lnTo>
                          <a:lnTo>
                            <a:pt x="469" y="222"/>
                          </a:lnTo>
                          <a:lnTo>
                            <a:pt x="461" y="222"/>
                          </a:lnTo>
                          <a:lnTo>
                            <a:pt x="455" y="224"/>
                          </a:lnTo>
                          <a:lnTo>
                            <a:pt x="434" y="222"/>
                          </a:lnTo>
                          <a:lnTo>
                            <a:pt x="428" y="222"/>
                          </a:lnTo>
                          <a:lnTo>
                            <a:pt x="399" y="219"/>
                          </a:lnTo>
                          <a:lnTo>
                            <a:pt x="394" y="219"/>
                          </a:lnTo>
                          <a:lnTo>
                            <a:pt x="376" y="217"/>
                          </a:lnTo>
                          <a:lnTo>
                            <a:pt x="367" y="217"/>
                          </a:lnTo>
                          <a:lnTo>
                            <a:pt x="353" y="215"/>
                          </a:lnTo>
                          <a:lnTo>
                            <a:pt x="351" y="217"/>
                          </a:lnTo>
                          <a:lnTo>
                            <a:pt x="332" y="215"/>
                          </a:lnTo>
                          <a:lnTo>
                            <a:pt x="332" y="213"/>
                          </a:lnTo>
                          <a:lnTo>
                            <a:pt x="326" y="213"/>
                          </a:lnTo>
                          <a:lnTo>
                            <a:pt x="326" y="215"/>
                          </a:lnTo>
                          <a:lnTo>
                            <a:pt x="286" y="211"/>
                          </a:lnTo>
                          <a:lnTo>
                            <a:pt x="286" y="209"/>
                          </a:lnTo>
                          <a:lnTo>
                            <a:pt x="277" y="207"/>
                          </a:lnTo>
                          <a:lnTo>
                            <a:pt x="277" y="211"/>
                          </a:lnTo>
                          <a:lnTo>
                            <a:pt x="253" y="209"/>
                          </a:lnTo>
                          <a:lnTo>
                            <a:pt x="253" y="205"/>
                          </a:lnTo>
                          <a:lnTo>
                            <a:pt x="248" y="205"/>
                          </a:lnTo>
                          <a:lnTo>
                            <a:pt x="248" y="207"/>
                          </a:lnTo>
                          <a:lnTo>
                            <a:pt x="221" y="203"/>
                          </a:lnTo>
                          <a:lnTo>
                            <a:pt x="219" y="201"/>
                          </a:lnTo>
                          <a:lnTo>
                            <a:pt x="213" y="201"/>
                          </a:lnTo>
                          <a:lnTo>
                            <a:pt x="211" y="205"/>
                          </a:lnTo>
                          <a:lnTo>
                            <a:pt x="200" y="205"/>
                          </a:lnTo>
                          <a:lnTo>
                            <a:pt x="154" y="201"/>
                          </a:lnTo>
                          <a:lnTo>
                            <a:pt x="113" y="201"/>
                          </a:lnTo>
                          <a:lnTo>
                            <a:pt x="100" y="205"/>
                          </a:lnTo>
                          <a:lnTo>
                            <a:pt x="92" y="209"/>
                          </a:lnTo>
                          <a:lnTo>
                            <a:pt x="42" y="236"/>
                          </a:lnTo>
                          <a:lnTo>
                            <a:pt x="38" y="228"/>
                          </a:lnTo>
                          <a:lnTo>
                            <a:pt x="38" y="226"/>
                          </a:lnTo>
                          <a:lnTo>
                            <a:pt x="31" y="209"/>
                          </a:lnTo>
                          <a:lnTo>
                            <a:pt x="29" y="205"/>
                          </a:lnTo>
                          <a:lnTo>
                            <a:pt x="27" y="199"/>
                          </a:lnTo>
                          <a:lnTo>
                            <a:pt x="25" y="190"/>
                          </a:lnTo>
                          <a:lnTo>
                            <a:pt x="19" y="176"/>
                          </a:lnTo>
                          <a:lnTo>
                            <a:pt x="15" y="165"/>
                          </a:lnTo>
                          <a:lnTo>
                            <a:pt x="12" y="153"/>
                          </a:lnTo>
                          <a:lnTo>
                            <a:pt x="10" y="125"/>
                          </a:lnTo>
                          <a:lnTo>
                            <a:pt x="10" y="119"/>
                          </a:lnTo>
                          <a:lnTo>
                            <a:pt x="6" y="86"/>
                          </a:lnTo>
                          <a:lnTo>
                            <a:pt x="6" y="82"/>
                          </a:lnTo>
                          <a:lnTo>
                            <a:pt x="4" y="69"/>
                          </a:lnTo>
                          <a:lnTo>
                            <a:pt x="4" y="63"/>
                          </a:lnTo>
                          <a:lnTo>
                            <a:pt x="0" y="28"/>
                          </a:lnTo>
                          <a:lnTo>
                            <a:pt x="21" y="27"/>
                          </a:lnTo>
                          <a:lnTo>
                            <a:pt x="27" y="27"/>
                          </a:lnTo>
                          <a:lnTo>
                            <a:pt x="58" y="23"/>
                          </a:lnTo>
                          <a:lnTo>
                            <a:pt x="65" y="23"/>
                          </a:lnTo>
                          <a:lnTo>
                            <a:pt x="102" y="19"/>
                          </a:lnTo>
                          <a:lnTo>
                            <a:pt x="108" y="19"/>
                          </a:lnTo>
                          <a:lnTo>
                            <a:pt x="113" y="17"/>
                          </a:lnTo>
                          <a:lnTo>
                            <a:pt x="133" y="15"/>
                          </a:lnTo>
                          <a:lnTo>
                            <a:pt x="138" y="15"/>
                          </a:lnTo>
                          <a:lnTo>
                            <a:pt x="194" y="9"/>
                          </a:lnTo>
                          <a:lnTo>
                            <a:pt x="200" y="9"/>
                          </a:lnTo>
                          <a:lnTo>
                            <a:pt x="232" y="5"/>
                          </a:lnTo>
                          <a:lnTo>
                            <a:pt x="240" y="5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95000"/>
                      </a:schemeClr>
                    </a:solidFill>
                    <a:ln w="3175" cap="flat" cmpd="sng" algn="ctr">
                      <a:solidFill>
                        <a:schemeClr val="tx1"/>
                      </a:solidFill>
                      <a:prstDash val="solid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1800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5" name="Freeform 16"/>
                    <p:cNvSpPr>
                      <a:spLocks/>
                    </p:cNvSpPr>
                    <p:nvPr/>
                  </p:nvSpPr>
                  <p:spPr bwMode="auto">
                    <a:xfrm>
                      <a:off x="5019675" y="2884488"/>
                      <a:ext cx="860425" cy="365125"/>
                    </a:xfrm>
                    <a:custGeom>
                      <a:avLst/>
                      <a:gdLst>
                        <a:gd name="T0" fmla="*/ 645 w 678"/>
                        <a:gd name="T1" fmla="*/ 173 h 288"/>
                        <a:gd name="T2" fmla="*/ 597 w 678"/>
                        <a:gd name="T3" fmla="*/ 249 h 288"/>
                        <a:gd name="T4" fmla="*/ 572 w 678"/>
                        <a:gd name="T5" fmla="*/ 271 h 288"/>
                        <a:gd name="T6" fmla="*/ 501 w 678"/>
                        <a:gd name="T7" fmla="*/ 261 h 288"/>
                        <a:gd name="T8" fmla="*/ 480 w 678"/>
                        <a:gd name="T9" fmla="*/ 261 h 288"/>
                        <a:gd name="T10" fmla="*/ 444 w 678"/>
                        <a:gd name="T11" fmla="*/ 265 h 288"/>
                        <a:gd name="T12" fmla="*/ 409 w 678"/>
                        <a:gd name="T13" fmla="*/ 269 h 288"/>
                        <a:gd name="T14" fmla="*/ 344 w 678"/>
                        <a:gd name="T15" fmla="*/ 274 h 288"/>
                        <a:gd name="T16" fmla="*/ 311 w 678"/>
                        <a:gd name="T17" fmla="*/ 278 h 288"/>
                        <a:gd name="T18" fmla="*/ 273 w 678"/>
                        <a:gd name="T19" fmla="*/ 282 h 288"/>
                        <a:gd name="T20" fmla="*/ 219 w 678"/>
                        <a:gd name="T21" fmla="*/ 288 h 288"/>
                        <a:gd name="T22" fmla="*/ 173 w 678"/>
                        <a:gd name="T23" fmla="*/ 280 h 288"/>
                        <a:gd name="T24" fmla="*/ 150 w 678"/>
                        <a:gd name="T25" fmla="*/ 267 h 288"/>
                        <a:gd name="T26" fmla="*/ 139 w 678"/>
                        <a:gd name="T27" fmla="*/ 261 h 288"/>
                        <a:gd name="T28" fmla="*/ 56 w 678"/>
                        <a:gd name="T29" fmla="*/ 259 h 288"/>
                        <a:gd name="T30" fmla="*/ 48 w 678"/>
                        <a:gd name="T31" fmla="*/ 238 h 288"/>
                        <a:gd name="T32" fmla="*/ 10 w 678"/>
                        <a:gd name="T33" fmla="*/ 163 h 288"/>
                        <a:gd name="T34" fmla="*/ 2 w 678"/>
                        <a:gd name="T35" fmla="*/ 150 h 288"/>
                        <a:gd name="T36" fmla="*/ 58 w 678"/>
                        <a:gd name="T37" fmla="*/ 113 h 288"/>
                        <a:gd name="T38" fmla="*/ 158 w 678"/>
                        <a:gd name="T39" fmla="*/ 113 h 288"/>
                        <a:gd name="T40" fmla="*/ 177 w 678"/>
                        <a:gd name="T41" fmla="*/ 109 h 288"/>
                        <a:gd name="T42" fmla="*/ 206 w 678"/>
                        <a:gd name="T43" fmla="*/ 113 h 288"/>
                        <a:gd name="T44" fmla="*/ 235 w 678"/>
                        <a:gd name="T45" fmla="*/ 119 h 288"/>
                        <a:gd name="T46" fmla="*/ 244 w 678"/>
                        <a:gd name="T47" fmla="*/ 119 h 288"/>
                        <a:gd name="T48" fmla="*/ 290 w 678"/>
                        <a:gd name="T49" fmla="*/ 121 h 288"/>
                        <a:gd name="T50" fmla="*/ 311 w 678"/>
                        <a:gd name="T51" fmla="*/ 123 h 288"/>
                        <a:gd name="T52" fmla="*/ 352 w 678"/>
                        <a:gd name="T53" fmla="*/ 127 h 288"/>
                        <a:gd name="T54" fmla="*/ 392 w 678"/>
                        <a:gd name="T55" fmla="*/ 130 h 288"/>
                        <a:gd name="T56" fmla="*/ 427 w 678"/>
                        <a:gd name="T57" fmla="*/ 130 h 288"/>
                        <a:gd name="T58" fmla="*/ 453 w 678"/>
                        <a:gd name="T59" fmla="*/ 127 h 288"/>
                        <a:gd name="T60" fmla="*/ 463 w 678"/>
                        <a:gd name="T61" fmla="*/ 119 h 288"/>
                        <a:gd name="T62" fmla="*/ 473 w 678"/>
                        <a:gd name="T63" fmla="*/ 104 h 288"/>
                        <a:gd name="T64" fmla="*/ 482 w 678"/>
                        <a:gd name="T65" fmla="*/ 92 h 288"/>
                        <a:gd name="T66" fmla="*/ 498 w 678"/>
                        <a:gd name="T67" fmla="*/ 63 h 288"/>
                        <a:gd name="T68" fmla="*/ 542 w 678"/>
                        <a:gd name="T69" fmla="*/ 2 h 288"/>
                        <a:gd name="T70" fmla="*/ 553 w 678"/>
                        <a:gd name="T71" fmla="*/ 6 h 288"/>
                        <a:gd name="T72" fmla="*/ 559 w 678"/>
                        <a:gd name="T73" fmla="*/ 13 h 288"/>
                        <a:gd name="T74" fmla="*/ 559 w 678"/>
                        <a:gd name="T75" fmla="*/ 23 h 288"/>
                        <a:gd name="T76" fmla="*/ 544 w 678"/>
                        <a:gd name="T77" fmla="*/ 73 h 288"/>
                        <a:gd name="T78" fmla="*/ 576 w 678"/>
                        <a:gd name="T79" fmla="*/ 96 h 288"/>
                        <a:gd name="T80" fmla="*/ 601 w 678"/>
                        <a:gd name="T81" fmla="*/ 98 h 288"/>
                        <a:gd name="T82" fmla="*/ 636 w 678"/>
                        <a:gd name="T83" fmla="*/ 119 h 288"/>
                        <a:gd name="T84" fmla="*/ 649 w 678"/>
                        <a:gd name="T85" fmla="*/ 115 h 288"/>
                        <a:gd name="T86" fmla="*/ 667 w 678"/>
                        <a:gd name="T87" fmla="*/ 119 h 28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</a:cxnLst>
                      <a:rect l="0" t="0" r="r" b="b"/>
                      <a:pathLst>
                        <a:path w="678" h="288">
                          <a:moveTo>
                            <a:pt x="678" y="125"/>
                          </a:moveTo>
                          <a:lnTo>
                            <a:pt x="678" y="127"/>
                          </a:lnTo>
                          <a:lnTo>
                            <a:pt x="645" y="173"/>
                          </a:lnTo>
                          <a:lnTo>
                            <a:pt x="638" y="184"/>
                          </a:lnTo>
                          <a:lnTo>
                            <a:pt x="599" y="244"/>
                          </a:lnTo>
                          <a:lnTo>
                            <a:pt x="597" y="249"/>
                          </a:lnTo>
                          <a:lnTo>
                            <a:pt x="586" y="267"/>
                          </a:lnTo>
                          <a:lnTo>
                            <a:pt x="578" y="274"/>
                          </a:lnTo>
                          <a:lnTo>
                            <a:pt x="572" y="271"/>
                          </a:lnTo>
                          <a:lnTo>
                            <a:pt x="517" y="234"/>
                          </a:lnTo>
                          <a:lnTo>
                            <a:pt x="507" y="251"/>
                          </a:lnTo>
                          <a:lnTo>
                            <a:pt x="501" y="261"/>
                          </a:lnTo>
                          <a:lnTo>
                            <a:pt x="496" y="259"/>
                          </a:lnTo>
                          <a:lnTo>
                            <a:pt x="490" y="259"/>
                          </a:lnTo>
                          <a:lnTo>
                            <a:pt x="480" y="261"/>
                          </a:lnTo>
                          <a:lnTo>
                            <a:pt x="457" y="263"/>
                          </a:lnTo>
                          <a:lnTo>
                            <a:pt x="453" y="265"/>
                          </a:lnTo>
                          <a:lnTo>
                            <a:pt x="444" y="265"/>
                          </a:lnTo>
                          <a:lnTo>
                            <a:pt x="442" y="265"/>
                          </a:lnTo>
                          <a:lnTo>
                            <a:pt x="419" y="269"/>
                          </a:lnTo>
                          <a:lnTo>
                            <a:pt x="409" y="269"/>
                          </a:lnTo>
                          <a:lnTo>
                            <a:pt x="380" y="273"/>
                          </a:lnTo>
                          <a:lnTo>
                            <a:pt x="371" y="273"/>
                          </a:lnTo>
                          <a:lnTo>
                            <a:pt x="344" y="274"/>
                          </a:lnTo>
                          <a:lnTo>
                            <a:pt x="338" y="276"/>
                          </a:lnTo>
                          <a:lnTo>
                            <a:pt x="327" y="276"/>
                          </a:lnTo>
                          <a:lnTo>
                            <a:pt x="311" y="278"/>
                          </a:lnTo>
                          <a:lnTo>
                            <a:pt x="306" y="278"/>
                          </a:lnTo>
                          <a:lnTo>
                            <a:pt x="294" y="280"/>
                          </a:lnTo>
                          <a:lnTo>
                            <a:pt x="273" y="282"/>
                          </a:lnTo>
                          <a:lnTo>
                            <a:pt x="267" y="282"/>
                          </a:lnTo>
                          <a:lnTo>
                            <a:pt x="227" y="286"/>
                          </a:lnTo>
                          <a:lnTo>
                            <a:pt x="219" y="288"/>
                          </a:lnTo>
                          <a:lnTo>
                            <a:pt x="206" y="288"/>
                          </a:lnTo>
                          <a:lnTo>
                            <a:pt x="190" y="286"/>
                          </a:lnTo>
                          <a:lnTo>
                            <a:pt x="173" y="280"/>
                          </a:lnTo>
                          <a:lnTo>
                            <a:pt x="162" y="274"/>
                          </a:lnTo>
                          <a:lnTo>
                            <a:pt x="154" y="269"/>
                          </a:lnTo>
                          <a:lnTo>
                            <a:pt x="150" y="267"/>
                          </a:lnTo>
                          <a:lnTo>
                            <a:pt x="146" y="265"/>
                          </a:lnTo>
                          <a:lnTo>
                            <a:pt x="142" y="263"/>
                          </a:lnTo>
                          <a:lnTo>
                            <a:pt x="139" y="261"/>
                          </a:lnTo>
                          <a:lnTo>
                            <a:pt x="129" y="259"/>
                          </a:lnTo>
                          <a:lnTo>
                            <a:pt x="58" y="271"/>
                          </a:lnTo>
                          <a:lnTo>
                            <a:pt x="56" y="259"/>
                          </a:lnTo>
                          <a:lnTo>
                            <a:pt x="50" y="246"/>
                          </a:lnTo>
                          <a:lnTo>
                            <a:pt x="50" y="242"/>
                          </a:lnTo>
                          <a:lnTo>
                            <a:pt x="48" y="238"/>
                          </a:lnTo>
                          <a:lnTo>
                            <a:pt x="35" y="211"/>
                          </a:lnTo>
                          <a:lnTo>
                            <a:pt x="23" y="192"/>
                          </a:lnTo>
                          <a:lnTo>
                            <a:pt x="10" y="163"/>
                          </a:lnTo>
                          <a:lnTo>
                            <a:pt x="8" y="159"/>
                          </a:lnTo>
                          <a:lnTo>
                            <a:pt x="6" y="155"/>
                          </a:lnTo>
                          <a:lnTo>
                            <a:pt x="2" y="150"/>
                          </a:lnTo>
                          <a:lnTo>
                            <a:pt x="0" y="144"/>
                          </a:lnTo>
                          <a:lnTo>
                            <a:pt x="50" y="117"/>
                          </a:lnTo>
                          <a:lnTo>
                            <a:pt x="58" y="113"/>
                          </a:lnTo>
                          <a:lnTo>
                            <a:pt x="71" y="109"/>
                          </a:lnTo>
                          <a:lnTo>
                            <a:pt x="112" y="109"/>
                          </a:lnTo>
                          <a:lnTo>
                            <a:pt x="158" y="113"/>
                          </a:lnTo>
                          <a:lnTo>
                            <a:pt x="169" y="113"/>
                          </a:lnTo>
                          <a:lnTo>
                            <a:pt x="171" y="109"/>
                          </a:lnTo>
                          <a:lnTo>
                            <a:pt x="177" y="109"/>
                          </a:lnTo>
                          <a:lnTo>
                            <a:pt x="179" y="111"/>
                          </a:lnTo>
                          <a:lnTo>
                            <a:pt x="206" y="115"/>
                          </a:lnTo>
                          <a:lnTo>
                            <a:pt x="206" y="113"/>
                          </a:lnTo>
                          <a:lnTo>
                            <a:pt x="211" y="113"/>
                          </a:lnTo>
                          <a:lnTo>
                            <a:pt x="211" y="117"/>
                          </a:lnTo>
                          <a:lnTo>
                            <a:pt x="235" y="119"/>
                          </a:lnTo>
                          <a:lnTo>
                            <a:pt x="235" y="115"/>
                          </a:lnTo>
                          <a:lnTo>
                            <a:pt x="244" y="117"/>
                          </a:lnTo>
                          <a:lnTo>
                            <a:pt x="244" y="119"/>
                          </a:lnTo>
                          <a:lnTo>
                            <a:pt x="284" y="123"/>
                          </a:lnTo>
                          <a:lnTo>
                            <a:pt x="284" y="121"/>
                          </a:lnTo>
                          <a:lnTo>
                            <a:pt x="290" y="121"/>
                          </a:lnTo>
                          <a:lnTo>
                            <a:pt x="290" y="123"/>
                          </a:lnTo>
                          <a:lnTo>
                            <a:pt x="309" y="125"/>
                          </a:lnTo>
                          <a:lnTo>
                            <a:pt x="311" y="123"/>
                          </a:lnTo>
                          <a:lnTo>
                            <a:pt x="325" y="125"/>
                          </a:lnTo>
                          <a:lnTo>
                            <a:pt x="334" y="125"/>
                          </a:lnTo>
                          <a:lnTo>
                            <a:pt x="352" y="127"/>
                          </a:lnTo>
                          <a:lnTo>
                            <a:pt x="357" y="127"/>
                          </a:lnTo>
                          <a:lnTo>
                            <a:pt x="386" y="130"/>
                          </a:lnTo>
                          <a:lnTo>
                            <a:pt x="392" y="130"/>
                          </a:lnTo>
                          <a:lnTo>
                            <a:pt x="413" y="132"/>
                          </a:lnTo>
                          <a:lnTo>
                            <a:pt x="419" y="130"/>
                          </a:lnTo>
                          <a:lnTo>
                            <a:pt x="427" y="130"/>
                          </a:lnTo>
                          <a:lnTo>
                            <a:pt x="432" y="130"/>
                          </a:lnTo>
                          <a:lnTo>
                            <a:pt x="440" y="129"/>
                          </a:lnTo>
                          <a:lnTo>
                            <a:pt x="453" y="127"/>
                          </a:lnTo>
                          <a:lnTo>
                            <a:pt x="453" y="125"/>
                          </a:lnTo>
                          <a:lnTo>
                            <a:pt x="459" y="123"/>
                          </a:lnTo>
                          <a:lnTo>
                            <a:pt x="463" y="119"/>
                          </a:lnTo>
                          <a:lnTo>
                            <a:pt x="471" y="113"/>
                          </a:lnTo>
                          <a:lnTo>
                            <a:pt x="480" y="105"/>
                          </a:lnTo>
                          <a:lnTo>
                            <a:pt x="473" y="104"/>
                          </a:lnTo>
                          <a:lnTo>
                            <a:pt x="476" y="100"/>
                          </a:lnTo>
                          <a:lnTo>
                            <a:pt x="478" y="96"/>
                          </a:lnTo>
                          <a:lnTo>
                            <a:pt x="482" y="92"/>
                          </a:lnTo>
                          <a:lnTo>
                            <a:pt x="484" y="88"/>
                          </a:lnTo>
                          <a:lnTo>
                            <a:pt x="492" y="75"/>
                          </a:lnTo>
                          <a:lnTo>
                            <a:pt x="498" y="63"/>
                          </a:lnTo>
                          <a:lnTo>
                            <a:pt x="530" y="0"/>
                          </a:lnTo>
                          <a:lnTo>
                            <a:pt x="542" y="6"/>
                          </a:lnTo>
                          <a:lnTo>
                            <a:pt x="542" y="2"/>
                          </a:lnTo>
                          <a:lnTo>
                            <a:pt x="544" y="2"/>
                          </a:lnTo>
                          <a:lnTo>
                            <a:pt x="551" y="4"/>
                          </a:lnTo>
                          <a:lnTo>
                            <a:pt x="553" y="6"/>
                          </a:lnTo>
                          <a:lnTo>
                            <a:pt x="555" y="8"/>
                          </a:lnTo>
                          <a:lnTo>
                            <a:pt x="557" y="9"/>
                          </a:lnTo>
                          <a:lnTo>
                            <a:pt x="559" y="13"/>
                          </a:lnTo>
                          <a:lnTo>
                            <a:pt x="559" y="17"/>
                          </a:lnTo>
                          <a:lnTo>
                            <a:pt x="559" y="19"/>
                          </a:lnTo>
                          <a:lnTo>
                            <a:pt x="559" y="23"/>
                          </a:lnTo>
                          <a:lnTo>
                            <a:pt x="559" y="27"/>
                          </a:lnTo>
                          <a:lnTo>
                            <a:pt x="540" y="67"/>
                          </a:lnTo>
                          <a:lnTo>
                            <a:pt x="544" y="73"/>
                          </a:lnTo>
                          <a:lnTo>
                            <a:pt x="569" y="94"/>
                          </a:lnTo>
                          <a:lnTo>
                            <a:pt x="572" y="96"/>
                          </a:lnTo>
                          <a:lnTo>
                            <a:pt x="576" y="96"/>
                          </a:lnTo>
                          <a:lnTo>
                            <a:pt x="592" y="98"/>
                          </a:lnTo>
                          <a:lnTo>
                            <a:pt x="596" y="98"/>
                          </a:lnTo>
                          <a:lnTo>
                            <a:pt x="601" y="98"/>
                          </a:lnTo>
                          <a:lnTo>
                            <a:pt x="628" y="92"/>
                          </a:lnTo>
                          <a:lnTo>
                            <a:pt x="632" y="107"/>
                          </a:lnTo>
                          <a:lnTo>
                            <a:pt x="636" y="119"/>
                          </a:lnTo>
                          <a:lnTo>
                            <a:pt x="640" y="117"/>
                          </a:lnTo>
                          <a:lnTo>
                            <a:pt x="645" y="115"/>
                          </a:lnTo>
                          <a:lnTo>
                            <a:pt x="649" y="115"/>
                          </a:lnTo>
                          <a:lnTo>
                            <a:pt x="655" y="117"/>
                          </a:lnTo>
                          <a:lnTo>
                            <a:pt x="661" y="117"/>
                          </a:lnTo>
                          <a:lnTo>
                            <a:pt x="667" y="119"/>
                          </a:lnTo>
                          <a:lnTo>
                            <a:pt x="678" y="125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95000"/>
                      </a:schemeClr>
                    </a:solidFill>
                    <a:ln w="3175" cap="flat" cmpd="sng" algn="ctr">
                      <a:solidFill>
                        <a:schemeClr val="tx1"/>
                      </a:solidFill>
                      <a:prstDash val="solid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1800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6" name="Freeform 18"/>
                    <p:cNvSpPr>
                      <a:spLocks/>
                    </p:cNvSpPr>
                    <p:nvPr/>
                  </p:nvSpPr>
                  <p:spPr bwMode="auto">
                    <a:xfrm>
                      <a:off x="3911600" y="3208338"/>
                      <a:ext cx="1025525" cy="1227138"/>
                    </a:xfrm>
                    <a:custGeom>
                      <a:avLst/>
                      <a:gdLst>
                        <a:gd name="T0" fmla="*/ 621 w 807"/>
                        <a:gd name="T1" fmla="*/ 538 h 966"/>
                        <a:gd name="T2" fmla="*/ 536 w 807"/>
                        <a:gd name="T3" fmla="*/ 615 h 966"/>
                        <a:gd name="T4" fmla="*/ 506 w 807"/>
                        <a:gd name="T5" fmla="*/ 645 h 966"/>
                        <a:gd name="T6" fmla="*/ 444 w 807"/>
                        <a:gd name="T7" fmla="*/ 711 h 966"/>
                        <a:gd name="T8" fmla="*/ 408 w 807"/>
                        <a:gd name="T9" fmla="*/ 753 h 966"/>
                        <a:gd name="T10" fmla="*/ 404 w 807"/>
                        <a:gd name="T11" fmla="*/ 789 h 966"/>
                        <a:gd name="T12" fmla="*/ 402 w 807"/>
                        <a:gd name="T13" fmla="*/ 908 h 966"/>
                        <a:gd name="T14" fmla="*/ 396 w 807"/>
                        <a:gd name="T15" fmla="*/ 947 h 966"/>
                        <a:gd name="T16" fmla="*/ 306 w 807"/>
                        <a:gd name="T17" fmla="*/ 964 h 966"/>
                        <a:gd name="T18" fmla="*/ 265 w 807"/>
                        <a:gd name="T19" fmla="*/ 759 h 966"/>
                        <a:gd name="T20" fmla="*/ 219 w 807"/>
                        <a:gd name="T21" fmla="*/ 665 h 966"/>
                        <a:gd name="T22" fmla="*/ 171 w 807"/>
                        <a:gd name="T23" fmla="*/ 628 h 966"/>
                        <a:gd name="T24" fmla="*/ 139 w 807"/>
                        <a:gd name="T25" fmla="*/ 607 h 966"/>
                        <a:gd name="T26" fmla="*/ 98 w 807"/>
                        <a:gd name="T27" fmla="*/ 622 h 966"/>
                        <a:gd name="T28" fmla="*/ 75 w 807"/>
                        <a:gd name="T29" fmla="*/ 657 h 966"/>
                        <a:gd name="T30" fmla="*/ 37 w 807"/>
                        <a:gd name="T31" fmla="*/ 601 h 966"/>
                        <a:gd name="T32" fmla="*/ 58 w 807"/>
                        <a:gd name="T33" fmla="*/ 595 h 966"/>
                        <a:gd name="T34" fmla="*/ 68 w 807"/>
                        <a:gd name="T35" fmla="*/ 569 h 966"/>
                        <a:gd name="T36" fmla="*/ 73 w 807"/>
                        <a:gd name="T37" fmla="*/ 546 h 966"/>
                        <a:gd name="T38" fmla="*/ 62 w 807"/>
                        <a:gd name="T39" fmla="*/ 521 h 966"/>
                        <a:gd name="T40" fmla="*/ 31 w 807"/>
                        <a:gd name="T41" fmla="*/ 492 h 966"/>
                        <a:gd name="T42" fmla="*/ 14 w 807"/>
                        <a:gd name="T43" fmla="*/ 476 h 966"/>
                        <a:gd name="T44" fmla="*/ 20 w 807"/>
                        <a:gd name="T45" fmla="*/ 440 h 966"/>
                        <a:gd name="T46" fmla="*/ 8 w 807"/>
                        <a:gd name="T47" fmla="*/ 425 h 966"/>
                        <a:gd name="T48" fmla="*/ 73 w 807"/>
                        <a:gd name="T49" fmla="*/ 327 h 966"/>
                        <a:gd name="T50" fmla="*/ 81 w 807"/>
                        <a:gd name="T51" fmla="*/ 330 h 966"/>
                        <a:gd name="T52" fmla="*/ 89 w 807"/>
                        <a:gd name="T53" fmla="*/ 336 h 966"/>
                        <a:gd name="T54" fmla="*/ 118 w 807"/>
                        <a:gd name="T55" fmla="*/ 319 h 966"/>
                        <a:gd name="T56" fmla="*/ 204 w 807"/>
                        <a:gd name="T57" fmla="*/ 183 h 966"/>
                        <a:gd name="T58" fmla="*/ 290 w 807"/>
                        <a:gd name="T59" fmla="*/ 79 h 966"/>
                        <a:gd name="T60" fmla="*/ 313 w 807"/>
                        <a:gd name="T61" fmla="*/ 66 h 966"/>
                        <a:gd name="T62" fmla="*/ 427 w 807"/>
                        <a:gd name="T63" fmla="*/ 14 h 966"/>
                        <a:gd name="T64" fmla="*/ 452 w 807"/>
                        <a:gd name="T65" fmla="*/ 6 h 966"/>
                        <a:gd name="T66" fmla="*/ 452 w 807"/>
                        <a:gd name="T67" fmla="*/ 18 h 966"/>
                        <a:gd name="T68" fmla="*/ 473 w 807"/>
                        <a:gd name="T69" fmla="*/ 56 h 966"/>
                        <a:gd name="T70" fmla="*/ 486 w 807"/>
                        <a:gd name="T71" fmla="*/ 77 h 966"/>
                        <a:gd name="T72" fmla="*/ 492 w 807"/>
                        <a:gd name="T73" fmla="*/ 85 h 966"/>
                        <a:gd name="T74" fmla="*/ 496 w 807"/>
                        <a:gd name="T75" fmla="*/ 92 h 966"/>
                        <a:gd name="T76" fmla="*/ 498 w 807"/>
                        <a:gd name="T77" fmla="*/ 98 h 966"/>
                        <a:gd name="T78" fmla="*/ 500 w 807"/>
                        <a:gd name="T79" fmla="*/ 104 h 966"/>
                        <a:gd name="T80" fmla="*/ 504 w 807"/>
                        <a:gd name="T81" fmla="*/ 108 h 966"/>
                        <a:gd name="T82" fmla="*/ 506 w 807"/>
                        <a:gd name="T83" fmla="*/ 115 h 966"/>
                        <a:gd name="T84" fmla="*/ 507 w 807"/>
                        <a:gd name="T85" fmla="*/ 121 h 966"/>
                        <a:gd name="T86" fmla="*/ 507 w 807"/>
                        <a:gd name="T87" fmla="*/ 129 h 966"/>
                        <a:gd name="T88" fmla="*/ 525 w 807"/>
                        <a:gd name="T89" fmla="*/ 156 h 966"/>
                        <a:gd name="T90" fmla="*/ 544 w 807"/>
                        <a:gd name="T91" fmla="*/ 156 h 966"/>
                        <a:gd name="T92" fmla="*/ 542 w 807"/>
                        <a:gd name="T93" fmla="*/ 165 h 966"/>
                        <a:gd name="T94" fmla="*/ 548 w 807"/>
                        <a:gd name="T95" fmla="*/ 173 h 966"/>
                        <a:gd name="T96" fmla="*/ 561 w 807"/>
                        <a:gd name="T97" fmla="*/ 175 h 966"/>
                        <a:gd name="T98" fmla="*/ 571 w 807"/>
                        <a:gd name="T99" fmla="*/ 177 h 966"/>
                        <a:gd name="T100" fmla="*/ 580 w 807"/>
                        <a:gd name="T101" fmla="*/ 179 h 966"/>
                        <a:gd name="T102" fmla="*/ 594 w 807"/>
                        <a:gd name="T103" fmla="*/ 179 h 966"/>
                        <a:gd name="T104" fmla="*/ 615 w 807"/>
                        <a:gd name="T105" fmla="*/ 179 h 966"/>
                        <a:gd name="T106" fmla="*/ 630 w 807"/>
                        <a:gd name="T107" fmla="*/ 192 h 966"/>
                        <a:gd name="T108" fmla="*/ 736 w 807"/>
                        <a:gd name="T109" fmla="*/ 292 h 966"/>
                        <a:gd name="T110" fmla="*/ 792 w 807"/>
                        <a:gd name="T111" fmla="*/ 388 h 966"/>
                        <a:gd name="T112" fmla="*/ 674 w 807"/>
                        <a:gd name="T113" fmla="*/ 492 h 96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</a:cxnLst>
                      <a:rect l="0" t="0" r="r" b="b"/>
                      <a:pathLst>
                        <a:path w="807" h="966">
                          <a:moveTo>
                            <a:pt x="661" y="505"/>
                          </a:moveTo>
                          <a:lnTo>
                            <a:pt x="655" y="509"/>
                          </a:lnTo>
                          <a:lnTo>
                            <a:pt x="650" y="513"/>
                          </a:lnTo>
                          <a:lnTo>
                            <a:pt x="621" y="538"/>
                          </a:lnTo>
                          <a:lnTo>
                            <a:pt x="609" y="549"/>
                          </a:lnTo>
                          <a:lnTo>
                            <a:pt x="596" y="561"/>
                          </a:lnTo>
                          <a:lnTo>
                            <a:pt x="588" y="569"/>
                          </a:lnTo>
                          <a:lnTo>
                            <a:pt x="536" y="615"/>
                          </a:lnTo>
                          <a:lnTo>
                            <a:pt x="529" y="622"/>
                          </a:lnTo>
                          <a:lnTo>
                            <a:pt x="519" y="632"/>
                          </a:lnTo>
                          <a:lnTo>
                            <a:pt x="511" y="640"/>
                          </a:lnTo>
                          <a:lnTo>
                            <a:pt x="506" y="645"/>
                          </a:lnTo>
                          <a:lnTo>
                            <a:pt x="496" y="655"/>
                          </a:lnTo>
                          <a:lnTo>
                            <a:pt x="490" y="661"/>
                          </a:lnTo>
                          <a:lnTo>
                            <a:pt x="452" y="703"/>
                          </a:lnTo>
                          <a:lnTo>
                            <a:pt x="444" y="711"/>
                          </a:lnTo>
                          <a:lnTo>
                            <a:pt x="425" y="732"/>
                          </a:lnTo>
                          <a:lnTo>
                            <a:pt x="423" y="736"/>
                          </a:lnTo>
                          <a:lnTo>
                            <a:pt x="411" y="749"/>
                          </a:lnTo>
                          <a:lnTo>
                            <a:pt x="408" y="753"/>
                          </a:lnTo>
                          <a:lnTo>
                            <a:pt x="406" y="757"/>
                          </a:lnTo>
                          <a:lnTo>
                            <a:pt x="404" y="763"/>
                          </a:lnTo>
                          <a:lnTo>
                            <a:pt x="404" y="786"/>
                          </a:lnTo>
                          <a:lnTo>
                            <a:pt x="404" y="789"/>
                          </a:lnTo>
                          <a:lnTo>
                            <a:pt x="406" y="809"/>
                          </a:lnTo>
                          <a:lnTo>
                            <a:pt x="404" y="845"/>
                          </a:lnTo>
                          <a:lnTo>
                            <a:pt x="404" y="876"/>
                          </a:lnTo>
                          <a:lnTo>
                            <a:pt x="402" y="908"/>
                          </a:lnTo>
                          <a:lnTo>
                            <a:pt x="402" y="945"/>
                          </a:lnTo>
                          <a:lnTo>
                            <a:pt x="402" y="951"/>
                          </a:lnTo>
                          <a:lnTo>
                            <a:pt x="396" y="953"/>
                          </a:lnTo>
                          <a:lnTo>
                            <a:pt x="396" y="947"/>
                          </a:lnTo>
                          <a:lnTo>
                            <a:pt x="390" y="949"/>
                          </a:lnTo>
                          <a:lnTo>
                            <a:pt x="365" y="953"/>
                          </a:lnTo>
                          <a:lnTo>
                            <a:pt x="308" y="962"/>
                          </a:lnTo>
                          <a:lnTo>
                            <a:pt x="306" y="964"/>
                          </a:lnTo>
                          <a:lnTo>
                            <a:pt x="289" y="966"/>
                          </a:lnTo>
                          <a:lnTo>
                            <a:pt x="304" y="835"/>
                          </a:lnTo>
                          <a:lnTo>
                            <a:pt x="264" y="835"/>
                          </a:lnTo>
                          <a:lnTo>
                            <a:pt x="265" y="759"/>
                          </a:lnTo>
                          <a:lnTo>
                            <a:pt x="267" y="713"/>
                          </a:lnTo>
                          <a:lnTo>
                            <a:pt x="281" y="713"/>
                          </a:lnTo>
                          <a:lnTo>
                            <a:pt x="221" y="667"/>
                          </a:lnTo>
                          <a:lnTo>
                            <a:pt x="219" y="665"/>
                          </a:lnTo>
                          <a:lnTo>
                            <a:pt x="208" y="655"/>
                          </a:lnTo>
                          <a:lnTo>
                            <a:pt x="173" y="638"/>
                          </a:lnTo>
                          <a:lnTo>
                            <a:pt x="169" y="634"/>
                          </a:lnTo>
                          <a:lnTo>
                            <a:pt x="171" y="628"/>
                          </a:lnTo>
                          <a:lnTo>
                            <a:pt x="164" y="624"/>
                          </a:lnTo>
                          <a:lnTo>
                            <a:pt x="158" y="620"/>
                          </a:lnTo>
                          <a:lnTo>
                            <a:pt x="152" y="619"/>
                          </a:lnTo>
                          <a:lnTo>
                            <a:pt x="139" y="607"/>
                          </a:lnTo>
                          <a:lnTo>
                            <a:pt x="127" y="622"/>
                          </a:lnTo>
                          <a:lnTo>
                            <a:pt x="106" y="611"/>
                          </a:lnTo>
                          <a:lnTo>
                            <a:pt x="104" y="615"/>
                          </a:lnTo>
                          <a:lnTo>
                            <a:pt x="98" y="622"/>
                          </a:lnTo>
                          <a:lnTo>
                            <a:pt x="95" y="628"/>
                          </a:lnTo>
                          <a:lnTo>
                            <a:pt x="89" y="638"/>
                          </a:lnTo>
                          <a:lnTo>
                            <a:pt x="83" y="645"/>
                          </a:lnTo>
                          <a:lnTo>
                            <a:pt x="75" y="657"/>
                          </a:lnTo>
                          <a:lnTo>
                            <a:pt x="72" y="655"/>
                          </a:lnTo>
                          <a:lnTo>
                            <a:pt x="58" y="645"/>
                          </a:lnTo>
                          <a:lnTo>
                            <a:pt x="56" y="638"/>
                          </a:lnTo>
                          <a:lnTo>
                            <a:pt x="37" y="601"/>
                          </a:lnTo>
                          <a:lnTo>
                            <a:pt x="37" y="599"/>
                          </a:lnTo>
                          <a:lnTo>
                            <a:pt x="48" y="601"/>
                          </a:lnTo>
                          <a:lnTo>
                            <a:pt x="52" y="597"/>
                          </a:lnTo>
                          <a:lnTo>
                            <a:pt x="58" y="595"/>
                          </a:lnTo>
                          <a:lnTo>
                            <a:pt x="62" y="594"/>
                          </a:lnTo>
                          <a:lnTo>
                            <a:pt x="62" y="592"/>
                          </a:lnTo>
                          <a:lnTo>
                            <a:pt x="68" y="576"/>
                          </a:lnTo>
                          <a:lnTo>
                            <a:pt x="68" y="569"/>
                          </a:lnTo>
                          <a:lnTo>
                            <a:pt x="68" y="563"/>
                          </a:lnTo>
                          <a:lnTo>
                            <a:pt x="73" y="561"/>
                          </a:lnTo>
                          <a:lnTo>
                            <a:pt x="75" y="555"/>
                          </a:lnTo>
                          <a:lnTo>
                            <a:pt x="73" y="546"/>
                          </a:lnTo>
                          <a:lnTo>
                            <a:pt x="73" y="542"/>
                          </a:lnTo>
                          <a:lnTo>
                            <a:pt x="72" y="542"/>
                          </a:lnTo>
                          <a:lnTo>
                            <a:pt x="68" y="534"/>
                          </a:lnTo>
                          <a:lnTo>
                            <a:pt x="62" y="521"/>
                          </a:lnTo>
                          <a:lnTo>
                            <a:pt x="50" y="505"/>
                          </a:lnTo>
                          <a:lnTo>
                            <a:pt x="47" y="501"/>
                          </a:lnTo>
                          <a:lnTo>
                            <a:pt x="37" y="499"/>
                          </a:lnTo>
                          <a:lnTo>
                            <a:pt x="31" y="492"/>
                          </a:lnTo>
                          <a:lnTo>
                            <a:pt x="31" y="488"/>
                          </a:lnTo>
                          <a:lnTo>
                            <a:pt x="24" y="476"/>
                          </a:lnTo>
                          <a:lnTo>
                            <a:pt x="18" y="474"/>
                          </a:lnTo>
                          <a:lnTo>
                            <a:pt x="14" y="476"/>
                          </a:lnTo>
                          <a:lnTo>
                            <a:pt x="14" y="465"/>
                          </a:lnTo>
                          <a:lnTo>
                            <a:pt x="16" y="453"/>
                          </a:lnTo>
                          <a:lnTo>
                            <a:pt x="18" y="444"/>
                          </a:lnTo>
                          <a:lnTo>
                            <a:pt x="20" y="440"/>
                          </a:lnTo>
                          <a:lnTo>
                            <a:pt x="20" y="436"/>
                          </a:lnTo>
                          <a:lnTo>
                            <a:pt x="18" y="434"/>
                          </a:lnTo>
                          <a:lnTo>
                            <a:pt x="12" y="428"/>
                          </a:lnTo>
                          <a:lnTo>
                            <a:pt x="8" y="425"/>
                          </a:lnTo>
                          <a:lnTo>
                            <a:pt x="2" y="421"/>
                          </a:lnTo>
                          <a:lnTo>
                            <a:pt x="0" y="419"/>
                          </a:lnTo>
                          <a:lnTo>
                            <a:pt x="60" y="342"/>
                          </a:lnTo>
                          <a:lnTo>
                            <a:pt x="73" y="327"/>
                          </a:lnTo>
                          <a:lnTo>
                            <a:pt x="75" y="325"/>
                          </a:lnTo>
                          <a:lnTo>
                            <a:pt x="81" y="329"/>
                          </a:lnTo>
                          <a:lnTo>
                            <a:pt x="83" y="330"/>
                          </a:lnTo>
                          <a:lnTo>
                            <a:pt x="81" y="330"/>
                          </a:lnTo>
                          <a:lnTo>
                            <a:pt x="85" y="334"/>
                          </a:lnTo>
                          <a:lnTo>
                            <a:pt x="87" y="332"/>
                          </a:lnTo>
                          <a:lnTo>
                            <a:pt x="87" y="334"/>
                          </a:lnTo>
                          <a:lnTo>
                            <a:pt x="89" y="336"/>
                          </a:lnTo>
                          <a:lnTo>
                            <a:pt x="91" y="338"/>
                          </a:lnTo>
                          <a:lnTo>
                            <a:pt x="93" y="340"/>
                          </a:lnTo>
                          <a:lnTo>
                            <a:pt x="112" y="325"/>
                          </a:lnTo>
                          <a:lnTo>
                            <a:pt x="118" y="319"/>
                          </a:lnTo>
                          <a:lnTo>
                            <a:pt x="137" y="298"/>
                          </a:lnTo>
                          <a:lnTo>
                            <a:pt x="144" y="286"/>
                          </a:lnTo>
                          <a:lnTo>
                            <a:pt x="204" y="185"/>
                          </a:lnTo>
                          <a:lnTo>
                            <a:pt x="204" y="183"/>
                          </a:lnTo>
                          <a:lnTo>
                            <a:pt x="265" y="102"/>
                          </a:lnTo>
                          <a:lnTo>
                            <a:pt x="269" y="104"/>
                          </a:lnTo>
                          <a:lnTo>
                            <a:pt x="292" y="83"/>
                          </a:lnTo>
                          <a:lnTo>
                            <a:pt x="290" y="79"/>
                          </a:lnTo>
                          <a:lnTo>
                            <a:pt x="292" y="79"/>
                          </a:lnTo>
                          <a:lnTo>
                            <a:pt x="304" y="73"/>
                          </a:lnTo>
                          <a:lnTo>
                            <a:pt x="319" y="66"/>
                          </a:lnTo>
                          <a:lnTo>
                            <a:pt x="313" y="66"/>
                          </a:lnTo>
                          <a:lnTo>
                            <a:pt x="321" y="62"/>
                          </a:lnTo>
                          <a:lnTo>
                            <a:pt x="333" y="60"/>
                          </a:lnTo>
                          <a:lnTo>
                            <a:pt x="409" y="21"/>
                          </a:lnTo>
                          <a:lnTo>
                            <a:pt x="427" y="14"/>
                          </a:lnTo>
                          <a:lnTo>
                            <a:pt x="442" y="6"/>
                          </a:lnTo>
                          <a:lnTo>
                            <a:pt x="448" y="4"/>
                          </a:lnTo>
                          <a:lnTo>
                            <a:pt x="452" y="0"/>
                          </a:lnTo>
                          <a:lnTo>
                            <a:pt x="452" y="6"/>
                          </a:lnTo>
                          <a:lnTo>
                            <a:pt x="452" y="10"/>
                          </a:lnTo>
                          <a:lnTo>
                            <a:pt x="452" y="12"/>
                          </a:lnTo>
                          <a:lnTo>
                            <a:pt x="452" y="16"/>
                          </a:lnTo>
                          <a:lnTo>
                            <a:pt x="452" y="18"/>
                          </a:lnTo>
                          <a:lnTo>
                            <a:pt x="454" y="21"/>
                          </a:lnTo>
                          <a:lnTo>
                            <a:pt x="465" y="44"/>
                          </a:lnTo>
                          <a:lnTo>
                            <a:pt x="471" y="54"/>
                          </a:lnTo>
                          <a:lnTo>
                            <a:pt x="473" y="56"/>
                          </a:lnTo>
                          <a:lnTo>
                            <a:pt x="475" y="60"/>
                          </a:lnTo>
                          <a:lnTo>
                            <a:pt x="477" y="64"/>
                          </a:lnTo>
                          <a:lnTo>
                            <a:pt x="484" y="75"/>
                          </a:lnTo>
                          <a:lnTo>
                            <a:pt x="486" y="77"/>
                          </a:lnTo>
                          <a:lnTo>
                            <a:pt x="488" y="79"/>
                          </a:lnTo>
                          <a:lnTo>
                            <a:pt x="488" y="81"/>
                          </a:lnTo>
                          <a:lnTo>
                            <a:pt x="490" y="81"/>
                          </a:lnTo>
                          <a:lnTo>
                            <a:pt x="492" y="85"/>
                          </a:lnTo>
                          <a:lnTo>
                            <a:pt x="494" y="89"/>
                          </a:lnTo>
                          <a:lnTo>
                            <a:pt x="494" y="90"/>
                          </a:lnTo>
                          <a:lnTo>
                            <a:pt x="494" y="92"/>
                          </a:lnTo>
                          <a:lnTo>
                            <a:pt x="496" y="92"/>
                          </a:lnTo>
                          <a:lnTo>
                            <a:pt x="496" y="94"/>
                          </a:lnTo>
                          <a:lnTo>
                            <a:pt x="496" y="96"/>
                          </a:lnTo>
                          <a:lnTo>
                            <a:pt x="498" y="96"/>
                          </a:lnTo>
                          <a:lnTo>
                            <a:pt x="498" y="98"/>
                          </a:lnTo>
                          <a:lnTo>
                            <a:pt x="498" y="100"/>
                          </a:lnTo>
                          <a:lnTo>
                            <a:pt x="500" y="100"/>
                          </a:lnTo>
                          <a:lnTo>
                            <a:pt x="500" y="102"/>
                          </a:lnTo>
                          <a:lnTo>
                            <a:pt x="500" y="104"/>
                          </a:lnTo>
                          <a:lnTo>
                            <a:pt x="502" y="104"/>
                          </a:lnTo>
                          <a:lnTo>
                            <a:pt x="502" y="106"/>
                          </a:lnTo>
                          <a:lnTo>
                            <a:pt x="502" y="108"/>
                          </a:lnTo>
                          <a:lnTo>
                            <a:pt x="504" y="108"/>
                          </a:lnTo>
                          <a:lnTo>
                            <a:pt x="504" y="110"/>
                          </a:lnTo>
                          <a:lnTo>
                            <a:pt x="504" y="112"/>
                          </a:lnTo>
                          <a:lnTo>
                            <a:pt x="506" y="114"/>
                          </a:lnTo>
                          <a:lnTo>
                            <a:pt x="506" y="115"/>
                          </a:lnTo>
                          <a:lnTo>
                            <a:pt x="506" y="117"/>
                          </a:lnTo>
                          <a:lnTo>
                            <a:pt x="507" y="117"/>
                          </a:lnTo>
                          <a:lnTo>
                            <a:pt x="507" y="119"/>
                          </a:lnTo>
                          <a:lnTo>
                            <a:pt x="507" y="121"/>
                          </a:lnTo>
                          <a:lnTo>
                            <a:pt x="507" y="123"/>
                          </a:lnTo>
                          <a:lnTo>
                            <a:pt x="507" y="127"/>
                          </a:lnTo>
                          <a:lnTo>
                            <a:pt x="509" y="129"/>
                          </a:lnTo>
                          <a:lnTo>
                            <a:pt x="507" y="129"/>
                          </a:lnTo>
                          <a:lnTo>
                            <a:pt x="511" y="137"/>
                          </a:lnTo>
                          <a:lnTo>
                            <a:pt x="513" y="137"/>
                          </a:lnTo>
                          <a:lnTo>
                            <a:pt x="515" y="142"/>
                          </a:lnTo>
                          <a:lnTo>
                            <a:pt x="525" y="156"/>
                          </a:lnTo>
                          <a:lnTo>
                            <a:pt x="527" y="156"/>
                          </a:lnTo>
                          <a:lnTo>
                            <a:pt x="529" y="154"/>
                          </a:lnTo>
                          <a:lnTo>
                            <a:pt x="540" y="156"/>
                          </a:lnTo>
                          <a:lnTo>
                            <a:pt x="544" y="156"/>
                          </a:lnTo>
                          <a:lnTo>
                            <a:pt x="544" y="158"/>
                          </a:lnTo>
                          <a:lnTo>
                            <a:pt x="542" y="160"/>
                          </a:lnTo>
                          <a:lnTo>
                            <a:pt x="542" y="163"/>
                          </a:lnTo>
                          <a:lnTo>
                            <a:pt x="542" y="165"/>
                          </a:lnTo>
                          <a:lnTo>
                            <a:pt x="542" y="167"/>
                          </a:lnTo>
                          <a:lnTo>
                            <a:pt x="542" y="169"/>
                          </a:lnTo>
                          <a:lnTo>
                            <a:pt x="542" y="171"/>
                          </a:lnTo>
                          <a:lnTo>
                            <a:pt x="548" y="173"/>
                          </a:lnTo>
                          <a:lnTo>
                            <a:pt x="550" y="169"/>
                          </a:lnTo>
                          <a:lnTo>
                            <a:pt x="555" y="173"/>
                          </a:lnTo>
                          <a:lnTo>
                            <a:pt x="559" y="175"/>
                          </a:lnTo>
                          <a:lnTo>
                            <a:pt x="561" y="175"/>
                          </a:lnTo>
                          <a:lnTo>
                            <a:pt x="565" y="177"/>
                          </a:lnTo>
                          <a:lnTo>
                            <a:pt x="567" y="177"/>
                          </a:lnTo>
                          <a:lnTo>
                            <a:pt x="569" y="177"/>
                          </a:lnTo>
                          <a:lnTo>
                            <a:pt x="571" y="177"/>
                          </a:lnTo>
                          <a:lnTo>
                            <a:pt x="575" y="177"/>
                          </a:lnTo>
                          <a:lnTo>
                            <a:pt x="577" y="179"/>
                          </a:lnTo>
                          <a:lnTo>
                            <a:pt x="578" y="179"/>
                          </a:lnTo>
                          <a:lnTo>
                            <a:pt x="580" y="179"/>
                          </a:lnTo>
                          <a:lnTo>
                            <a:pt x="584" y="179"/>
                          </a:lnTo>
                          <a:lnTo>
                            <a:pt x="586" y="179"/>
                          </a:lnTo>
                          <a:lnTo>
                            <a:pt x="590" y="183"/>
                          </a:lnTo>
                          <a:lnTo>
                            <a:pt x="594" y="179"/>
                          </a:lnTo>
                          <a:lnTo>
                            <a:pt x="596" y="179"/>
                          </a:lnTo>
                          <a:lnTo>
                            <a:pt x="609" y="181"/>
                          </a:lnTo>
                          <a:lnTo>
                            <a:pt x="611" y="181"/>
                          </a:lnTo>
                          <a:lnTo>
                            <a:pt x="615" y="179"/>
                          </a:lnTo>
                          <a:lnTo>
                            <a:pt x="626" y="192"/>
                          </a:lnTo>
                          <a:lnTo>
                            <a:pt x="628" y="188"/>
                          </a:lnTo>
                          <a:lnTo>
                            <a:pt x="630" y="190"/>
                          </a:lnTo>
                          <a:lnTo>
                            <a:pt x="630" y="192"/>
                          </a:lnTo>
                          <a:lnTo>
                            <a:pt x="701" y="259"/>
                          </a:lnTo>
                          <a:lnTo>
                            <a:pt x="721" y="277"/>
                          </a:lnTo>
                          <a:lnTo>
                            <a:pt x="728" y="284"/>
                          </a:lnTo>
                          <a:lnTo>
                            <a:pt x="736" y="292"/>
                          </a:lnTo>
                          <a:lnTo>
                            <a:pt x="799" y="369"/>
                          </a:lnTo>
                          <a:lnTo>
                            <a:pt x="807" y="377"/>
                          </a:lnTo>
                          <a:lnTo>
                            <a:pt x="795" y="386"/>
                          </a:lnTo>
                          <a:lnTo>
                            <a:pt x="792" y="388"/>
                          </a:lnTo>
                          <a:lnTo>
                            <a:pt x="732" y="442"/>
                          </a:lnTo>
                          <a:lnTo>
                            <a:pt x="726" y="448"/>
                          </a:lnTo>
                          <a:lnTo>
                            <a:pt x="684" y="484"/>
                          </a:lnTo>
                          <a:lnTo>
                            <a:pt x="674" y="492"/>
                          </a:lnTo>
                          <a:lnTo>
                            <a:pt x="661" y="505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95000"/>
                      </a:schemeClr>
                    </a:solidFill>
                    <a:ln w="3175" cap="flat" cmpd="sng" algn="ctr">
                      <a:solidFill>
                        <a:schemeClr val="tx1"/>
                      </a:solidFill>
                      <a:prstDash val="solid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1800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7" name="Freeform 19"/>
                    <p:cNvSpPr>
                      <a:spLocks/>
                    </p:cNvSpPr>
                    <p:nvPr/>
                  </p:nvSpPr>
                  <p:spPr bwMode="auto">
                    <a:xfrm>
                      <a:off x="4422775" y="3684588"/>
                      <a:ext cx="760413" cy="774700"/>
                    </a:xfrm>
                    <a:custGeom>
                      <a:avLst/>
                      <a:gdLst>
                        <a:gd name="T0" fmla="*/ 399 w 599"/>
                        <a:gd name="T1" fmla="*/ 412 h 610"/>
                        <a:gd name="T2" fmla="*/ 378 w 599"/>
                        <a:gd name="T3" fmla="*/ 430 h 610"/>
                        <a:gd name="T4" fmla="*/ 372 w 599"/>
                        <a:gd name="T5" fmla="*/ 441 h 610"/>
                        <a:gd name="T6" fmla="*/ 436 w 599"/>
                        <a:gd name="T7" fmla="*/ 489 h 610"/>
                        <a:gd name="T8" fmla="*/ 476 w 599"/>
                        <a:gd name="T9" fmla="*/ 537 h 610"/>
                        <a:gd name="T10" fmla="*/ 489 w 599"/>
                        <a:gd name="T11" fmla="*/ 551 h 610"/>
                        <a:gd name="T12" fmla="*/ 505 w 599"/>
                        <a:gd name="T13" fmla="*/ 564 h 610"/>
                        <a:gd name="T14" fmla="*/ 518 w 599"/>
                        <a:gd name="T15" fmla="*/ 580 h 610"/>
                        <a:gd name="T16" fmla="*/ 524 w 599"/>
                        <a:gd name="T17" fmla="*/ 597 h 610"/>
                        <a:gd name="T18" fmla="*/ 505 w 599"/>
                        <a:gd name="T19" fmla="*/ 608 h 610"/>
                        <a:gd name="T20" fmla="*/ 451 w 599"/>
                        <a:gd name="T21" fmla="*/ 593 h 610"/>
                        <a:gd name="T22" fmla="*/ 353 w 599"/>
                        <a:gd name="T23" fmla="*/ 566 h 610"/>
                        <a:gd name="T24" fmla="*/ 307 w 599"/>
                        <a:gd name="T25" fmla="*/ 551 h 610"/>
                        <a:gd name="T26" fmla="*/ 253 w 599"/>
                        <a:gd name="T27" fmla="*/ 535 h 610"/>
                        <a:gd name="T28" fmla="*/ 209 w 599"/>
                        <a:gd name="T29" fmla="*/ 522 h 610"/>
                        <a:gd name="T30" fmla="*/ 205 w 599"/>
                        <a:gd name="T31" fmla="*/ 535 h 610"/>
                        <a:gd name="T32" fmla="*/ 190 w 599"/>
                        <a:gd name="T33" fmla="*/ 516 h 610"/>
                        <a:gd name="T34" fmla="*/ 159 w 599"/>
                        <a:gd name="T35" fmla="*/ 528 h 610"/>
                        <a:gd name="T36" fmla="*/ 128 w 599"/>
                        <a:gd name="T37" fmla="*/ 537 h 610"/>
                        <a:gd name="T38" fmla="*/ 111 w 599"/>
                        <a:gd name="T39" fmla="*/ 543 h 610"/>
                        <a:gd name="T40" fmla="*/ 77 w 599"/>
                        <a:gd name="T41" fmla="*/ 555 h 610"/>
                        <a:gd name="T42" fmla="*/ 46 w 599"/>
                        <a:gd name="T43" fmla="*/ 564 h 610"/>
                        <a:gd name="T44" fmla="*/ 19 w 599"/>
                        <a:gd name="T45" fmla="*/ 572 h 610"/>
                        <a:gd name="T46" fmla="*/ 0 w 599"/>
                        <a:gd name="T47" fmla="*/ 576 h 610"/>
                        <a:gd name="T48" fmla="*/ 0 w 599"/>
                        <a:gd name="T49" fmla="*/ 533 h 610"/>
                        <a:gd name="T50" fmla="*/ 2 w 599"/>
                        <a:gd name="T51" fmla="*/ 470 h 610"/>
                        <a:gd name="T52" fmla="*/ 2 w 599"/>
                        <a:gd name="T53" fmla="*/ 414 h 610"/>
                        <a:gd name="T54" fmla="*/ 2 w 599"/>
                        <a:gd name="T55" fmla="*/ 388 h 610"/>
                        <a:gd name="T56" fmla="*/ 6 w 599"/>
                        <a:gd name="T57" fmla="*/ 378 h 610"/>
                        <a:gd name="T58" fmla="*/ 21 w 599"/>
                        <a:gd name="T59" fmla="*/ 361 h 610"/>
                        <a:gd name="T60" fmla="*/ 42 w 599"/>
                        <a:gd name="T61" fmla="*/ 336 h 610"/>
                        <a:gd name="T62" fmla="*/ 88 w 599"/>
                        <a:gd name="T63" fmla="*/ 286 h 610"/>
                        <a:gd name="T64" fmla="*/ 104 w 599"/>
                        <a:gd name="T65" fmla="*/ 270 h 610"/>
                        <a:gd name="T66" fmla="*/ 117 w 599"/>
                        <a:gd name="T67" fmla="*/ 257 h 610"/>
                        <a:gd name="T68" fmla="*/ 134 w 599"/>
                        <a:gd name="T69" fmla="*/ 240 h 610"/>
                        <a:gd name="T70" fmla="*/ 194 w 599"/>
                        <a:gd name="T71" fmla="*/ 186 h 610"/>
                        <a:gd name="T72" fmla="*/ 219 w 599"/>
                        <a:gd name="T73" fmla="*/ 163 h 610"/>
                        <a:gd name="T74" fmla="*/ 253 w 599"/>
                        <a:gd name="T75" fmla="*/ 134 h 610"/>
                        <a:gd name="T76" fmla="*/ 272 w 599"/>
                        <a:gd name="T77" fmla="*/ 117 h 610"/>
                        <a:gd name="T78" fmla="*/ 324 w 599"/>
                        <a:gd name="T79" fmla="*/ 73 h 610"/>
                        <a:gd name="T80" fmla="*/ 390 w 599"/>
                        <a:gd name="T81" fmla="*/ 13 h 610"/>
                        <a:gd name="T82" fmla="*/ 405 w 599"/>
                        <a:gd name="T83" fmla="*/ 2 h 610"/>
                        <a:gd name="T84" fmla="*/ 411 w 599"/>
                        <a:gd name="T85" fmla="*/ 7 h 610"/>
                        <a:gd name="T86" fmla="*/ 426 w 599"/>
                        <a:gd name="T87" fmla="*/ 28 h 610"/>
                        <a:gd name="T88" fmla="*/ 436 w 599"/>
                        <a:gd name="T89" fmla="*/ 38 h 610"/>
                        <a:gd name="T90" fmla="*/ 476 w 599"/>
                        <a:gd name="T91" fmla="*/ 94 h 610"/>
                        <a:gd name="T92" fmla="*/ 507 w 599"/>
                        <a:gd name="T93" fmla="*/ 128 h 610"/>
                        <a:gd name="T94" fmla="*/ 516 w 599"/>
                        <a:gd name="T95" fmla="*/ 142 h 610"/>
                        <a:gd name="T96" fmla="*/ 522 w 599"/>
                        <a:gd name="T97" fmla="*/ 144 h 610"/>
                        <a:gd name="T98" fmla="*/ 539 w 599"/>
                        <a:gd name="T99" fmla="*/ 167 h 610"/>
                        <a:gd name="T100" fmla="*/ 562 w 599"/>
                        <a:gd name="T101" fmla="*/ 192 h 610"/>
                        <a:gd name="T102" fmla="*/ 595 w 599"/>
                        <a:gd name="T103" fmla="*/ 242 h 610"/>
                        <a:gd name="T104" fmla="*/ 566 w 599"/>
                        <a:gd name="T105" fmla="*/ 267 h 610"/>
                        <a:gd name="T106" fmla="*/ 518 w 599"/>
                        <a:gd name="T107" fmla="*/ 311 h 610"/>
                        <a:gd name="T108" fmla="*/ 468 w 599"/>
                        <a:gd name="T109" fmla="*/ 355 h 610"/>
                        <a:gd name="T110" fmla="*/ 405 w 599"/>
                        <a:gd name="T111" fmla="*/ 409 h 6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</a:cxnLst>
                      <a:rect l="0" t="0" r="r" b="b"/>
                      <a:pathLst>
                        <a:path w="599" h="610">
                          <a:moveTo>
                            <a:pt x="405" y="409"/>
                          </a:moveTo>
                          <a:lnTo>
                            <a:pt x="399" y="412"/>
                          </a:lnTo>
                          <a:lnTo>
                            <a:pt x="382" y="426"/>
                          </a:lnTo>
                          <a:lnTo>
                            <a:pt x="378" y="430"/>
                          </a:lnTo>
                          <a:lnTo>
                            <a:pt x="367" y="439"/>
                          </a:lnTo>
                          <a:lnTo>
                            <a:pt x="372" y="441"/>
                          </a:lnTo>
                          <a:lnTo>
                            <a:pt x="434" y="487"/>
                          </a:lnTo>
                          <a:lnTo>
                            <a:pt x="436" y="489"/>
                          </a:lnTo>
                          <a:lnTo>
                            <a:pt x="461" y="516"/>
                          </a:lnTo>
                          <a:lnTo>
                            <a:pt x="476" y="537"/>
                          </a:lnTo>
                          <a:lnTo>
                            <a:pt x="484" y="545"/>
                          </a:lnTo>
                          <a:lnTo>
                            <a:pt x="489" y="551"/>
                          </a:lnTo>
                          <a:lnTo>
                            <a:pt x="497" y="558"/>
                          </a:lnTo>
                          <a:lnTo>
                            <a:pt x="505" y="564"/>
                          </a:lnTo>
                          <a:lnTo>
                            <a:pt x="513" y="572"/>
                          </a:lnTo>
                          <a:lnTo>
                            <a:pt x="518" y="580"/>
                          </a:lnTo>
                          <a:lnTo>
                            <a:pt x="524" y="587"/>
                          </a:lnTo>
                          <a:lnTo>
                            <a:pt x="524" y="597"/>
                          </a:lnTo>
                          <a:lnTo>
                            <a:pt x="503" y="610"/>
                          </a:lnTo>
                          <a:lnTo>
                            <a:pt x="505" y="608"/>
                          </a:lnTo>
                          <a:lnTo>
                            <a:pt x="501" y="606"/>
                          </a:lnTo>
                          <a:lnTo>
                            <a:pt x="451" y="593"/>
                          </a:lnTo>
                          <a:lnTo>
                            <a:pt x="447" y="593"/>
                          </a:lnTo>
                          <a:lnTo>
                            <a:pt x="353" y="566"/>
                          </a:lnTo>
                          <a:lnTo>
                            <a:pt x="347" y="564"/>
                          </a:lnTo>
                          <a:lnTo>
                            <a:pt x="307" y="551"/>
                          </a:lnTo>
                          <a:lnTo>
                            <a:pt x="303" y="551"/>
                          </a:lnTo>
                          <a:lnTo>
                            <a:pt x="253" y="535"/>
                          </a:lnTo>
                          <a:lnTo>
                            <a:pt x="246" y="533"/>
                          </a:lnTo>
                          <a:lnTo>
                            <a:pt x="209" y="522"/>
                          </a:lnTo>
                          <a:lnTo>
                            <a:pt x="209" y="528"/>
                          </a:lnTo>
                          <a:lnTo>
                            <a:pt x="205" y="535"/>
                          </a:lnTo>
                          <a:lnTo>
                            <a:pt x="196" y="524"/>
                          </a:lnTo>
                          <a:lnTo>
                            <a:pt x="190" y="516"/>
                          </a:lnTo>
                          <a:lnTo>
                            <a:pt x="161" y="526"/>
                          </a:lnTo>
                          <a:lnTo>
                            <a:pt x="159" y="528"/>
                          </a:lnTo>
                          <a:lnTo>
                            <a:pt x="132" y="535"/>
                          </a:lnTo>
                          <a:lnTo>
                            <a:pt x="128" y="537"/>
                          </a:lnTo>
                          <a:lnTo>
                            <a:pt x="115" y="543"/>
                          </a:lnTo>
                          <a:lnTo>
                            <a:pt x="111" y="543"/>
                          </a:lnTo>
                          <a:lnTo>
                            <a:pt x="80" y="555"/>
                          </a:lnTo>
                          <a:lnTo>
                            <a:pt x="77" y="555"/>
                          </a:lnTo>
                          <a:lnTo>
                            <a:pt x="50" y="564"/>
                          </a:lnTo>
                          <a:lnTo>
                            <a:pt x="46" y="564"/>
                          </a:lnTo>
                          <a:lnTo>
                            <a:pt x="40" y="566"/>
                          </a:lnTo>
                          <a:lnTo>
                            <a:pt x="19" y="572"/>
                          </a:lnTo>
                          <a:lnTo>
                            <a:pt x="13" y="572"/>
                          </a:lnTo>
                          <a:lnTo>
                            <a:pt x="0" y="576"/>
                          </a:lnTo>
                          <a:lnTo>
                            <a:pt x="0" y="570"/>
                          </a:lnTo>
                          <a:lnTo>
                            <a:pt x="0" y="533"/>
                          </a:lnTo>
                          <a:lnTo>
                            <a:pt x="2" y="501"/>
                          </a:lnTo>
                          <a:lnTo>
                            <a:pt x="2" y="470"/>
                          </a:lnTo>
                          <a:lnTo>
                            <a:pt x="4" y="434"/>
                          </a:lnTo>
                          <a:lnTo>
                            <a:pt x="2" y="414"/>
                          </a:lnTo>
                          <a:lnTo>
                            <a:pt x="2" y="411"/>
                          </a:lnTo>
                          <a:lnTo>
                            <a:pt x="2" y="388"/>
                          </a:lnTo>
                          <a:lnTo>
                            <a:pt x="4" y="382"/>
                          </a:lnTo>
                          <a:lnTo>
                            <a:pt x="6" y="378"/>
                          </a:lnTo>
                          <a:lnTo>
                            <a:pt x="9" y="374"/>
                          </a:lnTo>
                          <a:lnTo>
                            <a:pt x="21" y="361"/>
                          </a:lnTo>
                          <a:lnTo>
                            <a:pt x="23" y="357"/>
                          </a:lnTo>
                          <a:lnTo>
                            <a:pt x="42" y="336"/>
                          </a:lnTo>
                          <a:lnTo>
                            <a:pt x="50" y="328"/>
                          </a:lnTo>
                          <a:lnTo>
                            <a:pt x="88" y="286"/>
                          </a:lnTo>
                          <a:lnTo>
                            <a:pt x="94" y="280"/>
                          </a:lnTo>
                          <a:lnTo>
                            <a:pt x="104" y="270"/>
                          </a:lnTo>
                          <a:lnTo>
                            <a:pt x="109" y="265"/>
                          </a:lnTo>
                          <a:lnTo>
                            <a:pt x="117" y="257"/>
                          </a:lnTo>
                          <a:lnTo>
                            <a:pt x="127" y="247"/>
                          </a:lnTo>
                          <a:lnTo>
                            <a:pt x="134" y="240"/>
                          </a:lnTo>
                          <a:lnTo>
                            <a:pt x="186" y="194"/>
                          </a:lnTo>
                          <a:lnTo>
                            <a:pt x="194" y="186"/>
                          </a:lnTo>
                          <a:lnTo>
                            <a:pt x="207" y="174"/>
                          </a:lnTo>
                          <a:lnTo>
                            <a:pt x="219" y="163"/>
                          </a:lnTo>
                          <a:lnTo>
                            <a:pt x="248" y="138"/>
                          </a:lnTo>
                          <a:lnTo>
                            <a:pt x="253" y="134"/>
                          </a:lnTo>
                          <a:lnTo>
                            <a:pt x="259" y="130"/>
                          </a:lnTo>
                          <a:lnTo>
                            <a:pt x="272" y="117"/>
                          </a:lnTo>
                          <a:lnTo>
                            <a:pt x="282" y="109"/>
                          </a:lnTo>
                          <a:lnTo>
                            <a:pt x="324" y="73"/>
                          </a:lnTo>
                          <a:lnTo>
                            <a:pt x="330" y="67"/>
                          </a:lnTo>
                          <a:lnTo>
                            <a:pt x="390" y="13"/>
                          </a:lnTo>
                          <a:lnTo>
                            <a:pt x="393" y="11"/>
                          </a:lnTo>
                          <a:lnTo>
                            <a:pt x="405" y="2"/>
                          </a:lnTo>
                          <a:lnTo>
                            <a:pt x="407" y="0"/>
                          </a:lnTo>
                          <a:lnTo>
                            <a:pt x="411" y="7"/>
                          </a:lnTo>
                          <a:lnTo>
                            <a:pt x="411" y="9"/>
                          </a:lnTo>
                          <a:lnTo>
                            <a:pt x="426" y="28"/>
                          </a:lnTo>
                          <a:lnTo>
                            <a:pt x="434" y="40"/>
                          </a:lnTo>
                          <a:lnTo>
                            <a:pt x="436" y="38"/>
                          </a:lnTo>
                          <a:lnTo>
                            <a:pt x="478" y="92"/>
                          </a:lnTo>
                          <a:lnTo>
                            <a:pt x="476" y="94"/>
                          </a:lnTo>
                          <a:lnTo>
                            <a:pt x="488" y="103"/>
                          </a:lnTo>
                          <a:lnTo>
                            <a:pt x="507" y="128"/>
                          </a:lnTo>
                          <a:lnTo>
                            <a:pt x="511" y="132"/>
                          </a:lnTo>
                          <a:lnTo>
                            <a:pt x="516" y="142"/>
                          </a:lnTo>
                          <a:lnTo>
                            <a:pt x="518" y="144"/>
                          </a:lnTo>
                          <a:lnTo>
                            <a:pt x="522" y="144"/>
                          </a:lnTo>
                          <a:lnTo>
                            <a:pt x="528" y="151"/>
                          </a:lnTo>
                          <a:lnTo>
                            <a:pt x="539" y="167"/>
                          </a:lnTo>
                          <a:lnTo>
                            <a:pt x="547" y="174"/>
                          </a:lnTo>
                          <a:lnTo>
                            <a:pt x="562" y="192"/>
                          </a:lnTo>
                          <a:lnTo>
                            <a:pt x="599" y="240"/>
                          </a:lnTo>
                          <a:lnTo>
                            <a:pt x="595" y="242"/>
                          </a:lnTo>
                          <a:lnTo>
                            <a:pt x="576" y="259"/>
                          </a:lnTo>
                          <a:lnTo>
                            <a:pt x="566" y="267"/>
                          </a:lnTo>
                          <a:lnTo>
                            <a:pt x="537" y="293"/>
                          </a:lnTo>
                          <a:lnTo>
                            <a:pt x="518" y="311"/>
                          </a:lnTo>
                          <a:lnTo>
                            <a:pt x="503" y="322"/>
                          </a:lnTo>
                          <a:lnTo>
                            <a:pt x="468" y="355"/>
                          </a:lnTo>
                          <a:lnTo>
                            <a:pt x="463" y="359"/>
                          </a:lnTo>
                          <a:lnTo>
                            <a:pt x="405" y="409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95000"/>
                      </a:schemeClr>
                    </a:solidFill>
                    <a:ln w="3175" cap="flat" cmpd="sng" algn="ctr">
                      <a:solidFill>
                        <a:schemeClr val="tx1"/>
                      </a:solidFill>
                      <a:prstDash val="solid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1800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8" name="Freeform 21"/>
                    <p:cNvSpPr>
                      <a:spLocks/>
                    </p:cNvSpPr>
                    <p:nvPr/>
                  </p:nvSpPr>
                  <p:spPr bwMode="auto">
                    <a:xfrm>
                      <a:off x="4802188" y="3181350"/>
                      <a:ext cx="1022350" cy="506413"/>
                    </a:xfrm>
                    <a:custGeom>
                      <a:avLst/>
                      <a:gdLst>
                        <a:gd name="T0" fmla="*/ 573 w 805"/>
                        <a:gd name="T1" fmla="*/ 200 h 398"/>
                        <a:gd name="T2" fmla="*/ 557 w 805"/>
                        <a:gd name="T3" fmla="*/ 207 h 398"/>
                        <a:gd name="T4" fmla="*/ 540 w 805"/>
                        <a:gd name="T5" fmla="*/ 219 h 398"/>
                        <a:gd name="T6" fmla="*/ 515 w 805"/>
                        <a:gd name="T7" fmla="*/ 234 h 398"/>
                        <a:gd name="T8" fmla="*/ 457 w 805"/>
                        <a:gd name="T9" fmla="*/ 269 h 398"/>
                        <a:gd name="T10" fmla="*/ 436 w 805"/>
                        <a:gd name="T11" fmla="*/ 282 h 398"/>
                        <a:gd name="T12" fmla="*/ 415 w 805"/>
                        <a:gd name="T13" fmla="*/ 292 h 398"/>
                        <a:gd name="T14" fmla="*/ 379 w 805"/>
                        <a:gd name="T15" fmla="*/ 311 h 398"/>
                        <a:gd name="T16" fmla="*/ 352 w 805"/>
                        <a:gd name="T17" fmla="*/ 325 h 398"/>
                        <a:gd name="T18" fmla="*/ 327 w 805"/>
                        <a:gd name="T19" fmla="*/ 338 h 398"/>
                        <a:gd name="T20" fmla="*/ 286 w 805"/>
                        <a:gd name="T21" fmla="*/ 357 h 398"/>
                        <a:gd name="T22" fmla="*/ 244 w 805"/>
                        <a:gd name="T23" fmla="*/ 378 h 398"/>
                        <a:gd name="T24" fmla="*/ 223 w 805"/>
                        <a:gd name="T25" fmla="*/ 386 h 398"/>
                        <a:gd name="T26" fmla="*/ 208 w 805"/>
                        <a:gd name="T27" fmla="*/ 388 h 398"/>
                        <a:gd name="T28" fmla="*/ 142 w 805"/>
                        <a:gd name="T29" fmla="*/ 386 h 398"/>
                        <a:gd name="T30" fmla="*/ 127 w 805"/>
                        <a:gd name="T31" fmla="*/ 386 h 398"/>
                        <a:gd name="T32" fmla="*/ 116 w 805"/>
                        <a:gd name="T33" fmla="*/ 390 h 398"/>
                        <a:gd name="T34" fmla="*/ 98 w 805"/>
                        <a:gd name="T35" fmla="*/ 390 h 398"/>
                        <a:gd name="T36" fmla="*/ 20 w 805"/>
                        <a:gd name="T37" fmla="*/ 298 h 398"/>
                        <a:gd name="T38" fmla="*/ 29 w 805"/>
                        <a:gd name="T39" fmla="*/ 257 h 398"/>
                        <a:gd name="T40" fmla="*/ 89 w 805"/>
                        <a:gd name="T41" fmla="*/ 209 h 398"/>
                        <a:gd name="T42" fmla="*/ 125 w 805"/>
                        <a:gd name="T43" fmla="*/ 179 h 398"/>
                        <a:gd name="T44" fmla="*/ 179 w 805"/>
                        <a:gd name="T45" fmla="*/ 127 h 398"/>
                        <a:gd name="T46" fmla="*/ 219 w 805"/>
                        <a:gd name="T47" fmla="*/ 62 h 398"/>
                        <a:gd name="T48" fmla="*/ 300 w 805"/>
                        <a:gd name="T49" fmla="*/ 25 h 398"/>
                        <a:gd name="T50" fmla="*/ 317 w 805"/>
                        <a:gd name="T51" fmla="*/ 31 h 398"/>
                        <a:gd name="T52" fmla="*/ 333 w 805"/>
                        <a:gd name="T53" fmla="*/ 40 h 398"/>
                        <a:gd name="T54" fmla="*/ 377 w 805"/>
                        <a:gd name="T55" fmla="*/ 54 h 398"/>
                        <a:gd name="T56" fmla="*/ 438 w 805"/>
                        <a:gd name="T57" fmla="*/ 48 h 398"/>
                        <a:gd name="T58" fmla="*/ 477 w 805"/>
                        <a:gd name="T59" fmla="*/ 44 h 398"/>
                        <a:gd name="T60" fmla="*/ 509 w 805"/>
                        <a:gd name="T61" fmla="*/ 42 h 398"/>
                        <a:gd name="T62" fmla="*/ 551 w 805"/>
                        <a:gd name="T63" fmla="*/ 39 h 398"/>
                        <a:gd name="T64" fmla="*/ 613 w 805"/>
                        <a:gd name="T65" fmla="*/ 31 h 398"/>
                        <a:gd name="T66" fmla="*/ 628 w 805"/>
                        <a:gd name="T67" fmla="*/ 29 h 398"/>
                        <a:gd name="T68" fmla="*/ 667 w 805"/>
                        <a:gd name="T69" fmla="*/ 25 h 398"/>
                        <a:gd name="T70" fmla="*/ 688 w 805"/>
                        <a:gd name="T71" fmla="*/ 0 h 398"/>
                        <a:gd name="T72" fmla="*/ 757 w 805"/>
                        <a:gd name="T73" fmla="*/ 33 h 398"/>
                        <a:gd name="T74" fmla="*/ 782 w 805"/>
                        <a:gd name="T75" fmla="*/ 25 h 398"/>
                        <a:gd name="T76" fmla="*/ 803 w 805"/>
                        <a:gd name="T77" fmla="*/ 40 h 398"/>
                        <a:gd name="T78" fmla="*/ 788 w 805"/>
                        <a:gd name="T79" fmla="*/ 100 h 398"/>
                        <a:gd name="T80" fmla="*/ 782 w 805"/>
                        <a:gd name="T81" fmla="*/ 113 h 398"/>
                        <a:gd name="T82" fmla="*/ 774 w 805"/>
                        <a:gd name="T83" fmla="*/ 156 h 398"/>
                        <a:gd name="T84" fmla="*/ 774 w 805"/>
                        <a:gd name="T85" fmla="*/ 192 h 398"/>
                        <a:gd name="T86" fmla="*/ 774 w 805"/>
                        <a:gd name="T87" fmla="*/ 200 h 398"/>
                        <a:gd name="T88" fmla="*/ 738 w 805"/>
                        <a:gd name="T89" fmla="*/ 192 h 398"/>
                        <a:gd name="T90" fmla="*/ 686 w 805"/>
                        <a:gd name="T91" fmla="*/ 181 h 398"/>
                        <a:gd name="T92" fmla="*/ 646 w 805"/>
                        <a:gd name="T93" fmla="*/ 186 h 398"/>
                        <a:gd name="T94" fmla="*/ 586 w 805"/>
                        <a:gd name="T95" fmla="*/ 196 h 3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</a:cxnLst>
                      <a:rect l="0" t="0" r="r" b="b"/>
                      <a:pathLst>
                        <a:path w="805" h="398">
                          <a:moveTo>
                            <a:pt x="586" y="196"/>
                          </a:moveTo>
                          <a:lnTo>
                            <a:pt x="578" y="198"/>
                          </a:lnTo>
                          <a:lnTo>
                            <a:pt x="573" y="200"/>
                          </a:lnTo>
                          <a:lnTo>
                            <a:pt x="567" y="202"/>
                          </a:lnTo>
                          <a:lnTo>
                            <a:pt x="561" y="206"/>
                          </a:lnTo>
                          <a:lnTo>
                            <a:pt x="557" y="207"/>
                          </a:lnTo>
                          <a:lnTo>
                            <a:pt x="551" y="209"/>
                          </a:lnTo>
                          <a:lnTo>
                            <a:pt x="548" y="213"/>
                          </a:lnTo>
                          <a:lnTo>
                            <a:pt x="540" y="219"/>
                          </a:lnTo>
                          <a:lnTo>
                            <a:pt x="527" y="229"/>
                          </a:lnTo>
                          <a:lnTo>
                            <a:pt x="517" y="234"/>
                          </a:lnTo>
                          <a:lnTo>
                            <a:pt x="515" y="234"/>
                          </a:lnTo>
                          <a:lnTo>
                            <a:pt x="490" y="252"/>
                          </a:lnTo>
                          <a:lnTo>
                            <a:pt x="482" y="255"/>
                          </a:lnTo>
                          <a:lnTo>
                            <a:pt x="457" y="269"/>
                          </a:lnTo>
                          <a:lnTo>
                            <a:pt x="450" y="275"/>
                          </a:lnTo>
                          <a:lnTo>
                            <a:pt x="442" y="279"/>
                          </a:lnTo>
                          <a:lnTo>
                            <a:pt x="436" y="282"/>
                          </a:lnTo>
                          <a:lnTo>
                            <a:pt x="434" y="282"/>
                          </a:lnTo>
                          <a:lnTo>
                            <a:pt x="423" y="288"/>
                          </a:lnTo>
                          <a:lnTo>
                            <a:pt x="415" y="292"/>
                          </a:lnTo>
                          <a:lnTo>
                            <a:pt x="402" y="300"/>
                          </a:lnTo>
                          <a:lnTo>
                            <a:pt x="392" y="303"/>
                          </a:lnTo>
                          <a:lnTo>
                            <a:pt x="379" y="311"/>
                          </a:lnTo>
                          <a:lnTo>
                            <a:pt x="369" y="317"/>
                          </a:lnTo>
                          <a:lnTo>
                            <a:pt x="359" y="321"/>
                          </a:lnTo>
                          <a:lnTo>
                            <a:pt x="352" y="325"/>
                          </a:lnTo>
                          <a:lnTo>
                            <a:pt x="338" y="330"/>
                          </a:lnTo>
                          <a:lnTo>
                            <a:pt x="338" y="332"/>
                          </a:lnTo>
                          <a:lnTo>
                            <a:pt x="327" y="338"/>
                          </a:lnTo>
                          <a:lnTo>
                            <a:pt x="321" y="342"/>
                          </a:lnTo>
                          <a:lnTo>
                            <a:pt x="290" y="355"/>
                          </a:lnTo>
                          <a:lnTo>
                            <a:pt x="286" y="357"/>
                          </a:lnTo>
                          <a:lnTo>
                            <a:pt x="267" y="367"/>
                          </a:lnTo>
                          <a:lnTo>
                            <a:pt x="260" y="371"/>
                          </a:lnTo>
                          <a:lnTo>
                            <a:pt x="244" y="378"/>
                          </a:lnTo>
                          <a:lnTo>
                            <a:pt x="237" y="380"/>
                          </a:lnTo>
                          <a:lnTo>
                            <a:pt x="227" y="384"/>
                          </a:lnTo>
                          <a:lnTo>
                            <a:pt x="223" y="386"/>
                          </a:lnTo>
                          <a:lnTo>
                            <a:pt x="217" y="388"/>
                          </a:lnTo>
                          <a:lnTo>
                            <a:pt x="212" y="390"/>
                          </a:lnTo>
                          <a:lnTo>
                            <a:pt x="208" y="388"/>
                          </a:lnTo>
                          <a:lnTo>
                            <a:pt x="194" y="388"/>
                          </a:lnTo>
                          <a:lnTo>
                            <a:pt x="190" y="390"/>
                          </a:lnTo>
                          <a:lnTo>
                            <a:pt x="142" y="386"/>
                          </a:lnTo>
                          <a:lnTo>
                            <a:pt x="133" y="386"/>
                          </a:lnTo>
                          <a:lnTo>
                            <a:pt x="129" y="384"/>
                          </a:lnTo>
                          <a:lnTo>
                            <a:pt x="127" y="386"/>
                          </a:lnTo>
                          <a:lnTo>
                            <a:pt x="123" y="386"/>
                          </a:lnTo>
                          <a:lnTo>
                            <a:pt x="119" y="388"/>
                          </a:lnTo>
                          <a:lnTo>
                            <a:pt x="116" y="390"/>
                          </a:lnTo>
                          <a:lnTo>
                            <a:pt x="108" y="396"/>
                          </a:lnTo>
                          <a:lnTo>
                            <a:pt x="106" y="398"/>
                          </a:lnTo>
                          <a:lnTo>
                            <a:pt x="98" y="390"/>
                          </a:lnTo>
                          <a:lnTo>
                            <a:pt x="35" y="313"/>
                          </a:lnTo>
                          <a:lnTo>
                            <a:pt x="27" y="305"/>
                          </a:lnTo>
                          <a:lnTo>
                            <a:pt x="20" y="298"/>
                          </a:lnTo>
                          <a:lnTo>
                            <a:pt x="0" y="280"/>
                          </a:lnTo>
                          <a:lnTo>
                            <a:pt x="16" y="269"/>
                          </a:lnTo>
                          <a:lnTo>
                            <a:pt x="29" y="257"/>
                          </a:lnTo>
                          <a:lnTo>
                            <a:pt x="35" y="254"/>
                          </a:lnTo>
                          <a:lnTo>
                            <a:pt x="81" y="215"/>
                          </a:lnTo>
                          <a:lnTo>
                            <a:pt x="89" y="209"/>
                          </a:lnTo>
                          <a:lnTo>
                            <a:pt x="108" y="192"/>
                          </a:lnTo>
                          <a:lnTo>
                            <a:pt x="116" y="188"/>
                          </a:lnTo>
                          <a:lnTo>
                            <a:pt x="125" y="179"/>
                          </a:lnTo>
                          <a:lnTo>
                            <a:pt x="148" y="159"/>
                          </a:lnTo>
                          <a:lnTo>
                            <a:pt x="158" y="152"/>
                          </a:lnTo>
                          <a:lnTo>
                            <a:pt x="179" y="127"/>
                          </a:lnTo>
                          <a:lnTo>
                            <a:pt x="192" y="113"/>
                          </a:lnTo>
                          <a:lnTo>
                            <a:pt x="223" y="73"/>
                          </a:lnTo>
                          <a:lnTo>
                            <a:pt x="219" y="62"/>
                          </a:lnTo>
                          <a:lnTo>
                            <a:pt x="217" y="40"/>
                          </a:lnTo>
                          <a:lnTo>
                            <a:pt x="229" y="37"/>
                          </a:lnTo>
                          <a:lnTo>
                            <a:pt x="300" y="25"/>
                          </a:lnTo>
                          <a:lnTo>
                            <a:pt x="310" y="27"/>
                          </a:lnTo>
                          <a:lnTo>
                            <a:pt x="313" y="29"/>
                          </a:lnTo>
                          <a:lnTo>
                            <a:pt x="317" y="31"/>
                          </a:lnTo>
                          <a:lnTo>
                            <a:pt x="321" y="33"/>
                          </a:lnTo>
                          <a:lnTo>
                            <a:pt x="325" y="35"/>
                          </a:lnTo>
                          <a:lnTo>
                            <a:pt x="333" y="40"/>
                          </a:lnTo>
                          <a:lnTo>
                            <a:pt x="344" y="46"/>
                          </a:lnTo>
                          <a:lnTo>
                            <a:pt x="361" y="52"/>
                          </a:lnTo>
                          <a:lnTo>
                            <a:pt x="377" y="54"/>
                          </a:lnTo>
                          <a:lnTo>
                            <a:pt x="390" y="54"/>
                          </a:lnTo>
                          <a:lnTo>
                            <a:pt x="398" y="52"/>
                          </a:lnTo>
                          <a:lnTo>
                            <a:pt x="438" y="48"/>
                          </a:lnTo>
                          <a:lnTo>
                            <a:pt x="444" y="48"/>
                          </a:lnTo>
                          <a:lnTo>
                            <a:pt x="465" y="46"/>
                          </a:lnTo>
                          <a:lnTo>
                            <a:pt x="477" y="44"/>
                          </a:lnTo>
                          <a:lnTo>
                            <a:pt x="482" y="44"/>
                          </a:lnTo>
                          <a:lnTo>
                            <a:pt x="498" y="42"/>
                          </a:lnTo>
                          <a:lnTo>
                            <a:pt x="509" y="42"/>
                          </a:lnTo>
                          <a:lnTo>
                            <a:pt x="515" y="40"/>
                          </a:lnTo>
                          <a:lnTo>
                            <a:pt x="542" y="39"/>
                          </a:lnTo>
                          <a:lnTo>
                            <a:pt x="551" y="39"/>
                          </a:lnTo>
                          <a:lnTo>
                            <a:pt x="580" y="35"/>
                          </a:lnTo>
                          <a:lnTo>
                            <a:pt x="590" y="35"/>
                          </a:lnTo>
                          <a:lnTo>
                            <a:pt x="613" y="31"/>
                          </a:lnTo>
                          <a:lnTo>
                            <a:pt x="615" y="31"/>
                          </a:lnTo>
                          <a:lnTo>
                            <a:pt x="624" y="31"/>
                          </a:lnTo>
                          <a:lnTo>
                            <a:pt x="628" y="29"/>
                          </a:lnTo>
                          <a:lnTo>
                            <a:pt x="651" y="27"/>
                          </a:lnTo>
                          <a:lnTo>
                            <a:pt x="661" y="25"/>
                          </a:lnTo>
                          <a:lnTo>
                            <a:pt x="667" y="25"/>
                          </a:lnTo>
                          <a:lnTo>
                            <a:pt x="672" y="27"/>
                          </a:lnTo>
                          <a:lnTo>
                            <a:pt x="678" y="17"/>
                          </a:lnTo>
                          <a:lnTo>
                            <a:pt x="688" y="0"/>
                          </a:lnTo>
                          <a:lnTo>
                            <a:pt x="743" y="37"/>
                          </a:lnTo>
                          <a:lnTo>
                            <a:pt x="749" y="40"/>
                          </a:lnTo>
                          <a:lnTo>
                            <a:pt x="757" y="33"/>
                          </a:lnTo>
                          <a:lnTo>
                            <a:pt x="768" y="15"/>
                          </a:lnTo>
                          <a:lnTo>
                            <a:pt x="778" y="21"/>
                          </a:lnTo>
                          <a:lnTo>
                            <a:pt x="782" y="25"/>
                          </a:lnTo>
                          <a:lnTo>
                            <a:pt x="801" y="39"/>
                          </a:lnTo>
                          <a:lnTo>
                            <a:pt x="803" y="39"/>
                          </a:lnTo>
                          <a:lnTo>
                            <a:pt x="803" y="40"/>
                          </a:lnTo>
                          <a:lnTo>
                            <a:pt x="801" y="44"/>
                          </a:lnTo>
                          <a:lnTo>
                            <a:pt x="805" y="54"/>
                          </a:lnTo>
                          <a:lnTo>
                            <a:pt x="788" y="100"/>
                          </a:lnTo>
                          <a:lnTo>
                            <a:pt x="786" y="106"/>
                          </a:lnTo>
                          <a:lnTo>
                            <a:pt x="784" y="113"/>
                          </a:lnTo>
                          <a:lnTo>
                            <a:pt x="782" y="113"/>
                          </a:lnTo>
                          <a:lnTo>
                            <a:pt x="774" y="154"/>
                          </a:lnTo>
                          <a:lnTo>
                            <a:pt x="772" y="156"/>
                          </a:lnTo>
                          <a:lnTo>
                            <a:pt x="774" y="156"/>
                          </a:lnTo>
                          <a:lnTo>
                            <a:pt x="774" y="159"/>
                          </a:lnTo>
                          <a:lnTo>
                            <a:pt x="772" y="159"/>
                          </a:lnTo>
                          <a:lnTo>
                            <a:pt x="774" y="192"/>
                          </a:lnTo>
                          <a:lnTo>
                            <a:pt x="776" y="192"/>
                          </a:lnTo>
                          <a:lnTo>
                            <a:pt x="776" y="194"/>
                          </a:lnTo>
                          <a:lnTo>
                            <a:pt x="774" y="200"/>
                          </a:lnTo>
                          <a:lnTo>
                            <a:pt x="776" y="206"/>
                          </a:lnTo>
                          <a:lnTo>
                            <a:pt x="767" y="204"/>
                          </a:lnTo>
                          <a:lnTo>
                            <a:pt x="738" y="192"/>
                          </a:lnTo>
                          <a:lnTo>
                            <a:pt x="726" y="186"/>
                          </a:lnTo>
                          <a:lnTo>
                            <a:pt x="719" y="184"/>
                          </a:lnTo>
                          <a:lnTo>
                            <a:pt x="686" y="181"/>
                          </a:lnTo>
                          <a:lnTo>
                            <a:pt x="676" y="181"/>
                          </a:lnTo>
                          <a:lnTo>
                            <a:pt x="665" y="183"/>
                          </a:lnTo>
                          <a:lnTo>
                            <a:pt x="646" y="186"/>
                          </a:lnTo>
                          <a:lnTo>
                            <a:pt x="611" y="192"/>
                          </a:lnTo>
                          <a:lnTo>
                            <a:pt x="598" y="194"/>
                          </a:lnTo>
                          <a:lnTo>
                            <a:pt x="586" y="196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95000"/>
                      </a:schemeClr>
                    </a:solidFill>
                    <a:ln w="3175" cap="flat" cmpd="sng" algn="ctr">
                      <a:solidFill>
                        <a:schemeClr val="tx1"/>
                      </a:solidFill>
                      <a:prstDash val="solid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1800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9" name="Freeform 22"/>
                    <p:cNvSpPr>
                      <a:spLocks/>
                    </p:cNvSpPr>
                    <p:nvPr/>
                  </p:nvSpPr>
                  <p:spPr bwMode="auto">
                    <a:xfrm>
                      <a:off x="4938713" y="3478213"/>
                      <a:ext cx="519113" cy="606425"/>
                    </a:xfrm>
                    <a:custGeom>
                      <a:avLst/>
                      <a:gdLst>
                        <a:gd name="T0" fmla="*/ 359 w 409"/>
                        <a:gd name="T1" fmla="*/ 304 h 477"/>
                        <a:gd name="T2" fmla="*/ 357 w 409"/>
                        <a:gd name="T3" fmla="*/ 352 h 477"/>
                        <a:gd name="T4" fmla="*/ 357 w 409"/>
                        <a:gd name="T5" fmla="*/ 440 h 477"/>
                        <a:gd name="T6" fmla="*/ 357 w 409"/>
                        <a:gd name="T7" fmla="*/ 455 h 477"/>
                        <a:gd name="T8" fmla="*/ 357 w 409"/>
                        <a:gd name="T9" fmla="*/ 473 h 477"/>
                        <a:gd name="T10" fmla="*/ 349 w 409"/>
                        <a:gd name="T11" fmla="*/ 477 h 477"/>
                        <a:gd name="T12" fmla="*/ 299 w 409"/>
                        <a:gd name="T13" fmla="*/ 467 h 477"/>
                        <a:gd name="T14" fmla="*/ 276 w 409"/>
                        <a:gd name="T15" fmla="*/ 459 h 477"/>
                        <a:gd name="T16" fmla="*/ 238 w 409"/>
                        <a:gd name="T17" fmla="*/ 440 h 477"/>
                        <a:gd name="T18" fmla="*/ 223 w 409"/>
                        <a:gd name="T19" fmla="*/ 429 h 477"/>
                        <a:gd name="T20" fmla="*/ 200 w 409"/>
                        <a:gd name="T21" fmla="*/ 407 h 477"/>
                        <a:gd name="T22" fmla="*/ 155 w 409"/>
                        <a:gd name="T23" fmla="*/ 354 h 477"/>
                        <a:gd name="T24" fmla="*/ 132 w 409"/>
                        <a:gd name="T25" fmla="*/ 329 h 477"/>
                        <a:gd name="T26" fmla="*/ 115 w 409"/>
                        <a:gd name="T27" fmla="*/ 306 h 477"/>
                        <a:gd name="T28" fmla="*/ 109 w 409"/>
                        <a:gd name="T29" fmla="*/ 304 h 477"/>
                        <a:gd name="T30" fmla="*/ 100 w 409"/>
                        <a:gd name="T31" fmla="*/ 290 h 477"/>
                        <a:gd name="T32" fmla="*/ 69 w 409"/>
                        <a:gd name="T33" fmla="*/ 256 h 477"/>
                        <a:gd name="T34" fmla="*/ 29 w 409"/>
                        <a:gd name="T35" fmla="*/ 200 h 477"/>
                        <a:gd name="T36" fmla="*/ 19 w 409"/>
                        <a:gd name="T37" fmla="*/ 190 h 477"/>
                        <a:gd name="T38" fmla="*/ 4 w 409"/>
                        <a:gd name="T39" fmla="*/ 169 h 477"/>
                        <a:gd name="T40" fmla="*/ 8 w 409"/>
                        <a:gd name="T41" fmla="*/ 156 h 477"/>
                        <a:gd name="T42" fmla="*/ 15 w 409"/>
                        <a:gd name="T43" fmla="*/ 152 h 477"/>
                        <a:gd name="T44" fmla="*/ 21 w 409"/>
                        <a:gd name="T45" fmla="*/ 150 h 477"/>
                        <a:gd name="T46" fmla="*/ 34 w 409"/>
                        <a:gd name="T47" fmla="*/ 152 h 477"/>
                        <a:gd name="T48" fmla="*/ 86 w 409"/>
                        <a:gd name="T49" fmla="*/ 154 h 477"/>
                        <a:gd name="T50" fmla="*/ 104 w 409"/>
                        <a:gd name="T51" fmla="*/ 156 h 477"/>
                        <a:gd name="T52" fmla="*/ 115 w 409"/>
                        <a:gd name="T53" fmla="*/ 152 h 477"/>
                        <a:gd name="T54" fmla="*/ 129 w 409"/>
                        <a:gd name="T55" fmla="*/ 146 h 477"/>
                        <a:gd name="T56" fmla="*/ 152 w 409"/>
                        <a:gd name="T57" fmla="*/ 137 h 477"/>
                        <a:gd name="T58" fmla="*/ 178 w 409"/>
                        <a:gd name="T59" fmla="*/ 123 h 477"/>
                        <a:gd name="T60" fmla="*/ 213 w 409"/>
                        <a:gd name="T61" fmla="*/ 108 h 477"/>
                        <a:gd name="T62" fmla="*/ 230 w 409"/>
                        <a:gd name="T63" fmla="*/ 98 h 477"/>
                        <a:gd name="T64" fmla="*/ 244 w 409"/>
                        <a:gd name="T65" fmla="*/ 91 h 477"/>
                        <a:gd name="T66" fmla="*/ 261 w 409"/>
                        <a:gd name="T67" fmla="*/ 83 h 477"/>
                        <a:gd name="T68" fmla="*/ 284 w 409"/>
                        <a:gd name="T69" fmla="*/ 69 h 477"/>
                        <a:gd name="T70" fmla="*/ 307 w 409"/>
                        <a:gd name="T71" fmla="*/ 58 h 477"/>
                        <a:gd name="T72" fmla="*/ 326 w 409"/>
                        <a:gd name="T73" fmla="*/ 48 h 477"/>
                        <a:gd name="T74" fmla="*/ 334 w 409"/>
                        <a:gd name="T75" fmla="*/ 45 h 477"/>
                        <a:gd name="T76" fmla="*/ 349 w 409"/>
                        <a:gd name="T77" fmla="*/ 35 h 477"/>
                        <a:gd name="T78" fmla="*/ 382 w 409"/>
                        <a:gd name="T79" fmla="*/ 18 h 477"/>
                        <a:gd name="T80" fmla="*/ 409 w 409"/>
                        <a:gd name="T81" fmla="*/ 0 h 477"/>
                        <a:gd name="T82" fmla="*/ 405 w 409"/>
                        <a:gd name="T83" fmla="*/ 48 h 477"/>
                        <a:gd name="T84" fmla="*/ 392 w 409"/>
                        <a:gd name="T85" fmla="*/ 156 h 477"/>
                        <a:gd name="T86" fmla="*/ 392 w 409"/>
                        <a:gd name="T87" fmla="*/ 173 h 477"/>
                        <a:gd name="T88" fmla="*/ 365 w 409"/>
                        <a:gd name="T89" fmla="*/ 200 h 477"/>
                        <a:gd name="T90" fmla="*/ 363 w 409"/>
                        <a:gd name="T91" fmla="*/ 198 h 477"/>
                        <a:gd name="T92" fmla="*/ 363 w 409"/>
                        <a:gd name="T93" fmla="*/ 231 h 477"/>
                        <a:gd name="T94" fmla="*/ 357 w 409"/>
                        <a:gd name="T95" fmla="*/ 265 h 477"/>
                        <a:gd name="T96" fmla="*/ 357 w 409"/>
                        <a:gd name="T97" fmla="*/ 279 h 477"/>
                        <a:gd name="T98" fmla="*/ 359 w 409"/>
                        <a:gd name="T99" fmla="*/ 292 h 4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</a:cxnLst>
                      <a:rect l="0" t="0" r="r" b="b"/>
                      <a:pathLst>
                        <a:path w="409" h="477">
                          <a:moveTo>
                            <a:pt x="359" y="300"/>
                          </a:moveTo>
                          <a:lnTo>
                            <a:pt x="359" y="304"/>
                          </a:lnTo>
                          <a:lnTo>
                            <a:pt x="359" y="334"/>
                          </a:lnTo>
                          <a:lnTo>
                            <a:pt x="357" y="352"/>
                          </a:lnTo>
                          <a:lnTo>
                            <a:pt x="357" y="430"/>
                          </a:lnTo>
                          <a:lnTo>
                            <a:pt x="357" y="440"/>
                          </a:lnTo>
                          <a:lnTo>
                            <a:pt x="357" y="454"/>
                          </a:lnTo>
                          <a:lnTo>
                            <a:pt x="357" y="455"/>
                          </a:lnTo>
                          <a:lnTo>
                            <a:pt x="357" y="467"/>
                          </a:lnTo>
                          <a:lnTo>
                            <a:pt x="357" y="473"/>
                          </a:lnTo>
                          <a:lnTo>
                            <a:pt x="349" y="473"/>
                          </a:lnTo>
                          <a:lnTo>
                            <a:pt x="349" y="477"/>
                          </a:lnTo>
                          <a:lnTo>
                            <a:pt x="334" y="475"/>
                          </a:lnTo>
                          <a:lnTo>
                            <a:pt x="299" y="467"/>
                          </a:lnTo>
                          <a:lnTo>
                            <a:pt x="286" y="463"/>
                          </a:lnTo>
                          <a:lnTo>
                            <a:pt x="276" y="459"/>
                          </a:lnTo>
                          <a:lnTo>
                            <a:pt x="246" y="444"/>
                          </a:lnTo>
                          <a:lnTo>
                            <a:pt x="238" y="440"/>
                          </a:lnTo>
                          <a:lnTo>
                            <a:pt x="226" y="432"/>
                          </a:lnTo>
                          <a:lnTo>
                            <a:pt x="223" y="429"/>
                          </a:lnTo>
                          <a:lnTo>
                            <a:pt x="203" y="413"/>
                          </a:lnTo>
                          <a:lnTo>
                            <a:pt x="200" y="407"/>
                          </a:lnTo>
                          <a:lnTo>
                            <a:pt x="192" y="402"/>
                          </a:lnTo>
                          <a:lnTo>
                            <a:pt x="155" y="354"/>
                          </a:lnTo>
                          <a:lnTo>
                            <a:pt x="140" y="336"/>
                          </a:lnTo>
                          <a:lnTo>
                            <a:pt x="132" y="329"/>
                          </a:lnTo>
                          <a:lnTo>
                            <a:pt x="121" y="313"/>
                          </a:lnTo>
                          <a:lnTo>
                            <a:pt x="115" y="306"/>
                          </a:lnTo>
                          <a:lnTo>
                            <a:pt x="111" y="306"/>
                          </a:lnTo>
                          <a:lnTo>
                            <a:pt x="109" y="304"/>
                          </a:lnTo>
                          <a:lnTo>
                            <a:pt x="104" y="294"/>
                          </a:lnTo>
                          <a:lnTo>
                            <a:pt x="100" y="290"/>
                          </a:lnTo>
                          <a:lnTo>
                            <a:pt x="81" y="265"/>
                          </a:lnTo>
                          <a:lnTo>
                            <a:pt x="69" y="256"/>
                          </a:lnTo>
                          <a:lnTo>
                            <a:pt x="71" y="254"/>
                          </a:lnTo>
                          <a:lnTo>
                            <a:pt x="29" y="200"/>
                          </a:lnTo>
                          <a:lnTo>
                            <a:pt x="27" y="202"/>
                          </a:lnTo>
                          <a:lnTo>
                            <a:pt x="19" y="190"/>
                          </a:lnTo>
                          <a:lnTo>
                            <a:pt x="4" y="171"/>
                          </a:lnTo>
                          <a:lnTo>
                            <a:pt x="4" y="169"/>
                          </a:lnTo>
                          <a:lnTo>
                            <a:pt x="0" y="162"/>
                          </a:lnTo>
                          <a:lnTo>
                            <a:pt x="8" y="156"/>
                          </a:lnTo>
                          <a:lnTo>
                            <a:pt x="11" y="154"/>
                          </a:lnTo>
                          <a:lnTo>
                            <a:pt x="15" y="152"/>
                          </a:lnTo>
                          <a:lnTo>
                            <a:pt x="19" y="152"/>
                          </a:lnTo>
                          <a:lnTo>
                            <a:pt x="21" y="150"/>
                          </a:lnTo>
                          <a:lnTo>
                            <a:pt x="25" y="152"/>
                          </a:lnTo>
                          <a:lnTo>
                            <a:pt x="34" y="152"/>
                          </a:lnTo>
                          <a:lnTo>
                            <a:pt x="82" y="156"/>
                          </a:lnTo>
                          <a:lnTo>
                            <a:pt x="86" y="154"/>
                          </a:lnTo>
                          <a:lnTo>
                            <a:pt x="100" y="154"/>
                          </a:lnTo>
                          <a:lnTo>
                            <a:pt x="104" y="156"/>
                          </a:lnTo>
                          <a:lnTo>
                            <a:pt x="109" y="154"/>
                          </a:lnTo>
                          <a:lnTo>
                            <a:pt x="115" y="152"/>
                          </a:lnTo>
                          <a:lnTo>
                            <a:pt x="119" y="150"/>
                          </a:lnTo>
                          <a:lnTo>
                            <a:pt x="129" y="146"/>
                          </a:lnTo>
                          <a:lnTo>
                            <a:pt x="136" y="144"/>
                          </a:lnTo>
                          <a:lnTo>
                            <a:pt x="152" y="137"/>
                          </a:lnTo>
                          <a:lnTo>
                            <a:pt x="159" y="133"/>
                          </a:lnTo>
                          <a:lnTo>
                            <a:pt x="178" y="123"/>
                          </a:lnTo>
                          <a:lnTo>
                            <a:pt x="182" y="121"/>
                          </a:lnTo>
                          <a:lnTo>
                            <a:pt x="213" y="108"/>
                          </a:lnTo>
                          <a:lnTo>
                            <a:pt x="219" y="104"/>
                          </a:lnTo>
                          <a:lnTo>
                            <a:pt x="230" y="98"/>
                          </a:lnTo>
                          <a:lnTo>
                            <a:pt x="230" y="96"/>
                          </a:lnTo>
                          <a:lnTo>
                            <a:pt x="244" y="91"/>
                          </a:lnTo>
                          <a:lnTo>
                            <a:pt x="251" y="87"/>
                          </a:lnTo>
                          <a:lnTo>
                            <a:pt x="261" y="83"/>
                          </a:lnTo>
                          <a:lnTo>
                            <a:pt x="271" y="77"/>
                          </a:lnTo>
                          <a:lnTo>
                            <a:pt x="284" y="69"/>
                          </a:lnTo>
                          <a:lnTo>
                            <a:pt x="294" y="66"/>
                          </a:lnTo>
                          <a:lnTo>
                            <a:pt x="307" y="58"/>
                          </a:lnTo>
                          <a:lnTo>
                            <a:pt x="315" y="54"/>
                          </a:lnTo>
                          <a:lnTo>
                            <a:pt x="326" y="48"/>
                          </a:lnTo>
                          <a:lnTo>
                            <a:pt x="328" y="48"/>
                          </a:lnTo>
                          <a:lnTo>
                            <a:pt x="334" y="45"/>
                          </a:lnTo>
                          <a:lnTo>
                            <a:pt x="342" y="41"/>
                          </a:lnTo>
                          <a:lnTo>
                            <a:pt x="349" y="35"/>
                          </a:lnTo>
                          <a:lnTo>
                            <a:pt x="374" y="21"/>
                          </a:lnTo>
                          <a:lnTo>
                            <a:pt x="382" y="18"/>
                          </a:lnTo>
                          <a:lnTo>
                            <a:pt x="407" y="0"/>
                          </a:lnTo>
                          <a:lnTo>
                            <a:pt x="409" y="0"/>
                          </a:lnTo>
                          <a:lnTo>
                            <a:pt x="409" y="2"/>
                          </a:lnTo>
                          <a:lnTo>
                            <a:pt x="405" y="48"/>
                          </a:lnTo>
                          <a:lnTo>
                            <a:pt x="403" y="56"/>
                          </a:lnTo>
                          <a:lnTo>
                            <a:pt x="392" y="156"/>
                          </a:lnTo>
                          <a:lnTo>
                            <a:pt x="392" y="165"/>
                          </a:lnTo>
                          <a:lnTo>
                            <a:pt x="392" y="173"/>
                          </a:lnTo>
                          <a:lnTo>
                            <a:pt x="390" y="200"/>
                          </a:lnTo>
                          <a:lnTo>
                            <a:pt x="365" y="200"/>
                          </a:lnTo>
                          <a:lnTo>
                            <a:pt x="365" y="198"/>
                          </a:lnTo>
                          <a:lnTo>
                            <a:pt x="363" y="198"/>
                          </a:lnTo>
                          <a:lnTo>
                            <a:pt x="363" y="212"/>
                          </a:lnTo>
                          <a:lnTo>
                            <a:pt x="363" y="231"/>
                          </a:lnTo>
                          <a:lnTo>
                            <a:pt x="361" y="244"/>
                          </a:lnTo>
                          <a:lnTo>
                            <a:pt x="357" y="265"/>
                          </a:lnTo>
                          <a:lnTo>
                            <a:pt x="357" y="273"/>
                          </a:lnTo>
                          <a:lnTo>
                            <a:pt x="357" y="279"/>
                          </a:lnTo>
                          <a:lnTo>
                            <a:pt x="359" y="279"/>
                          </a:lnTo>
                          <a:lnTo>
                            <a:pt x="359" y="292"/>
                          </a:lnTo>
                          <a:lnTo>
                            <a:pt x="359" y="30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95000"/>
                      </a:schemeClr>
                    </a:solidFill>
                    <a:ln w="3175" cap="flat" cmpd="sng" algn="ctr">
                      <a:solidFill>
                        <a:schemeClr val="tx1"/>
                      </a:solidFill>
                      <a:prstDash val="solid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1800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50" name="Freeform 23"/>
                    <p:cNvSpPr>
                      <a:spLocks/>
                    </p:cNvSpPr>
                    <p:nvPr/>
                  </p:nvSpPr>
                  <p:spPr bwMode="auto">
                    <a:xfrm>
                      <a:off x="5392738" y="3411538"/>
                      <a:ext cx="395288" cy="673100"/>
                    </a:xfrm>
                    <a:custGeom>
                      <a:avLst/>
                      <a:gdLst>
                        <a:gd name="T0" fmla="*/ 305 w 311"/>
                        <a:gd name="T1" fmla="*/ 211 h 530"/>
                        <a:gd name="T2" fmla="*/ 303 w 311"/>
                        <a:gd name="T3" fmla="*/ 226 h 530"/>
                        <a:gd name="T4" fmla="*/ 303 w 311"/>
                        <a:gd name="T5" fmla="*/ 240 h 530"/>
                        <a:gd name="T6" fmla="*/ 302 w 311"/>
                        <a:gd name="T7" fmla="*/ 266 h 530"/>
                        <a:gd name="T8" fmla="*/ 303 w 311"/>
                        <a:gd name="T9" fmla="*/ 276 h 530"/>
                        <a:gd name="T10" fmla="*/ 303 w 311"/>
                        <a:gd name="T11" fmla="*/ 284 h 530"/>
                        <a:gd name="T12" fmla="*/ 303 w 311"/>
                        <a:gd name="T13" fmla="*/ 316 h 530"/>
                        <a:gd name="T14" fmla="*/ 303 w 311"/>
                        <a:gd name="T15" fmla="*/ 378 h 530"/>
                        <a:gd name="T16" fmla="*/ 302 w 311"/>
                        <a:gd name="T17" fmla="*/ 405 h 530"/>
                        <a:gd name="T18" fmla="*/ 302 w 311"/>
                        <a:gd name="T19" fmla="*/ 424 h 530"/>
                        <a:gd name="T20" fmla="*/ 302 w 311"/>
                        <a:gd name="T21" fmla="*/ 432 h 530"/>
                        <a:gd name="T22" fmla="*/ 303 w 311"/>
                        <a:gd name="T23" fmla="*/ 435 h 530"/>
                        <a:gd name="T24" fmla="*/ 303 w 311"/>
                        <a:gd name="T25" fmla="*/ 449 h 530"/>
                        <a:gd name="T26" fmla="*/ 302 w 311"/>
                        <a:gd name="T27" fmla="*/ 485 h 530"/>
                        <a:gd name="T28" fmla="*/ 302 w 311"/>
                        <a:gd name="T29" fmla="*/ 508 h 530"/>
                        <a:gd name="T30" fmla="*/ 229 w 311"/>
                        <a:gd name="T31" fmla="*/ 518 h 530"/>
                        <a:gd name="T32" fmla="*/ 227 w 311"/>
                        <a:gd name="T33" fmla="*/ 520 h 530"/>
                        <a:gd name="T34" fmla="*/ 221 w 311"/>
                        <a:gd name="T35" fmla="*/ 530 h 530"/>
                        <a:gd name="T36" fmla="*/ 140 w 311"/>
                        <a:gd name="T37" fmla="*/ 530 h 530"/>
                        <a:gd name="T38" fmla="*/ 0 w 311"/>
                        <a:gd name="T39" fmla="*/ 526 h 530"/>
                        <a:gd name="T40" fmla="*/ 0 w 311"/>
                        <a:gd name="T41" fmla="*/ 508 h 530"/>
                        <a:gd name="T42" fmla="*/ 0 w 311"/>
                        <a:gd name="T43" fmla="*/ 493 h 530"/>
                        <a:gd name="T44" fmla="*/ 0 w 311"/>
                        <a:gd name="T45" fmla="*/ 405 h 530"/>
                        <a:gd name="T46" fmla="*/ 2 w 311"/>
                        <a:gd name="T47" fmla="*/ 357 h 530"/>
                        <a:gd name="T48" fmla="*/ 2 w 311"/>
                        <a:gd name="T49" fmla="*/ 345 h 530"/>
                        <a:gd name="T50" fmla="*/ 0 w 311"/>
                        <a:gd name="T51" fmla="*/ 332 h 530"/>
                        <a:gd name="T52" fmla="*/ 0 w 311"/>
                        <a:gd name="T53" fmla="*/ 318 h 530"/>
                        <a:gd name="T54" fmla="*/ 6 w 311"/>
                        <a:gd name="T55" fmla="*/ 284 h 530"/>
                        <a:gd name="T56" fmla="*/ 6 w 311"/>
                        <a:gd name="T57" fmla="*/ 251 h 530"/>
                        <a:gd name="T58" fmla="*/ 8 w 311"/>
                        <a:gd name="T59" fmla="*/ 253 h 530"/>
                        <a:gd name="T60" fmla="*/ 35 w 311"/>
                        <a:gd name="T61" fmla="*/ 226 h 530"/>
                        <a:gd name="T62" fmla="*/ 35 w 311"/>
                        <a:gd name="T63" fmla="*/ 209 h 530"/>
                        <a:gd name="T64" fmla="*/ 48 w 311"/>
                        <a:gd name="T65" fmla="*/ 101 h 530"/>
                        <a:gd name="T66" fmla="*/ 52 w 311"/>
                        <a:gd name="T67" fmla="*/ 53 h 530"/>
                        <a:gd name="T68" fmla="*/ 75 w 311"/>
                        <a:gd name="T69" fmla="*/ 38 h 530"/>
                        <a:gd name="T70" fmla="*/ 86 w 311"/>
                        <a:gd name="T71" fmla="*/ 28 h 530"/>
                        <a:gd name="T72" fmla="*/ 96 w 311"/>
                        <a:gd name="T73" fmla="*/ 25 h 530"/>
                        <a:gd name="T74" fmla="*/ 108 w 311"/>
                        <a:gd name="T75" fmla="*/ 19 h 530"/>
                        <a:gd name="T76" fmla="*/ 121 w 311"/>
                        <a:gd name="T77" fmla="*/ 15 h 530"/>
                        <a:gd name="T78" fmla="*/ 146 w 311"/>
                        <a:gd name="T79" fmla="*/ 11 h 530"/>
                        <a:gd name="T80" fmla="*/ 200 w 311"/>
                        <a:gd name="T81" fmla="*/ 2 h 530"/>
                        <a:gd name="T82" fmla="*/ 221 w 311"/>
                        <a:gd name="T83" fmla="*/ 0 h 530"/>
                        <a:gd name="T84" fmla="*/ 261 w 311"/>
                        <a:gd name="T85" fmla="*/ 5 h 530"/>
                        <a:gd name="T86" fmla="*/ 302 w 311"/>
                        <a:gd name="T87" fmla="*/ 23 h 530"/>
                        <a:gd name="T88" fmla="*/ 311 w 311"/>
                        <a:gd name="T89" fmla="*/ 30 h 530"/>
                        <a:gd name="T90" fmla="*/ 307 w 311"/>
                        <a:gd name="T91" fmla="*/ 42 h 530"/>
                        <a:gd name="T92" fmla="*/ 303 w 311"/>
                        <a:gd name="T93" fmla="*/ 86 h 530"/>
                        <a:gd name="T94" fmla="*/ 305 w 311"/>
                        <a:gd name="T95" fmla="*/ 90 h 530"/>
                        <a:gd name="T96" fmla="*/ 311 w 311"/>
                        <a:gd name="T97" fmla="*/ 132 h 530"/>
                        <a:gd name="T98" fmla="*/ 302 w 311"/>
                        <a:gd name="T99" fmla="*/ 142 h 530"/>
                        <a:gd name="T100" fmla="*/ 300 w 311"/>
                        <a:gd name="T101" fmla="*/ 149 h 530"/>
                        <a:gd name="T102" fmla="*/ 300 w 311"/>
                        <a:gd name="T103" fmla="*/ 163 h 530"/>
                        <a:gd name="T104" fmla="*/ 302 w 311"/>
                        <a:gd name="T105" fmla="*/ 170 h 530"/>
                        <a:gd name="T106" fmla="*/ 300 w 311"/>
                        <a:gd name="T107" fmla="*/ 174 h 530"/>
                        <a:gd name="T108" fmla="*/ 300 w 311"/>
                        <a:gd name="T109" fmla="*/ 188 h 530"/>
                        <a:gd name="T110" fmla="*/ 302 w 311"/>
                        <a:gd name="T111" fmla="*/ 197 h 530"/>
                        <a:gd name="T112" fmla="*/ 303 w 311"/>
                        <a:gd name="T113" fmla="*/ 199 h 53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</a:cxnLst>
                      <a:rect l="0" t="0" r="r" b="b"/>
                      <a:pathLst>
                        <a:path w="311" h="530">
                          <a:moveTo>
                            <a:pt x="303" y="199"/>
                          </a:moveTo>
                          <a:lnTo>
                            <a:pt x="305" y="211"/>
                          </a:lnTo>
                          <a:lnTo>
                            <a:pt x="303" y="213"/>
                          </a:lnTo>
                          <a:lnTo>
                            <a:pt x="303" y="226"/>
                          </a:lnTo>
                          <a:lnTo>
                            <a:pt x="303" y="234"/>
                          </a:lnTo>
                          <a:lnTo>
                            <a:pt x="303" y="240"/>
                          </a:lnTo>
                          <a:lnTo>
                            <a:pt x="302" y="253"/>
                          </a:lnTo>
                          <a:lnTo>
                            <a:pt x="302" y="266"/>
                          </a:lnTo>
                          <a:lnTo>
                            <a:pt x="302" y="276"/>
                          </a:lnTo>
                          <a:lnTo>
                            <a:pt x="303" y="276"/>
                          </a:lnTo>
                          <a:lnTo>
                            <a:pt x="303" y="282"/>
                          </a:lnTo>
                          <a:lnTo>
                            <a:pt x="303" y="284"/>
                          </a:lnTo>
                          <a:lnTo>
                            <a:pt x="303" y="313"/>
                          </a:lnTo>
                          <a:lnTo>
                            <a:pt x="303" y="316"/>
                          </a:lnTo>
                          <a:lnTo>
                            <a:pt x="303" y="376"/>
                          </a:lnTo>
                          <a:lnTo>
                            <a:pt x="303" y="378"/>
                          </a:lnTo>
                          <a:lnTo>
                            <a:pt x="302" y="387"/>
                          </a:lnTo>
                          <a:lnTo>
                            <a:pt x="302" y="405"/>
                          </a:lnTo>
                          <a:lnTo>
                            <a:pt x="302" y="412"/>
                          </a:lnTo>
                          <a:lnTo>
                            <a:pt x="302" y="424"/>
                          </a:lnTo>
                          <a:lnTo>
                            <a:pt x="302" y="430"/>
                          </a:lnTo>
                          <a:lnTo>
                            <a:pt x="302" y="432"/>
                          </a:lnTo>
                          <a:lnTo>
                            <a:pt x="303" y="434"/>
                          </a:lnTo>
                          <a:lnTo>
                            <a:pt x="303" y="435"/>
                          </a:lnTo>
                          <a:lnTo>
                            <a:pt x="303" y="443"/>
                          </a:lnTo>
                          <a:lnTo>
                            <a:pt x="303" y="449"/>
                          </a:lnTo>
                          <a:lnTo>
                            <a:pt x="302" y="457"/>
                          </a:lnTo>
                          <a:lnTo>
                            <a:pt x="302" y="485"/>
                          </a:lnTo>
                          <a:lnTo>
                            <a:pt x="302" y="497"/>
                          </a:lnTo>
                          <a:lnTo>
                            <a:pt x="302" y="508"/>
                          </a:lnTo>
                          <a:lnTo>
                            <a:pt x="244" y="514"/>
                          </a:lnTo>
                          <a:lnTo>
                            <a:pt x="229" y="518"/>
                          </a:lnTo>
                          <a:lnTo>
                            <a:pt x="227" y="518"/>
                          </a:lnTo>
                          <a:lnTo>
                            <a:pt x="227" y="520"/>
                          </a:lnTo>
                          <a:lnTo>
                            <a:pt x="225" y="530"/>
                          </a:lnTo>
                          <a:lnTo>
                            <a:pt x="221" y="530"/>
                          </a:lnTo>
                          <a:lnTo>
                            <a:pt x="152" y="530"/>
                          </a:lnTo>
                          <a:lnTo>
                            <a:pt x="140" y="530"/>
                          </a:lnTo>
                          <a:lnTo>
                            <a:pt x="0" y="528"/>
                          </a:lnTo>
                          <a:lnTo>
                            <a:pt x="0" y="526"/>
                          </a:lnTo>
                          <a:lnTo>
                            <a:pt x="0" y="520"/>
                          </a:lnTo>
                          <a:lnTo>
                            <a:pt x="0" y="508"/>
                          </a:lnTo>
                          <a:lnTo>
                            <a:pt x="0" y="507"/>
                          </a:lnTo>
                          <a:lnTo>
                            <a:pt x="0" y="493"/>
                          </a:lnTo>
                          <a:lnTo>
                            <a:pt x="0" y="483"/>
                          </a:lnTo>
                          <a:lnTo>
                            <a:pt x="0" y="405"/>
                          </a:lnTo>
                          <a:lnTo>
                            <a:pt x="2" y="387"/>
                          </a:lnTo>
                          <a:lnTo>
                            <a:pt x="2" y="357"/>
                          </a:lnTo>
                          <a:lnTo>
                            <a:pt x="2" y="353"/>
                          </a:lnTo>
                          <a:lnTo>
                            <a:pt x="2" y="345"/>
                          </a:lnTo>
                          <a:lnTo>
                            <a:pt x="2" y="332"/>
                          </a:lnTo>
                          <a:lnTo>
                            <a:pt x="0" y="332"/>
                          </a:lnTo>
                          <a:lnTo>
                            <a:pt x="0" y="326"/>
                          </a:lnTo>
                          <a:lnTo>
                            <a:pt x="0" y="318"/>
                          </a:lnTo>
                          <a:lnTo>
                            <a:pt x="4" y="297"/>
                          </a:lnTo>
                          <a:lnTo>
                            <a:pt x="6" y="284"/>
                          </a:lnTo>
                          <a:lnTo>
                            <a:pt x="6" y="265"/>
                          </a:lnTo>
                          <a:lnTo>
                            <a:pt x="6" y="251"/>
                          </a:lnTo>
                          <a:lnTo>
                            <a:pt x="8" y="251"/>
                          </a:lnTo>
                          <a:lnTo>
                            <a:pt x="8" y="253"/>
                          </a:lnTo>
                          <a:lnTo>
                            <a:pt x="33" y="253"/>
                          </a:lnTo>
                          <a:lnTo>
                            <a:pt x="35" y="226"/>
                          </a:lnTo>
                          <a:lnTo>
                            <a:pt x="35" y="218"/>
                          </a:lnTo>
                          <a:lnTo>
                            <a:pt x="35" y="209"/>
                          </a:lnTo>
                          <a:lnTo>
                            <a:pt x="46" y="109"/>
                          </a:lnTo>
                          <a:lnTo>
                            <a:pt x="48" y="101"/>
                          </a:lnTo>
                          <a:lnTo>
                            <a:pt x="52" y="55"/>
                          </a:lnTo>
                          <a:lnTo>
                            <a:pt x="52" y="53"/>
                          </a:lnTo>
                          <a:lnTo>
                            <a:pt x="62" y="48"/>
                          </a:lnTo>
                          <a:lnTo>
                            <a:pt x="75" y="38"/>
                          </a:lnTo>
                          <a:lnTo>
                            <a:pt x="83" y="32"/>
                          </a:lnTo>
                          <a:lnTo>
                            <a:pt x="86" y="28"/>
                          </a:lnTo>
                          <a:lnTo>
                            <a:pt x="92" y="26"/>
                          </a:lnTo>
                          <a:lnTo>
                            <a:pt x="96" y="25"/>
                          </a:lnTo>
                          <a:lnTo>
                            <a:pt x="102" y="21"/>
                          </a:lnTo>
                          <a:lnTo>
                            <a:pt x="108" y="19"/>
                          </a:lnTo>
                          <a:lnTo>
                            <a:pt x="113" y="17"/>
                          </a:lnTo>
                          <a:lnTo>
                            <a:pt x="121" y="15"/>
                          </a:lnTo>
                          <a:lnTo>
                            <a:pt x="133" y="13"/>
                          </a:lnTo>
                          <a:lnTo>
                            <a:pt x="146" y="11"/>
                          </a:lnTo>
                          <a:lnTo>
                            <a:pt x="181" y="5"/>
                          </a:lnTo>
                          <a:lnTo>
                            <a:pt x="200" y="2"/>
                          </a:lnTo>
                          <a:lnTo>
                            <a:pt x="211" y="0"/>
                          </a:lnTo>
                          <a:lnTo>
                            <a:pt x="221" y="0"/>
                          </a:lnTo>
                          <a:lnTo>
                            <a:pt x="254" y="3"/>
                          </a:lnTo>
                          <a:lnTo>
                            <a:pt x="261" y="5"/>
                          </a:lnTo>
                          <a:lnTo>
                            <a:pt x="273" y="11"/>
                          </a:lnTo>
                          <a:lnTo>
                            <a:pt x="302" y="23"/>
                          </a:lnTo>
                          <a:lnTo>
                            <a:pt x="311" y="25"/>
                          </a:lnTo>
                          <a:lnTo>
                            <a:pt x="311" y="30"/>
                          </a:lnTo>
                          <a:lnTo>
                            <a:pt x="307" y="34"/>
                          </a:lnTo>
                          <a:lnTo>
                            <a:pt x="307" y="42"/>
                          </a:lnTo>
                          <a:lnTo>
                            <a:pt x="303" y="76"/>
                          </a:lnTo>
                          <a:lnTo>
                            <a:pt x="303" y="86"/>
                          </a:lnTo>
                          <a:lnTo>
                            <a:pt x="305" y="84"/>
                          </a:lnTo>
                          <a:lnTo>
                            <a:pt x="305" y="90"/>
                          </a:lnTo>
                          <a:lnTo>
                            <a:pt x="303" y="122"/>
                          </a:lnTo>
                          <a:lnTo>
                            <a:pt x="311" y="132"/>
                          </a:lnTo>
                          <a:lnTo>
                            <a:pt x="307" y="140"/>
                          </a:lnTo>
                          <a:lnTo>
                            <a:pt x="302" y="142"/>
                          </a:lnTo>
                          <a:lnTo>
                            <a:pt x="300" y="144"/>
                          </a:lnTo>
                          <a:lnTo>
                            <a:pt x="300" y="149"/>
                          </a:lnTo>
                          <a:lnTo>
                            <a:pt x="300" y="155"/>
                          </a:lnTo>
                          <a:lnTo>
                            <a:pt x="300" y="163"/>
                          </a:lnTo>
                          <a:lnTo>
                            <a:pt x="302" y="165"/>
                          </a:lnTo>
                          <a:lnTo>
                            <a:pt x="302" y="170"/>
                          </a:lnTo>
                          <a:lnTo>
                            <a:pt x="300" y="170"/>
                          </a:lnTo>
                          <a:lnTo>
                            <a:pt x="300" y="174"/>
                          </a:lnTo>
                          <a:lnTo>
                            <a:pt x="300" y="182"/>
                          </a:lnTo>
                          <a:lnTo>
                            <a:pt x="300" y="188"/>
                          </a:lnTo>
                          <a:lnTo>
                            <a:pt x="302" y="195"/>
                          </a:lnTo>
                          <a:lnTo>
                            <a:pt x="302" y="197"/>
                          </a:lnTo>
                          <a:lnTo>
                            <a:pt x="302" y="199"/>
                          </a:lnTo>
                          <a:lnTo>
                            <a:pt x="303" y="199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95000"/>
                      </a:schemeClr>
                    </a:solidFill>
                    <a:ln w="3175" cap="flat" cmpd="sng" algn="ctr">
                      <a:solidFill>
                        <a:schemeClr val="tx1"/>
                      </a:solidFill>
                      <a:prstDash val="solid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1800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51" name="Freeform 24" descr="10%"/>
                    <p:cNvSpPr>
                      <a:spLocks/>
                    </p:cNvSpPr>
                    <p:nvPr/>
                  </p:nvSpPr>
                  <p:spPr bwMode="auto">
                    <a:xfrm>
                      <a:off x="2312424" y="3006725"/>
                      <a:ext cx="2005013" cy="1466850"/>
                    </a:xfrm>
                    <a:custGeom>
                      <a:avLst/>
                      <a:gdLst>
                        <a:gd name="T0" fmla="*/ 1308 w 1579"/>
                        <a:gd name="T1" fmla="*/ 427 h 1156"/>
                        <a:gd name="T2" fmla="*/ 1345 w 1579"/>
                        <a:gd name="T3" fmla="*/ 471 h 1156"/>
                        <a:gd name="T4" fmla="*/ 1335 w 1579"/>
                        <a:gd name="T5" fmla="*/ 490 h 1156"/>
                        <a:gd name="T6" fmla="*/ 1287 w 1579"/>
                        <a:gd name="T7" fmla="*/ 576 h 1156"/>
                        <a:gd name="T8" fmla="*/ 1293 w 1579"/>
                        <a:gd name="T9" fmla="*/ 592 h 1156"/>
                        <a:gd name="T10" fmla="*/ 1293 w 1579"/>
                        <a:gd name="T11" fmla="*/ 622 h 1156"/>
                        <a:gd name="T12" fmla="*/ 1312 w 1579"/>
                        <a:gd name="T13" fmla="*/ 647 h 1156"/>
                        <a:gd name="T14" fmla="*/ 1343 w 1579"/>
                        <a:gd name="T15" fmla="*/ 682 h 1156"/>
                        <a:gd name="T16" fmla="*/ 1350 w 1579"/>
                        <a:gd name="T17" fmla="*/ 703 h 1156"/>
                        <a:gd name="T18" fmla="*/ 1343 w 1579"/>
                        <a:gd name="T19" fmla="*/ 724 h 1156"/>
                        <a:gd name="T20" fmla="*/ 1327 w 1579"/>
                        <a:gd name="T21" fmla="*/ 745 h 1156"/>
                        <a:gd name="T22" fmla="*/ 1331 w 1579"/>
                        <a:gd name="T23" fmla="*/ 786 h 1156"/>
                        <a:gd name="T24" fmla="*/ 1358 w 1579"/>
                        <a:gd name="T25" fmla="*/ 793 h 1156"/>
                        <a:gd name="T26" fmla="*/ 1379 w 1579"/>
                        <a:gd name="T27" fmla="*/ 763 h 1156"/>
                        <a:gd name="T28" fmla="*/ 1427 w 1579"/>
                        <a:gd name="T29" fmla="*/ 767 h 1156"/>
                        <a:gd name="T30" fmla="*/ 1444 w 1579"/>
                        <a:gd name="T31" fmla="*/ 782 h 1156"/>
                        <a:gd name="T32" fmla="*/ 1496 w 1579"/>
                        <a:gd name="T33" fmla="*/ 815 h 1156"/>
                        <a:gd name="T34" fmla="*/ 1539 w 1579"/>
                        <a:gd name="T35" fmla="*/ 983 h 1156"/>
                        <a:gd name="T36" fmla="*/ 1452 w 1579"/>
                        <a:gd name="T37" fmla="*/ 1131 h 1156"/>
                        <a:gd name="T38" fmla="*/ 1400 w 1579"/>
                        <a:gd name="T39" fmla="*/ 1145 h 1156"/>
                        <a:gd name="T40" fmla="*/ 1379 w 1579"/>
                        <a:gd name="T41" fmla="*/ 1139 h 1156"/>
                        <a:gd name="T42" fmla="*/ 1350 w 1579"/>
                        <a:gd name="T43" fmla="*/ 1131 h 1156"/>
                        <a:gd name="T44" fmla="*/ 1320 w 1579"/>
                        <a:gd name="T45" fmla="*/ 1156 h 1156"/>
                        <a:gd name="T46" fmla="*/ 1241 w 1579"/>
                        <a:gd name="T47" fmla="*/ 1149 h 1156"/>
                        <a:gd name="T48" fmla="*/ 1199 w 1579"/>
                        <a:gd name="T49" fmla="*/ 1149 h 1156"/>
                        <a:gd name="T50" fmla="*/ 1103 w 1579"/>
                        <a:gd name="T51" fmla="*/ 1120 h 1156"/>
                        <a:gd name="T52" fmla="*/ 1035 w 1579"/>
                        <a:gd name="T53" fmla="*/ 1103 h 1156"/>
                        <a:gd name="T54" fmla="*/ 953 w 1579"/>
                        <a:gd name="T55" fmla="*/ 1079 h 1156"/>
                        <a:gd name="T56" fmla="*/ 924 w 1579"/>
                        <a:gd name="T57" fmla="*/ 1070 h 1156"/>
                        <a:gd name="T58" fmla="*/ 859 w 1579"/>
                        <a:gd name="T59" fmla="*/ 1047 h 1156"/>
                        <a:gd name="T60" fmla="*/ 765 w 1579"/>
                        <a:gd name="T61" fmla="*/ 1035 h 1156"/>
                        <a:gd name="T62" fmla="*/ 669 w 1579"/>
                        <a:gd name="T63" fmla="*/ 1047 h 1156"/>
                        <a:gd name="T64" fmla="*/ 540 w 1579"/>
                        <a:gd name="T65" fmla="*/ 1045 h 1156"/>
                        <a:gd name="T66" fmla="*/ 484 w 1579"/>
                        <a:gd name="T67" fmla="*/ 1060 h 1156"/>
                        <a:gd name="T68" fmla="*/ 461 w 1579"/>
                        <a:gd name="T69" fmla="*/ 1062 h 1156"/>
                        <a:gd name="T70" fmla="*/ 436 w 1579"/>
                        <a:gd name="T71" fmla="*/ 1058 h 1156"/>
                        <a:gd name="T72" fmla="*/ 400 w 1579"/>
                        <a:gd name="T73" fmla="*/ 1051 h 1156"/>
                        <a:gd name="T74" fmla="*/ 356 w 1579"/>
                        <a:gd name="T75" fmla="*/ 1035 h 1156"/>
                        <a:gd name="T76" fmla="*/ 306 w 1579"/>
                        <a:gd name="T77" fmla="*/ 1031 h 1156"/>
                        <a:gd name="T78" fmla="*/ 271 w 1579"/>
                        <a:gd name="T79" fmla="*/ 1049 h 1156"/>
                        <a:gd name="T80" fmla="*/ 225 w 1579"/>
                        <a:gd name="T81" fmla="*/ 1083 h 1156"/>
                        <a:gd name="T82" fmla="*/ 200 w 1579"/>
                        <a:gd name="T83" fmla="*/ 1053 h 1156"/>
                        <a:gd name="T84" fmla="*/ 189 w 1579"/>
                        <a:gd name="T85" fmla="*/ 1012 h 1156"/>
                        <a:gd name="T86" fmla="*/ 144 w 1579"/>
                        <a:gd name="T87" fmla="*/ 1016 h 1156"/>
                        <a:gd name="T88" fmla="*/ 10 w 1579"/>
                        <a:gd name="T89" fmla="*/ 786 h 1156"/>
                        <a:gd name="T90" fmla="*/ 12 w 1579"/>
                        <a:gd name="T91" fmla="*/ 534 h 1156"/>
                        <a:gd name="T92" fmla="*/ 56 w 1579"/>
                        <a:gd name="T93" fmla="*/ 300 h 1156"/>
                        <a:gd name="T94" fmla="*/ 231 w 1579"/>
                        <a:gd name="T95" fmla="*/ 154 h 1156"/>
                        <a:gd name="T96" fmla="*/ 456 w 1579"/>
                        <a:gd name="T97" fmla="*/ 73 h 1156"/>
                        <a:gd name="T98" fmla="*/ 465 w 1579"/>
                        <a:gd name="T99" fmla="*/ 81 h 1156"/>
                        <a:gd name="T100" fmla="*/ 513 w 1579"/>
                        <a:gd name="T101" fmla="*/ 75 h 1156"/>
                        <a:gd name="T102" fmla="*/ 763 w 1579"/>
                        <a:gd name="T103" fmla="*/ 46 h 1156"/>
                        <a:gd name="T104" fmla="*/ 1041 w 1579"/>
                        <a:gd name="T105" fmla="*/ 20 h 1156"/>
                        <a:gd name="T106" fmla="*/ 1231 w 1579"/>
                        <a:gd name="T107" fmla="*/ 6 h 1156"/>
                        <a:gd name="T108" fmla="*/ 1226 w 1579"/>
                        <a:gd name="T109" fmla="*/ 87 h 1156"/>
                        <a:gd name="T110" fmla="*/ 1254 w 1579"/>
                        <a:gd name="T111" fmla="*/ 283 h 1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</a:cxnLst>
                      <a:rect l="0" t="0" r="r" b="b"/>
                      <a:pathLst>
                        <a:path w="1579" h="1156">
                          <a:moveTo>
                            <a:pt x="1289" y="363"/>
                          </a:moveTo>
                          <a:lnTo>
                            <a:pt x="1293" y="390"/>
                          </a:lnTo>
                          <a:lnTo>
                            <a:pt x="1300" y="409"/>
                          </a:lnTo>
                          <a:lnTo>
                            <a:pt x="1308" y="427"/>
                          </a:lnTo>
                          <a:lnTo>
                            <a:pt x="1323" y="450"/>
                          </a:lnTo>
                          <a:lnTo>
                            <a:pt x="1329" y="457"/>
                          </a:lnTo>
                          <a:lnTo>
                            <a:pt x="1337" y="465"/>
                          </a:lnTo>
                          <a:lnTo>
                            <a:pt x="1345" y="471"/>
                          </a:lnTo>
                          <a:lnTo>
                            <a:pt x="1347" y="469"/>
                          </a:lnTo>
                          <a:lnTo>
                            <a:pt x="1350" y="473"/>
                          </a:lnTo>
                          <a:lnTo>
                            <a:pt x="1348" y="475"/>
                          </a:lnTo>
                          <a:lnTo>
                            <a:pt x="1335" y="490"/>
                          </a:lnTo>
                          <a:lnTo>
                            <a:pt x="1275" y="567"/>
                          </a:lnTo>
                          <a:lnTo>
                            <a:pt x="1277" y="569"/>
                          </a:lnTo>
                          <a:lnTo>
                            <a:pt x="1283" y="573"/>
                          </a:lnTo>
                          <a:lnTo>
                            <a:pt x="1287" y="576"/>
                          </a:lnTo>
                          <a:lnTo>
                            <a:pt x="1293" y="582"/>
                          </a:lnTo>
                          <a:lnTo>
                            <a:pt x="1295" y="584"/>
                          </a:lnTo>
                          <a:lnTo>
                            <a:pt x="1295" y="588"/>
                          </a:lnTo>
                          <a:lnTo>
                            <a:pt x="1293" y="592"/>
                          </a:lnTo>
                          <a:lnTo>
                            <a:pt x="1291" y="601"/>
                          </a:lnTo>
                          <a:lnTo>
                            <a:pt x="1289" y="613"/>
                          </a:lnTo>
                          <a:lnTo>
                            <a:pt x="1289" y="624"/>
                          </a:lnTo>
                          <a:lnTo>
                            <a:pt x="1293" y="622"/>
                          </a:lnTo>
                          <a:lnTo>
                            <a:pt x="1299" y="624"/>
                          </a:lnTo>
                          <a:lnTo>
                            <a:pt x="1306" y="636"/>
                          </a:lnTo>
                          <a:lnTo>
                            <a:pt x="1306" y="640"/>
                          </a:lnTo>
                          <a:lnTo>
                            <a:pt x="1312" y="647"/>
                          </a:lnTo>
                          <a:lnTo>
                            <a:pt x="1322" y="649"/>
                          </a:lnTo>
                          <a:lnTo>
                            <a:pt x="1325" y="653"/>
                          </a:lnTo>
                          <a:lnTo>
                            <a:pt x="1337" y="669"/>
                          </a:lnTo>
                          <a:lnTo>
                            <a:pt x="1343" y="682"/>
                          </a:lnTo>
                          <a:lnTo>
                            <a:pt x="1347" y="690"/>
                          </a:lnTo>
                          <a:lnTo>
                            <a:pt x="1348" y="690"/>
                          </a:lnTo>
                          <a:lnTo>
                            <a:pt x="1348" y="694"/>
                          </a:lnTo>
                          <a:lnTo>
                            <a:pt x="1350" y="703"/>
                          </a:lnTo>
                          <a:lnTo>
                            <a:pt x="1348" y="709"/>
                          </a:lnTo>
                          <a:lnTo>
                            <a:pt x="1343" y="711"/>
                          </a:lnTo>
                          <a:lnTo>
                            <a:pt x="1343" y="717"/>
                          </a:lnTo>
                          <a:lnTo>
                            <a:pt x="1343" y="724"/>
                          </a:lnTo>
                          <a:lnTo>
                            <a:pt x="1337" y="740"/>
                          </a:lnTo>
                          <a:lnTo>
                            <a:pt x="1337" y="742"/>
                          </a:lnTo>
                          <a:lnTo>
                            <a:pt x="1333" y="743"/>
                          </a:lnTo>
                          <a:lnTo>
                            <a:pt x="1327" y="745"/>
                          </a:lnTo>
                          <a:lnTo>
                            <a:pt x="1323" y="749"/>
                          </a:lnTo>
                          <a:lnTo>
                            <a:pt x="1312" y="747"/>
                          </a:lnTo>
                          <a:lnTo>
                            <a:pt x="1312" y="749"/>
                          </a:lnTo>
                          <a:lnTo>
                            <a:pt x="1331" y="786"/>
                          </a:lnTo>
                          <a:lnTo>
                            <a:pt x="1333" y="793"/>
                          </a:lnTo>
                          <a:lnTo>
                            <a:pt x="1347" y="803"/>
                          </a:lnTo>
                          <a:lnTo>
                            <a:pt x="1350" y="805"/>
                          </a:lnTo>
                          <a:lnTo>
                            <a:pt x="1358" y="793"/>
                          </a:lnTo>
                          <a:lnTo>
                            <a:pt x="1364" y="786"/>
                          </a:lnTo>
                          <a:lnTo>
                            <a:pt x="1370" y="776"/>
                          </a:lnTo>
                          <a:lnTo>
                            <a:pt x="1373" y="770"/>
                          </a:lnTo>
                          <a:lnTo>
                            <a:pt x="1379" y="763"/>
                          </a:lnTo>
                          <a:lnTo>
                            <a:pt x="1381" y="759"/>
                          </a:lnTo>
                          <a:lnTo>
                            <a:pt x="1402" y="770"/>
                          </a:lnTo>
                          <a:lnTo>
                            <a:pt x="1414" y="755"/>
                          </a:lnTo>
                          <a:lnTo>
                            <a:pt x="1427" y="767"/>
                          </a:lnTo>
                          <a:lnTo>
                            <a:pt x="1433" y="768"/>
                          </a:lnTo>
                          <a:lnTo>
                            <a:pt x="1439" y="772"/>
                          </a:lnTo>
                          <a:lnTo>
                            <a:pt x="1446" y="776"/>
                          </a:lnTo>
                          <a:lnTo>
                            <a:pt x="1444" y="782"/>
                          </a:lnTo>
                          <a:lnTo>
                            <a:pt x="1448" y="786"/>
                          </a:lnTo>
                          <a:lnTo>
                            <a:pt x="1483" y="803"/>
                          </a:lnTo>
                          <a:lnTo>
                            <a:pt x="1494" y="813"/>
                          </a:lnTo>
                          <a:lnTo>
                            <a:pt x="1496" y="815"/>
                          </a:lnTo>
                          <a:lnTo>
                            <a:pt x="1556" y="861"/>
                          </a:lnTo>
                          <a:lnTo>
                            <a:pt x="1542" y="861"/>
                          </a:lnTo>
                          <a:lnTo>
                            <a:pt x="1540" y="907"/>
                          </a:lnTo>
                          <a:lnTo>
                            <a:pt x="1539" y="983"/>
                          </a:lnTo>
                          <a:lnTo>
                            <a:pt x="1579" y="983"/>
                          </a:lnTo>
                          <a:lnTo>
                            <a:pt x="1564" y="1114"/>
                          </a:lnTo>
                          <a:lnTo>
                            <a:pt x="1458" y="1133"/>
                          </a:lnTo>
                          <a:lnTo>
                            <a:pt x="1452" y="1131"/>
                          </a:lnTo>
                          <a:lnTo>
                            <a:pt x="1448" y="1135"/>
                          </a:lnTo>
                          <a:lnTo>
                            <a:pt x="1418" y="1141"/>
                          </a:lnTo>
                          <a:lnTo>
                            <a:pt x="1410" y="1143"/>
                          </a:lnTo>
                          <a:lnTo>
                            <a:pt x="1400" y="1145"/>
                          </a:lnTo>
                          <a:lnTo>
                            <a:pt x="1395" y="1143"/>
                          </a:lnTo>
                          <a:lnTo>
                            <a:pt x="1385" y="1141"/>
                          </a:lnTo>
                          <a:lnTo>
                            <a:pt x="1383" y="1139"/>
                          </a:lnTo>
                          <a:lnTo>
                            <a:pt x="1379" y="1139"/>
                          </a:lnTo>
                          <a:lnTo>
                            <a:pt x="1375" y="1133"/>
                          </a:lnTo>
                          <a:lnTo>
                            <a:pt x="1377" y="1131"/>
                          </a:lnTo>
                          <a:lnTo>
                            <a:pt x="1368" y="1118"/>
                          </a:lnTo>
                          <a:lnTo>
                            <a:pt x="1350" y="1131"/>
                          </a:lnTo>
                          <a:lnTo>
                            <a:pt x="1347" y="1141"/>
                          </a:lnTo>
                          <a:lnTo>
                            <a:pt x="1333" y="1149"/>
                          </a:lnTo>
                          <a:lnTo>
                            <a:pt x="1325" y="1151"/>
                          </a:lnTo>
                          <a:lnTo>
                            <a:pt x="1320" y="1156"/>
                          </a:lnTo>
                          <a:lnTo>
                            <a:pt x="1302" y="1156"/>
                          </a:lnTo>
                          <a:lnTo>
                            <a:pt x="1283" y="1154"/>
                          </a:lnTo>
                          <a:lnTo>
                            <a:pt x="1258" y="1151"/>
                          </a:lnTo>
                          <a:lnTo>
                            <a:pt x="1241" y="1149"/>
                          </a:lnTo>
                          <a:lnTo>
                            <a:pt x="1222" y="1151"/>
                          </a:lnTo>
                          <a:lnTo>
                            <a:pt x="1212" y="1151"/>
                          </a:lnTo>
                          <a:lnTo>
                            <a:pt x="1206" y="1151"/>
                          </a:lnTo>
                          <a:lnTo>
                            <a:pt x="1199" y="1149"/>
                          </a:lnTo>
                          <a:lnTo>
                            <a:pt x="1112" y="1124"/>
                          </a:lnTo>
                          <a:lnTo>
                            <a:pt x="1110" y="1124"/>
                          </a:lnTo>
                          <a:lnTo>
                            <a:pt x="1105" y="1120"/>
                          </a:lnTo>
                          <a:lnTo>
                            <a:pt x="1103" y="1120"/>
                          </a:lnTo>
                          <a:lnTo>
                            <a:pt x="1097" y="1120"/>
                          </a:lnTo>
                          <a:lnTo>
                            <a:pt x="1049" y="1106"/>
                          </a:lnTo>
                          <a:lnTo>
                            <a:pt x="1043" y="1104"/>
                          </a:lnTo>
                          <a:lnTo>
                            <a:pt x="1035" y="1103"/>
                          </a:lnTo>
                          <a:lnTo>
                            <a:pt x="1028" y="1101"/>
                          </a:lnTo>
                          <a:lnTo>
                            <a:pt x="1020" y="1097"/>
                          </a:lnTo>
                          <a:lnTo>
                            <a:pt x="1001" y="1091"/>
                          </a:lnTo>
                          <a:lnTo>
                            <a:pt x="953" y="1079"/>
                          </a:lnTo>
                          <a:lnTo>
                            <a:pt x="955" y="1078"/>
                          </a:lnTo>
                          <a:lnTo>
                            <a:pt x="941" y="1076"/>
                          </a:lnTo>
                          <a:lnTo>
                            <a:pt x="930" y="1072"/>
                          </a:lnTo>
                          <a:lnTo>
                            <a:pt x="924" y="1070"/>
                          </a:lnTo>
                          <a:lnTo>
                            <a:pt x="922" y="1070"/>
                          </a:lnTo>
                          <a:lnTo>
                            <a:pt x="911" y="1066"/>
                          </a:lnTo>
                          <a:lnTo>
                            <a:pt x="882" y="1060"/>
                          </a:lnTo>
                          <a:lnTo>
                            <a:pt x="859" y="1047"/>
                          </a:lnTo>
                          <a:lnTo>
                            <a:pt x="840" y="1037"/>
                          </a:lnTo>
                          <a:lnTo>
                            <a:pt x="817" y="1028"/>
                          </a:lnTo>
                          <a:lnTo>
                            <a:pt x="793" y="1028"/>
                          </a:lnTo>
                          <a:lnTo>
                            <a:pt x="765" y="1035"/>
                          </a:lnTo>
                          <a:lnTo>
                            <a:pt x="730" y="1039"/>
                          </a:lnTo>
                          <a:lnTo>
                            <a:pt x="709" y="1045"/>
                          </a:lnTo>
                          <a:lnTo>
                            <a:pt x="676" y="1049"/>
                          </a:lnTo>
                          <a:lnTo>
                            <a:pt x="669" y="1047"/>
                          </a:lnTo>
                          <a:lnTo>
                            <a:pt x="653" y="1049"/>
                          </a:lnTo>
                          <a:lnTo>
                            <a:pt x="584" y="1047"/>
                          </a:lnTo>
                          <a:lnTo>
                            <a:pt x="550" y="1045"/>
                          </a:lnTo>
                          <a:lnTo>
                            <a:pt x="540" y="1045"/>
                          </a:lnTo>
                          <a:lnTo>
                            <a:pt x="536" y="1045"/>
                          </a:lnTo>
                          <a:lnTo>
                            <a:pt x="500" y="1055"/>
                          </a:lnTo>
                          <a:lnTo>
                            <a:pt x="494" y="1056"/>
                          </a:lnTo>
                          <a:lnTo>
                            <a:pt x="484" y="1060"/>
                          </a:lnTo>
                          <a:lnTo>
                            <a:pt x="482" y="1062"/>
                          </a:lnTo>
                          <a:lnTo>
                            <a:pt x="469" y="1060"/>
                          </a:lnTo>
                          <a:lnTo>
                            <a:pt x="463" y="1060"/>
                          </a:lnTo>
                          <a:lnTo>
                            <a:pt x="461" y="1062"/>
                          </a:lnTo>
                          <a:lnTo>
                            <a:pt x="454" y="1064"/>
                          </a:lnTo>
                          <a:lnTo>
                            <a:pt x="452" y="1064"/>
                          </a:lnTo>
                          <a:lnTo>
                            <a:pt x="450" y="1064"/>
                          </a:lnTo>
                          <a:lnTo>
                            <a:pt x="436" y="1058"/>
                          </a:lnTo>
                          <a:lnTo>
                            <a:pt x="429" y="1056"/>
                          </a:lnTo>
                          <a:lnTo>
                            <a:pt x="419" y="1055"/>
                          </a:lnTo>
                          <a:lnTo>
                            <a:pt x="411" y="1053"/>
                          </a:lnTo>
                          <a:lnTo>
                            <a:pt x="400" y="1051"/>
                          </a:lnTo>
                          <a:lnTo>
                            <a:pt x="390" y="1049"/>
                          </a:lnTo>
                          <a:lnTo>
                            <a:pt x="369" y="1041"/>
                          </a:lnTo>
                          <a:lnTo>
                            <a:pt x="361" y="1039"/>
                          </a:lnTo>
                          <a:lnTo>
                            <a:pt x="356" y="1035"/>
                          </a:lnTo>
                          <a:lnTo>
                            <a:pt x="340" y="1031"/>
                          </a:lnTo>
                          <a:lnTo>
                            <a:pt x="336" y="1031"/>
                          </a:lnTo>
                          <a:lnTo>
                            <a:pt x="333" y="1031"/>
                          </a:lnTo>
                          <a:lnTo>
                            <a:pt x="306" y="1031"/>
                          </a:lnTo>
                          <a:lnTo>
                            <a:pt x="304" y="1033"/>
                          </a:lnTo>
                          <a:lnTo>
                            <a:pt x="290" y="1039"/>
                          </a:lnTo>
                          <a:lnTo>
                            <a:pt x="277" y="1045"/>
                          </a:lnTo>
                          <a:lnTo>
                            <a:pt x="271" y="1049"/>
                          </a:lnTo>
                          <a:lnTo>
                            <a:pt x="254" y="1074"/>
                          </a:lnTo>
                          <a:lnTo>
                            <a:pt x="239" y="1081"/>
                          </a:lnTo>
                          <a:lnTo>
                            <a:pt x="231" y="1083"/>
                          </a:lnTo>
                          <a:lnTo>
                            <a:pt x="225" y="1083"/>
                          </a:lnTo>
                          <a:lnTo>
                            <a:pt x="208" y="1076"/>
                          </a:lnTo>
                          <a:lnTo>
                            <a:pt x="206" y="1070"/>
                          </a:lnTo>
                          <a:lnTo>
                            <a:pt x="202" y="1064"/>
                          </a:lnTo>
                          <a:lnTo>
                            <a:pt x="200" y="1053"/>
                          </a:lnTo>
                          <a:lnTo>
                            <a:pt x="202" y="1035"/>
                          </a:lnTo>
                          <a:lnTo>
                            <a:pt x="200" y="1030"/>
                          </a:lnTo>
                          <a:lnTo>
                            <a:pt x="198" y="1026"/>
                          </a:lnTo>
                          <a:lnTo>
                            <a:pt x="189" y="1012"/>
                          </a:lnTo>
                          <a:lnTo>
                            <a:pt x="183" y="1008"/>
                          </a:lnTo>
                          <a:lnTo>
                            <a:pt x="177" y="1007"/>
                          </a:lnTo>
                          <a:lnTo>
                            <a:pt x="156" y="1008"/>
                          </a:lnTo>
                          <a:lnTo>
                            <a:pt x="144" y="1016"/>
                          </a:lnTo>
                          <a:lnTo>
                            <a:pt x="121" y="1010"/>
                          </a:lnTo>
                          <a:lnTo>
                            <a:pt x="27" y="991"/>
                          </a:lnTo>
                          <a:lnTo>
                            <a:pt x="29" y="924"/>
                          </a:lnTo>
                          <a:lnTo>
                            <a:pt x="10" y="786"/>
                          </a:lnTo>
                          <a:lnTo>
                            <a:pt x="45" y="711"/>
                          </a:lnTo>
                          <a:lnTo>
                            <a:pt x="66" y="669"/>
                          </a:lnTo>
                          <a:lnTo>
                            <a:pt x="60" y="617"/>
                          </a:lnTo>
                          <a:lnTo>
                            <a:pt x="12" y="534"/>
                          </a:lnTo>
                          <a:lnTo>
                            <a:pt x="0" y="469"/>
                          </a:lnTo>
                          <a:lnTo>
                            <a:pt x="20" y="411"/>
                          </a:lnTo>
                          <a:lnTo>
                            <a:pt x="56" y="359"/>
                          </a:lnTo>
                          <a:lnTo>
                            <a:pt x="56" y="300"/>
                          </a:lnTo>
                          <a:lnTo>
                            <a:pt x="62" y="223"/>
                          </a:lnTo>
                          <a:lnTo>
                            <a:pt x="96" y="189"/>
                          </a:lnTo>
                          <a:lnTo>
                            <a:pt x="160" y="158"/>
                          </a:lnTo>
                          <a:lnTo>
                            <a:pt x="231" y="154"/>
                          </a:lnTo>
                          <a:lnTo>
                            <a:pt x="271" y="139"/>
                          </a:lnTo>
                          <a:lnTo>
                            <a:pt x="340" y="110"/>
                          </a:lnTo>
                          <a:lnTo>
                            <a:pt x="427" y="64"/>
                          </a:lnTo>
                          <a:lnTo>
                            <a:pt x="456" y="73"/>
                          </a:lnTo>
                          <a:lnTo>
                            <a:pt x="463" y="73"/>
                          </a:lnTo>
                          <a:lnTo>
                            <a:pt x="467" y="73"/>
                          </a:lnTo>
                          <a:lnTo>
                            <a:pt x="467" y="77"/>
                          </a:lnTo>
                          <a:lnTo>
                            <a:pt x="465" y="81"/>
                          </a:lnTo>
                          <a:lnTo>
                            <a:pt x="465" y="83"/>
                          </a:lnTo>
                          <a:lnTo>
                            <a:pt x="463" y="85"/>
                          </a:lnTo>
                          <a:lnTo>
                            <a:pt x="505" y="79"/>
                          </a:lnTo>
                          <a:lnTo>
                            <a:pt x="513" y="75"/>
                          </a:lnTo>
                          <a:lnTo>
                            <a:pt x="530" y="71"/>
                          </a:lnTo>
                          <a:lnTo>
                            <a:pt x="663" y="56"/>
                          </a:lnTo>
                          <a:lnTo>
                            <a:pt x="753" y="46"/>
                          </a:lnTo>
                          <a:lnTo>
                            <a:pt x="763" y="46"/>
                          </a:lnTo>
                          <a:lnTo>
                            <a:pt x="945" y="27"/>
                          </a:lnTo>
                          <a:lnTo>
                            <a:pt x="951" y="27"/>
                          </a:lnTo>
                          <a:lnTo>
                            <a:pt x="989" y="23"/>
                          </a:lnTo>
                          <a:lnTo>
                            <a:pt x="1041" y="20"/>
                          </a:lnTo>
                          <a:lnTo>
                            <a:pt x="1130" y="12"/>
                          </a:lnTo>
                          <a:lnTo>
                            <a:pt x="1229" y="2"/>
                          </a:lnTo>
                          <a:lnTo>
                            <a:pt x="1237" y="0"/>
                          </a:lnTo>
                          <a:lnTo>
                            <a:pt x="1231" y="6"/>
                          </a:lnTo>
                          <a:lnTo>
                            <a:pt x="1229" y="10"/>
                          </a:lnTo>
                          <a:lnTo>
                            <a:pt x="1258" y="31"/>
                          </a:lnTo>
                          <a:lnTo>
                            <a:pt x="1220" y="81"/>
                          </a:lnTo>
                          <a:lnTo>
                            <a:pt x="1226" y="87"/>
                          </a:lnTo>
                          <a:lnTo>
                            <a:pt x="1204" y="116"/>
                          </a:lnTo>
                          <a:lnTo>
                            <a:pt x="1254" y="154"/>
                          </a:lnTo>
                          <a:lnTo>
                            <a:pt x="1191" y="233"/>
                          </a:lnTo>
                          <a:lnTo>
                            <a:pt x="1254" y="283"/>
                          </a:lnTo>
                          <a:lnTo>
                            <a:pt x="1256" y="285"/>
                          </a:lnTo>
                          <a:lnTo>
                            <a:pt x="1275" y="300"/>
                          </a:lnTo>
                          <a:lnTo>
                            <a:pt x="1289" y="363"/>
                          </a:lnTo>
                          <a:close/>
                        </a:path>
                      </a:pathLst>
                    </a:custGeom>
                    <a:pattFill prst="pct40">
                      <a:fgClr>
                        <a:sysClr val="window" lastClr="FFFFFF">
                          <a:lumMod val="75000"/>
                        </a:sysClr>
                      </a:fgClr>
                      <a:bgClr>
                        <a:sysClr val="window" lastClr="FFFFFF"/>
                      </a:bgClr>
                    </a:pattFill>
                    <a:ln w="3175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1800" kern="0">
                        <a:solidFill>
                          <a:sysClr val="windowText" lastClr="000000"/>
                        </a:solidFill>
                      </a:endParaRPr>
                    </a:p>
                  </p:txBody>
                </p:sp>
                <p:grpSp>
                  <p:nvGrpSpPr>
                    <p:cNvPr id="52" name="Gruppieren 51"/>
                    <p:cNvGrpSpPr/>
                    <p:nvPr/>
                  </p:nvGrpSpPr>
                  <p:grpSpPr>
                    <a:xfrm>
                      <a:off x="2781300" y="1610439"/>
                      <a:ext cx="3154363" cy="2725549"/>
                      <a:chOff x="2781300" y="1610439"/>
                      <a:chExt cx="3154363" cy="2725549"/>
                    </a:xfrm>
                  </p:grpSpPr>
                  <p:sp>
                    <p:nvSpPr>
                      <p:cNvPr id="53" name="Text Box 2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797302" y="1610439"/>
                        <a:ext cx="719930" cy="2418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square">
                        <a:spAutoFit/>
                      </a:bodyPr>
                      <a:lstStyle/>
                      <a:p>
                        <a:pPr>
                          <a:spcBef>
                            <a:spcPct val="50000"/>
                          </a:spcBef>
                        </a:pPr>
                        <a:r>
                          <a:rPr lang="de-DE" altLang="de-DE" sz="8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Charlottenburg-Nord</a:t>
                        </a:r>
                      </a:p>
                    </p:txBody>
                  </p:sp>
                  <p:sp>
                    <p:nvSpPr>
                      <p:cNvPr id="54" name="Text Box 26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240906" y="2726793"/>
                        <a:ext cx="628650" cy="1538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>
                        <a:spAutoFit/>
                      </a:bodyPr>
                      <a:lstStyle/>
                      <a:p>
                        <a:pPr>
                          <a:spcBef>
                            <a:spcPct val="50000"/>
                          </a:spcBef>
                        </a:pPr>
                        <a:r>
                          <a:rPr lang="de-DE" altLang="de-DE" sz="8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Heerstr.</a:t>
                        </a:r>
                        <a:endParaRPr lang="de-DE" altLang="de-DE" sz="800" dirty="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5" name="Text Box 27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983037" y="2671583"/>
                        <a:ext cx="503238" cy="1538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>
                        <a:spAutoFit/>
                      </a:bodyPr>
                      <a:lstStyle/>
                      <a:p>
                        <a:pPr>
                          <a:spcBef>
                            <a:spcPct val="50000"/>
                          </a:spcBef>
                        </a:pPr>
                        <a:r>
                          <a:rPr lang="de-DE" altLang="de-DE" sz="8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Westend</a:t>
                        </a:r>
                        <a:endParaRPr lang="de-DE" altLang="de-DE" sz="900" dirty="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6" name="Text Box 28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562474" y="2488967"/>
                        <a:ext cx="481013" cy="3297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>
                        <a:spAutoFit/>
                      </a:bodyPr>
                      <a:lstStyle/>
                      <a:p>
                        <a:pPr>
                          <a:spcBef>
                            <a:spcPct val="50000"/>
                          </a:spcBef>
                        </a:pPr>
                        <a:r>
                          <a:rPr lang="de-DE" altLang="de-DE" sz="8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Schloss </a:t>
                        </a:r>
                        <a:r>
                          <a:rPr lang="de-DE" altLang="de-DE" sz="800" dirty="0" err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Charl</a:t>
                        </a:r>
                        <a:r>
                          <a:rPr lang="de-DE" altLang="de-DE" sz="8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.-burg</a:t>
                        </a:r>
                      </a:p>
                    </p:txBody>
                  </p:sp>
                  <p:sp>
                    <p:nvSpPr>
                      <p:cNvPr id="57" name="Text Box 29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802982" y="2220913"/>
                        <a:ext cx="711201" cy="1538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square">
                        <a:spAutoFit/>
                      </a:bodyPr>
                      <a:lstStyle/>
                      <a:p>
                        <a:pPr>
                          <a:spcBef>
                            <a:spcPct val="50000"/>
                          </a:spcBef>
                        </a:pPr>
                        <a:r>
                          <a:rPr lang="de-DE" altLang="de-DE" sz="800" dirty="0" err="1" smtClean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Mierendorffpl</a:t>
                        </a:r>
                        <a:r>
                          <a:rPr lang="de-DE" altLang="de-DE" sz="8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.</a:t>
                        </a:r>
                        <a:endParaRPr lang="de-DE" altLang="de-DE" sz="800" dirty="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8" name="Text Box 30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961569" y="2532935"/>
                        <a:ext cx="516410" cy="2418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square">
                        <a:spAutoFit/>
                      </a:bodyPr>
                      <a:lstStyle/>
                      <a:p>
                        <a:pPr>
                          <a:spcBef>
                            <a:spcPct val="50000"/>
                          </a:spcBef>
                        </a:pPr>
                        <a:r>
                          <a:rPr lang="de-DE" altLang="de-DE" sz="8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Otto-Suhr-Allee</a:t>
                        </a:r>
                        <a:endParaRPr lang="de-DE" altLang="de-DE" sz="800" dirty="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9" name="Text Box 31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484332" y="2884488"/>
                        <a:ext cx="479425" cy="2418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>
                        <a:spAutoFit/>
                      </a:bodyPr>
                      <a:lstStyle/>
                      <a:p>
                        <a:pPr>
                          <a:spcBef>
                            <a:spcPct val="50000"/>
                          </a:spcBef>
                        </a:pPr>
                        <a:r>
                          <a:rPr lang="de-DE" altLang="de-DE" sz="8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Neue Kantstr.</a:t>
                        </a:r>
                      </a:p>
                    </p:txBody>
                  </p:sp>
                  <p:sp>
                    <p:nvSpPr>
                      <p:cNvPr id="60" name="Text Box 3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948907" y="2835275"/>
                        <a:ext cx="568325" cy="1538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square">
                        <a:spAutoFit/>
                      </a:bodyPr>
                      <a:lstStyle/>
                      <a:p>
                        <a:pPr>
                          <a:spcBef>
                            <a:spcPct val="50000"/>
                          </a:spcBef>
                        </a:pPr>
                        <a:r>
                          <a:rPr lang="de-DE" altLang="de-DE" sz="8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Kantstr</a:t>
                        </a:r>
                        <a:r>
                          <a:rPr lang="de-DE" altLang="de-DE" sz="5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.</a:t>
                        </a:r>
                        <a:endParaRPr lang="de-DE" altLang="de-DE" sz="500" dirty="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61" name="Text Box 33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003800" y="3064877"/>
                        <a:ext cx="796925" cy="1538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>
                        <a:spAutoFit/>
                      </a:bodyPr>
                      <a:lstStyle/>
                      <a:p>
                        <a:pPr>
                          <a:spcBef>
                            <a:spcPct val="50000"/>
                          </a:spcBef>
                        </a:pPr>
                        <a:r>
                          <a:rPr lang="de-DE" altLang="de-DE" sz="8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Kurfürstendamm</a:t>
                        </a:r>
                        <a:endParaRPr lang="de-DE" altLang="de-DE" sz="600" dirty="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62" name="Text Box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751106" y="3220814"/>
                        <a:ext cx="407988" cy="2418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square">
                        <a:spAutoFit/>
                      </a:bodyPr>
                      <a:lstStyle/>
                      <a:p>
                        <a:pPr>
                          <a:spcBef>
                            <a:spcPct val="50000"/>
                          </a:spcBef>
                        </a:pPr>
                        <a:r>
                          <a:rPr lang="de-DE" altLang="de-DE" sz="800" dirty="0" err="1" smtClean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Halen</a:t>
                        </a:r>
                        <a:r>
                          <a:rPr lang="de-DE" altLang="de-DE" sz="8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-see</a:t>
                        </a:r>
                        <a:endParaRPr lang="de-DE" altLang="de-DE" sz="800" dirty="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63" name="Text Box 3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171950" y="3595688"/>
                        <a:ext cx="576263" cy="1538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>
                        <a:spAutoFit/>
                      </a:bodyPr>
                      <a:lstStyle/>
                      <a:p>
                        <a:pPr>
                          <a:spcBef>
                            <a:spcPct val="50000"/>
                          </a:spcBef>
                        </a:pPr>
                        <a:r>
                          <a:rPr lang="de-DE" altLang="de-DE" sz="8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Grunewald</a:t>
                        </a:r>
                      </a:p>
                    </p:txBody>
                  </p:sp>
                  <p:sp>
                    <p:nvSpPr>
                      <p:cNvPr id="64" name="Text Box 36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454525" y="4094164"/>
                        <a:ext cx="625475" cy="2418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>
                        <a:spAutoFit/>
                      </a:bodyPr>
                      <a:lstStyle/>
                      <a:p>
                        <a:pPr>
                          <a:spcBef>
                            <a:spcPct val="50000"/>
                          </a:spcBef>
                        </a:pPr>
                        <a:r>
                          <a:rPr lang="de-DE" altLang="de-DE" sz="800" dirty="0" err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Schmargen</a:t>
                        </a:r>
                        <a:r>
                          <a:rPr lang="de-DE" altLang="de-DE" sz="8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-dorf</a:t>
                        </a:r>
                        <a:endParaRPr lang="de-DE" altLang="de-DE" sz="900" dirty="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65" name="Text Box 37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941168" y="3995936"/>
                        <a:ext cx="557212" cy="2418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square">
                        <a:spAutoFit/>
                      </a:bodyPr>
                      <a:lstStyle/>
                      <a:p>
                        <a:pPr algn="ctr">
                          <a:spcBef>
                            <a:spcPct val="50000"/>
                          </a:spcBef>
                        </a:pPr>
                        <a:r>
                          <a:rPr lang="de-DE" altLang="de-DE" sz="8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Wies-badener </a:t>
                        </a:r>
                        <a:r>
                          <a:rPr lang="de-DE" altLang="de-DE" sz="8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Str</a:t>
                        </a:r>
                        <a:r>
                          <a:rPr lang="de-DE" altLang="de-DE" sz="8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.</a:t>
                        </a:r>
                      </a:p>
                    </p:txBody>
                  </p:sp>
                  <p:sp>
                    <p:nvSpPr>
                      <p:cNvPr id="66" name="Text Box 38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019675" y="3252550"/>
                        <a:ext cx="806450" cy="1538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>
                        <a:spAutoFit/>
                      </a:bodyPr>
                      <a:lstStyle/>
                      <a:p>
                        <a:pPr algn="r">
                          <a:spcBef>
                            <a:spcPct val="50000"/>
                          </a:spcBef>
                        </a:pPr>
                        <a:r>
                          <a:rPr lang="de-DE" altLang="de-DE" sz="8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Düsseldorfer Str.</a:t>
                        </a:r>
                      </a:p>
                    </p:txBody>
                  </p:sp>
                  <p:sp>
                    <p:nvSpPr>
                      <p:cNvPr id="67" name="Text Box 39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999038" y="3637960"/>
                        <a:ext cx="547688" cy="1538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>
                        <a:spAutoFit/>
                      </a:bodyPr>
                      <a:lstStyle/>
                      <a:p>
                        <a:pPr>
                          <a:spcBef>
                            <a:spcPct val="50000"/>
                          </a:spcBef>
                        </a:pPr>
                        <a:r>
                          <a:rPr lang="de-DE" altLang="de-DE" sz="8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Barstraße</a:t>
                        </a:r>
                      </a:p>
                    </p:txBody>
                  </p:sp>
                  <p:sp>
                    <p:nvSpPr>
                      <p:cNvPr id="68" name="Text Box 40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373688" y="3821907"/>
                        <a:ext cx="561975" cy="2418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>
                        <a:spAutoFit/>
                      </a:bodyPr>
                      <a:lstStyle/>
                      <a:p>
                        <a:pPr>
                          <a:spcBef>
                            <a:spcPct val="50000"/>
                          </a:spcBef>
                        </a:pPr>
                        <a:r>
                          <a:rPr lang="de-DE" altLang="de-DE" sz="8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Volkspark </a:t>
                        </a:r>
                        <a:r>
                          <a:rPr lang="de-DE" altLang="de-DE" sz="800" dirty="0" err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Wilmersdf</a:t>
                        </a:r>
                        <a:r>
                          <a:rPr lang="de-DE" altLang="de-DE" sz="8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.</a:t>
                        </a:r>
                      </a:p>
                    </p:txBody>
                  </p:sp>
                  <p:sp>
                    <p:nvSpPr>
                      <p:cNvPr id="69" name="Text Box 41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781300" y="3556000"/>
                        <a:ext cx="863600" cy="1538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>
                        <a:spAutoFit/>
                      </a:bodyPr>
                      <a:lstStyle/>
                      <a:p>
                        <a:pPr>
                          <a:spcBef>
                            <a:spcPct val="50000"/>
                          </a:spcBef>
                        </a:pPr>
                        <a:r>
                          <a:rPr lang="de-DE" altLang="de-DE" sz="8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Forst Grunewald</a:t>
                        </a:r>
                      </a:p>
                    </p:txBody>
                  </p:sp>
                </p:grpSp>
              </p:grpSp>
            </p:grpSp>
          </p:grpSp>
          <p:grpSp>
            <p:nvGrpSpPr>
              <p:cNvPr id="26" name="Gruppieren 25"/>
              <p:cNvGrpSpPr/>
              <p:nvPr/>
            </p:nvGrpSpPr>
            <p:grpSpPr>
              <a:xfrm>
                <a:off x="838121" y="1333512"/>
                <a:ext cx="2476809" cy="1033250"/>
                <a:chOff x="907388" y="368691"/>
                <a:chExt cx="2476809" cy="1033250"/>
              </a:xfrm>
            </p:grpSpPr>
            <p:sp>
              <p:nvSpPr>
                <p:cNvPr id="27" name="Rectangle 44"/>
                <p:cNvSpPr>
                  <a:spLocks noChangeArrowheads="1"/>
                </p:cNvSpPr>
                <p:nvPr/>
              </p:nvSpPr>
              <p:spPr bwMode="auto">
                <a:xfrm>
                  <a:off x="981691" y="883845"/>
                  <a:ext cx="144463" cy="71438"/>
                </a:xfrm>
                <a:prstGeom prst="rect">
                  <a:avLst/>
                </a:prstGeom>
                <a:solidFill>
                  <a:srgbClr val="C0504D"/>
                </a:solidFill>
                <a:ln w="3175" cap="flat" cmpd="sng" algn="ctr">
                  <a:solidFill>
                    <a:schemeClr val="tx1"/>
                  </a:solidFill>
                  <a:prstDash val="solid"/>
                </a:ln>
                <a:effectLst/>
                <a:ex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de-DE" sz="1800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" name="Rectangle 45"/>
                <p:cNvSpPr>
                  <a:spLocks noChangeArrowheads="1"/>
                </p:cNvSpPr>
                <p:nvPr/>
              </p:nvSpPr>
              <p:spPr bwMode="auto">
                <a:xfrm>
                  <a:off x="981344" y="1069560"/>
                  <a:ext cx="144463" cy="71438"/>
                </a:xfrm>
                <a:prstGeom prst="rect">
                  <a:avLst/>
                </a:prstGeom>
                <a:solidFill>
                  <a:srgbClr val="C0504D">
                    <a:lumMod val="50000"/>
                  </a:srgbClr>
                </a:solidFill>
                <a:ln w="3175" cap="flat" cmpd="sng" algn="ctr">
                  <a:solidFill>
                    <a:schemeClr val="tx1"/>
                  </a:solidFill>
                  <a:prstDash val="solid"/>
                </a:ln>
                <a:effectLst/>
                <a:ex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de-DE" sz="1800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9" name="Rectangle 46"/>
                <p:cNvSpPr>
                  <a:spLocks noChangeArrowheads="1"/>
                </p:cNvSpPr>
                <p:nvPr/>
              </p:nvSpPr>
              <p:spPr bwMode="auto">
                <a:xfrm>
                  <a:off x="981344" y="1264256"/>
                  <a:ext cx="144463" cy="71438"/>
                </a:xfrm>
                <a:prstGeom prst="rect">
                  <a:avLst/>
                </a:prstGeom>
                <a:pattFill prst="pct40">
                  <a:fgClr>
                    <a:sysClr val="window" lastClr="FFFFFF">
                      <a:lumMod val="75000"/>
                    </a:sysClr>
                  </a:fgClr>
                  <a:bgClr>
                    <a:sysClr val="window" lastClr="FFFFFF"/>
                  </a:bgClr>
                </a:pattFill>
                <a:ln w="3175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de-DE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0" name="Text Box 49"/>
                <p:cNvSpPr txBox="1">
                  <a:spLocks noChangeArrowheads="1"/>
                </p:cNvSpPr>
                <p:nvPr/>
              </p:nvSpPr>
              <p:spPr bwMode="auto">
                <a:xfrm>
                  <a:off x="907388" y="368691"/>
                  <a:ext cx="2476809" cy="26380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de-DE" altLang="de-DE" sz="1800" b="1" kern="0" dirty="0">
                      <a:solidFill>
                        <a:sysClr val="windowText" lastClr="000000"/>
                      </a:solidFill>
                      <a:latin typeface="Calibri Light"/>
                      <a:ea typeface="Calibri"/>
                      <a:cs typeface="Times New Roman"/>
                    </a:rPr>
                    <a:t>Anteil </a:t>
                  </a:r>
                  <a:r>
                    <a:rPr lang="de-DE" altLang="de-DE" sz="1800" b="1" kern="0" dirty="0" smtClean="0">
                      <a:solidFill>
                        <a:sysClr val="windowText" lastClr="000000"/>
                      </a:solidFill>
                      <a:latin typeface="Calibri Light"/>
                      <a:ea typeface="Calibri"/>
                      <a:cs typeface="Times New Roman"/>
                    </a:rPr>
                    <a:t>der Kinder 2011-2015 in der</a:t>
                  </a:r>
                  <a:endParaRPr lang="de-DE" altLang="de-DE" sz="1800" b="1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endParaRPr>
                </a:p>
              </p:txBody>
            </p:sp>
            <p:sp>
              <p:nvSpPr>
                <p:cNvPr id="31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1125807" y="610515"/>
                  <a:ext cx="1625597" cy="79142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de-DE" altLang="de-DE" sz="1200" kern="0" dirty="0" smtClean="0">
                      <a:solidFill>
                        <a:sysClr val="windowText" lastClr="000000"/>
                      </a:solidFill>
                      <a:latin typeface="Calibri Light"/>
                      <a:ea typeface="Calibri"/>
                      <a:cs typeface="Times New Roman"/>
                    </a:rPr>
                    <a:t>oberen sozialen Statusgruppe</a:t>
                  </a:r>
                  <a:endParaRPr lang="de-DE" altLang="de-DE" sz="1200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endParaRPr>
                </a:p>
                <a:p>
                  <a:pPr>
                    <a:spcBef>
                      <a:spcPct val="50000"/>
                    </a:spcBef>
                  </a:pPr>
                  <a:r>
                    <a:rPr lang="de-DE" altLang="de-DE" sz="1200" kern="0" dirty="0">
                      <a:solidFill>
                        <a:sysClr val="windowText" lastClr="000000"/>
                      </a:solidFill>
                      <a:latin typeface="Calibri Light"/>
                      <a:ea typeface="Calibri"/>
                      <a:cs typeface="Times New Roman"/>
                    </a:rPr>
                    <a:t>m</a:t>
                  </a:r>
                  <a:r>
                    <a:rPr lang="de-DE" altLang="de-DE" sz="1200" kern="0" dirty="0" smtClean="0">
                      <a:solidFill>
                        <a:sysClr val="windowText" lastClr="000000"/>
                      </a:solidFill>
                      <a:latin typeface="Calibri Light"/>
                      <a:ea typeface="Calibri"/>
                      <a:cs typeface="Times New Roman"/>
                    </a:rPr>
                    <a:t>ittleren sozialen Statusgruppe</a:t>
                  </a:r>
                  <a:endParaRPr lang="de-DE" altLang="de-DE" sz="1200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endParaRPr>
                </a:p>
                <a:p>
                  <a:pPr>
                    <a:spcBef>
                      <a:spcPct val="50000"/>
                    </a:spcBef>
                  </a:pPr>
                  <a:r>
                    <a:rPr lang="de-DE" altLang="de-DE" sz="1200" kern="0" dirty="0">
                      <a:solidFill>
                        <a:sysClr val="windowText" lastClr="000000"/>
                      </a:solidFill>
                      <a:latin typeface="Calibri Light"/>
                      <a:ea typeface="Calibri"/>
                      <a:cs typeface="Times New Roman"/>
                    </a:rPr>
                    <a:t>u</a:t>
                  </a:r>
                  <a:r>
                    <a:rPr lang="de-DE" altLang="de-DE" sz="1200" kern="0" dirty="0" smtClean="0">
                      <a:solidFill>
                        <a:sysClr val="windowText" lastClr="000000"/>
                      </a:solidFill>
                      <a:latin typeface="Calibri Light"/>
                      <a:ea typeface="Calibri"/>
                      <a:cs typeface="Times New Roman"/>
                    </a:rPr>
                    <a:t>nteren sozialen Statusgruppe</a:t>
                  </a:r>
                  <a:endParaRPr lang="de-DE" altLang="de-DE" sz="1200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endParaRPr>
                </a:p>
                <a:p>
                  <a:pPr>
                    <a:spcBef>
                      <a:spcPct val="50000"/>
                    </a:spcBef>
                  </a:pPr>
                  <a:r>
                    <a:rPr lang="de-DE" altLang="de-DE" sz="1200" kern="0" dirty="0" smtClean="0">
                      <a:solidFill>
                        <a:sysClr val="windowText" lastClr="000000"/>
                      </a:solidFill>
                      <a:latin typeface="Calibri Light"/>
                      <a:ea typeface="Calibri"/>
                      <a:cs typeface="Times New Roman"/>
                    </a:rPr>
                    <a:t>nicht </a:t>
                  </a:r>
                  <a:r>
                    <a:rPr lang="de-DE" altLang="de-DE" sz="1200" kern="0" dirty="0">
                      <a:solidFill>
                        <a:sysClr val="windowText" lastClr="000000"/>
                      </a:solidFill>
                      <a:latin typeface="Calibri Light"/>
                      <a:ea typeface="Calibri"/>
                      <a:cs typeface="Times New Roman"/>
                    </a:rPr>
                    <a:t>bewertet</a:t>
                  </a:r>
                </a:p>
              </p:txBody>
            </p:sp>
            <p:sp>
              <p:nvSpPr>
                <p:cNvPr id="32" name="Rectangle 44"/>
                <p:cNvSpPr>
                  <a:spLocks noChangeArrowheads="1"/>
                </p:cNvSpPr>
                <p:nvPr/>
              </p:nvSpPr>
              <p:spPr bwMode="auto">
                <a:xfrm>
                  <a:off x="981691" y="661412"/>
                  <a:ext cx="144463" cy="71438"/>
                </a:xfrm>
                <a:prstGeom prst="rect">
                  <a:avLst/>
                </a:prstGeom>
                <a:solidFill>
                  <a:srgbClr val="FFCCCC"/>
                </a:solidFill>
                <a:ln w="3175" cap="flat" cmpd="sng" algn="ctr">
                  <a:solidFill>
                    <a:schemeClr val="tx1"/>
                  </a:solidFill>
                  <a:prstDash val="solid"/>
                </a:ln>
                <a:effectLst/>
                <a:ex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de-DE" sz="1800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</p:grpSp>
        <p:grpSp>
          <p:nvGrpSpPr>
            <p:cNvPr id="8" name="Gruppieren 7"/>
            <p:cNvGrpSpPr/>
            <p:nvPr/>
          </p:nvGrpSpPr>
          <p:grpSpPr>
            <a:xfrm>
              <a:off x="3238745" y="1148610"/>
              <a:ext cx="2709691" cy="3431167"/>
              <a:chOff x="3238745" y="1148610"/>
              <a:chExt cx="2709691" cy="3431167"/>
            </a:xfrm>
          </p:grpSpPr>
          <p:graphicFrame>
            <p:nvGraphicFramePr>
              <p:cNvPr id="9" name="Diagramm 8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848984399"/>
                  </p:ext>
                </p:extLst>
              </p:nvPr>
            </p:nvGraphicFramePr>
            <p:xfrm>
              <a:off x="4429291" y="1148610"/>
              <a:ext cx="447431" cy="72940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graphicFrame>
            <p:nvGraphicFramePr>
              <p:cNvPr id="10" name="Diagramm 9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151433999"/>
                  </p:ext>
                </p:extLst>
              </p:nvPr>
            </p:nvGraphicFramePr>
            <p:xfrm>
              <a:off x="3238745" y="2061556"/>
              <a:ext cx="447431" cy="72940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graphicFrame>
            <p:nvGraphicFramePr>
              <p:cNvPr id="11" name="Diagramm 10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02460975"/>
                  </p:ext>
                </p:extLst>
              </p:nvPr>
            </p:nvGraphicFramePr>
            <p:xfrm>
              <a:off x="4036901" y="1997390"/>
              <a:ext cx="447431" cy="72940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  <p:graphicFrame>
            <p:nvGraphicFramePr>
              <p:cNvPr id="12" name="Diagramm 11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695932689"/>
                  </p:ext>
                </p:extLst>
              </p:nvPr>
            </p:nvGraphicFramePr>
            <p:xfrm>
              <a:off x="4491282" y="2048546"/>
              <a:ext cx="447431" cy="52587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7"/>
              </a:graphicData>
            </a:graphic>
          </p:graphicFrame>
          <p:graphicFrame>
            <p:nvGraphicFramePr>
              <p:cNvPr id="13" name="Diagramm 12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69625741"/>
                  </p:ext>
                </p:extLst>
              </p:nvPr>
            </p:nvGraphicFramePr>
            <p:xfrm>
              <a:off x="4883007" y="1601623"/>
              <a:ext cx="447431" cy="72940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8"/>
              </a:graphicData>
            </a:graphic>
          </p:graphicFrame>
          <p:graphicFrame>
            <p:nvGraphicFramePr>
              <p:cNvPr id="14" name="Diagramm 1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601664429"/>
                  </p:ext>
                </p:extLst>
              </p:nvPr>
            </p:nvGraphicFramePr>
            <p:xfrm>
              <a:off x="5305368" y="2082729"/>
              <a:ext cx="447431" cy="72940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9"/>
              </a:graphicData>
            </a:graphic>
          </p:graphicFrame>
          <p:graphicFrame>
            <p:nvGraphicFramePr>
              <p:cNvPr id="15" name="Diagramm 1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210879338"/>
                  </p:ext>
                </p:extLst>
              </p:nvPr>
            </p:nvGraphicFramePr>
            <p:xfrm>
              <a:off x="4678788" y="2402311"/>
              <a:ext cx="447431" cy="72940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0"/>
              </a:graphicData>
            </a:graphic>
          </p:graphicFrame>
          <p:graphicFrame>
            <p:nvGraphicFramePr>
              <p:cNvPr id="16" name="Diagramm 15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219868704"/>
                  </p:ext>
                </p:extLst>
              </p:nvPr>
            </p:nvGraphicFramePr>
            <p:xfrm>
              <a:off x="5161507" y="2374802"/>
              <a:ext cx="447431" cy="72940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1"/>
              </a:graphicData>
            </a:graphic>
          </p:graphicFrame>
          <p:graphicFrame>
            <p:nvGraphicFramePr>
              <p:cNvPr id="17" name="Diagramm 16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667146829"/>
                  </p:ext>
                </p:extLst>
              </p:nvPr>
            </p:nvGraphicFramePr>
            <p:xfrm>
              <a:off x="5501005" y="2587679"/>
              <a:ext cx="447431" cy="72940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2"/>
              </a:graphicData>
            </a:graphic>
          </p:graphicFrame>
          <p:graphicFrame>
            <p:nvGraphicFramePr>
              <p:cNvPr id="18" name="Diagramm 17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59054097"/>
                  </p:ext>
                </p:extLst>
              </p:nvPr>
            </p:nvGraphicFramePr>
            <p:xfrm>
              <a:off x="4449149" y="2992433"/>
              <a:ext cx="447431" cy="52023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3"/>
              </a:graphicData>
            </a:graphic>
          </p:graphicFrame>
          <p:graphicFrame>
            <p:nvGraphicFramePr>
              <p:cNvPr id="19" name="Diagramm 18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637944585"/>
                  </p:ext>
                </p:extLst>
              </p:nvPr>
            </p:nvGraphicFramePr>
            <p:xfrm>
              <a:off x="4171949" y="3434556"/>
              <a:ext cx="447431" cy="72940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4"/>
              </a:graphicData>
            </a:graphic>
          </p:graphicFrame>
          <p:graphicFrame>
            <p:nvGraphicFramePr>
              <p:cNvPr id="21" name="Diagramm 20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96110496"/>
                  </p:ext>
                </p:extLst>
              </p:nvPr>
            </p:nvGraphicFramePr>
            <p:xfrm>
              <a:off x="5019675" y="3850374"/>
              <a:ext cx="447431" cy="72940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5"/>
              </a:graphicData>
            </a:graphic>
          </p:graphicFrame>
          <p:graphicFrame>
            <p:nvGraphicFramePr>
              <p:cNvPr id="20" name="Diagramm 19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153780818"/>
                  </p:ext>
                </p:extLst>
              </p:nvPr>
            </p:nvGraphicFramePr>
            <p:xfrm>
              <a:off x="4719327" y="3463561"/>
              <a:ext cx="447431" cy="72940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6"/>
              </a:graphicData>
            </a:graphic>
          </p:graphicFrame>
          <p:graphicFrame>
            <p:nvGraphicFramePr>
              <p:cNvPr id="23" name="Diagramm 22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862284782"/>
                  </p:ext>
                </p:extLst>
              </p:nvPr>
            </p:nvGraphicFramePr>
            <p:xfrm>
              <a:off x="5069801" y="3609988"/>
              <a:ext cx="447431" cy="48417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7"/>
              </a:graphicData>
            </a:graphic>
          </p:graphicFrame>
          <p:graphicFrame>
            <p:nvGraphicFramePr>
              <p:cNvPr id="22" name="Diagramm 21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914266800"/>
                  </p:ext>
                </p:extLst>
              </p:nvPr>
            </p:nvGraphicFramePr>
            <p:xfrm>
              <a:off x="4963757" y="2928487"/>
              <a:ext cx="447431" cy="72940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8"/>
              </a:graphicData>
            </a:graphic>
          </p:graphicFrame>
          <p:graphicFrame>
            <p:nvGraphicFramePr>
              <p:cNvPr id="24" name="Diagramm 2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791777921"/>
                  </p:ext>
                </p:extLst>
              </p:nvPr>
            </p:nvGraphicFramePr>
            <p:xfrm>
              <a:off x="5402745" y="3161486"/>
              <a:ext cx="447431" cy="72940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9"/>
              </a:graphicData>
            </a:graphic>
          </p:graphicFrame>
        </p:grpSp>
      </p:grpSp>
      <p:cxnSp>
        <p:nvCxnSpPr>
          <p:cNvPr id="75" name="Gerade Verbindung mit Pfeil 74"/>
          <p:cNvCxnSpPr/>
          <p:nvPr/>
        </p:nvCxnSpPr>
        <p:spPr>
          <a:xfrm flipH="1">
            <a:off x="7316340" y="1731455"/>
            <a:ext cx="383588" cy="332636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Gerade Verbindung mit Pfeil 78"/>
          <p:cNvCxnSpPr/>
          <p:nvPr/>
        </p:nvCxnSpPr>
        <p:spPr>
          <a:xfrm flipH="1">
            <a:off x="7058592" y="2649325"/>
            <a:ext cx="430448" cy="169277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Gerade Verbindung mit Pfeil 79"/>
          <p:cNvCxnSpPr/>
          <p:nvPr/>
        </p:nvCxnSpPr>
        <p:spPr>
          <a:xfrm flipH="1">
            <a:off x="7525928" y="3324797"/>
            <a:ext cx="430448" cy="65864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Gerade Verbindung mit Pfeil 80"/>
          <p:cNvCxnSpPr/>
          <p:nvPr/>
        </p:nvCxnSpPr>
        <p:spPr>
          <a:xfrm>
            <a:off x="3449970" y="3261082"/>
            <a:ext cx="436339" cy="127431"/>
          </a:xfrm>
          <a:prstGeom prst="straightConnector1">
            <a:avLst/>
          </a:prstGeom>
          <a:ln w="7620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Gerade Verbindung mit Pfeil 83"/>
          <p:cNvCxnSpPr/>
          <p:nvPr/>
        </p:nvCxnSpPr>
        <p:spPr>
          <a:xfrm>
            <a:off x="4439478" y="5038397"/>
            <a:ext cx="470270" cy="17610"/>
          </a:xfrm>
          <a:prstGeom prst="straightConnector1">
            <a:avLst/>
          </a:prstGeom>
          <a:ln w="7620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Gerade Verbindung mit Pfeil 84"/>
          <p:cNvCxnSpPr/>
          <p:nvPr/>
        </p:nvCxnSpPr>
        <p:spPr>
          <a:xfrm flipV="1">
            <a:off x="5791341" y="5971811"/>
            <a:ext cx="300616" cy="274290"/>
          </a:xfrm>
          <a:prstGeom prst="straightConnector1">
            <a:avLst/>
          </a:prstGeom>
          <a:ln w="7620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feld 75"/>
          <p:cNvSpPr txBox="1"/>
          <p:nvPr/>
        </p:nvSpPr>
        <p:spPr>
          <a:xfrm>
            <a:off x="3344658" y="6309320"/>
            <a:ext cx="5391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MPH Luisa </a:t>
            </a:r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Marquardt</a:t>
            </a:r>
          </a:p>
          <a:p>
            <a:pPr algn="r"/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Planungs- und Koordinierungsstelle Gesundheit und Soziales  - Bereich Gesundheits- und Sozialberichterstattung</a:t>
            </a:r>
            <a:endParaRPr lang="de-DE" sz="9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78" name="Datumsplatzhalter 5"/>
          <p:cNvSpPr txBox="1">
            <a:spLocks/>
          </p:cNvSpPr>
          <p:nvPr/>
        </p:nvSpPr>
        <p:spPr>
          <a:xfrm>
            <a:off x="6046223" y="116632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defPPr>
              <a:defRPr lang="en-US"/>
            </a:defPPr>
            <a:lvl1pPr algn="l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kern="1200">
                <a:solidFill>
                  <a:schemeClr val="tx2"/>
                </a:solidFill>
                <a:latin typeface="Times New Roman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 algn="r"/>
            <a:r>
              <a:rPr lang="de-DE" altLang="de-DE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22.09.2017</a:t>
            </a:r>
            <a:endParaRPr lang="de-DE" altLang="de-D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1348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3534">
        <p14:prism/>
      </p:transition>
    </mc:Choice>
    <mc:Fallback xmlns="">
      <p:transition spd="slow" advTm="3353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351840" cy="990600"/>
          </a:xfrm>
        </p:spPr>
        <p:txBody>
          <a:bodyPr>
            <a:normAutofit fontScale="90000"/>
          </a:bodyPr>
          <a:lstStyle/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II. Soziales 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Umfeld &amp; soziale Integration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EE12DCD-3FB3-4967-B0F0-A7B9015D0B37}" type="slidenum">
              <a:rPr lang="de-DE" altLang="de-DE" smtClean="0"/>
              <a:pPr/>
              <a:t>6</a:t>
            </a:fld>
            <a:endParaRPr lang="de-DE" alt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de-DE" dirty="0" smtClean="0"/>
              <a:t>Anteil der Kinder, die bei Alleinerziehenden aufwachsen= 18,8% (Berlin: 22,7%)</a:t>
            </a:r>
          </a:p>
          <a:p>
            <a:pPr lvl="1"/>
            <a:r>
              <a:rPr lang="de-DE" sz="2400" dirty="0" smtClean="0"/>
              <a:t>Mehr als jedes 4. Kind in Charlottenburg-Nord und Mierendorffplatz betroffen</a:t>
            </a:r>
          </a:p>
          <a:p>
            <a:r>
              <a:rPr lang="de-DE" sz="2700" dirty="0" smtClean="0"/>
              <a:t>Kitabesuch:</a:t>
            </a:r>
          </a:p>
        </p:txBody>
      </p:sp>
      <p:graphicFrame>
        <p:nvGraphicFramePr>
          <p:cNvPr id="6" name="Inhaltsplatzhalt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1371732"/>
              </p:ext>
            </p:extLst>
          </p:nvPr>
        </p:nvGraphicFramePr>
        <p:xfrm>
          <a:off x="971600" y="3933056"/>
          <a:ext cx="5400600" cy="223224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511377"/>
                <a:gridCol w="1889223"/>
              </a:tblGrid>
              <a:tr h="288032">
                <a:tc>
                  <a:txBody>
                    <a:bodyPr/>
                    <a:lstStyle/>
                    <a:p>
                      <a:r>
                        <a:rPr lang="de-DE" sz="2000" dirty="0" smtClean="0"/>
                        <a:t>Kitabesuchsdauer </a:t>
                      </a:r>
                      <a:r>
                        <a:rPr lang="de-DE" sz="1600" dirty="0" smtClean="0"/>
                        <a:t>(2015)</a:t>
                      </a:r>
                      <a:endParaRPr lang="de-DE" sz="1600" dirty="0"/>
                    </a:p>
                  </a:txBody>
                  <a:tcPr>
                    <a:lnT w="38100" cmpd="sng">
                      <a:noFill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de-DE" sz="2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kumimoji="0" lang="de-DE" sz="2000" b="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38100" cmpd="sng">
                      <a:noFill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95848">
                <a:tc>
                  <a:txBody>
                    <a:bodyPr/>
                    <a:lstStyle/>
                    <a:p>
                      <a:pPr algn="l" fontAlgn="b"/>
                      <a:r>
                        <a:rPr kumimoji="0" lang="de-DE" sz="2000" b="0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kein Besuch</a:t>
                      </a:r>
                    </a:p>
                  </a:txBody>
                  <a:tcPr marL="171450" marR="9525" marT="9525" marB="0" anchor="b"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2000" b="0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2,0</a:t>
                      </a:r>
                    </a:p>
                  </a:txBody>
                  <a:tcPr marL="9525" marR="9525" marT="9525" marB="0" anchor="b"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fontAlgn="b"/>
                      <a:r>
                        <a:rPr kumimoji="0" lang="de-DE" sz="2000" b="0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bis 2 Jahre</a:t>
                      </a:r>
                    </a:p>
                  </a:txBody>
                  <a:tcPr marL="171450" marR="9525" marT="9525" marB="0" anchor="b"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2000" b="0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11,1</a:t>
                      </a: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fontAlgn="b"/>
                      <a:r>
                        <a:rPr kumimoji="0" lang="de-DE" sz="2000" b="0" kern="120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mehr als 2 Jahre</a:t>
                      </a:r>
                    </a:p>
                  </a:txBody>
                  <a:tcPr marL="17145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2000" b="0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86,9</a:t>
                      </a:r>
                    </a:p>
                  </a:txBody>
                  <a:tcPr marL="9525" marR="9525" marT="9525" marB="0" anchor="b"/>
                </a:tc>
              </a:tr>
              <a:tr h="360040">
                <a:tc>
                  <a:txBody>
                    <a:bodyPr/>
                    <a:lstStyle/>
                    <a:p>
                      <a:pPr algn="l" fontAlgn="b"/>
                      <a:r>
                        <a:rPr kumimoji="0" lang="de-DE" sz="2000" b="0" kern="120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deutsch</a:t>
                      </a:r>
                    </a:p>
                  </a:txBody>
                  <a:tcPr marL="4286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2000" b="0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95,5</a:t>
                      </a:r>
                    </a:p>
                  </a:txBody>
                  <a:tcPr marL="9525" marR="9525" marT="9525" marB="0" anchor="b"/>
                </a:tc>
              </a:tr>
              <a:tr h="360040">
                <a:tc>
                  <a:txBody>
                    <a:bodyPr/>
                    <a:lstStyle/>
                    <a:p>
                      <a:pPr algn="l" fontAlgn="b"/>
                      <a:r>
                        <a:rPr kumimoji="0" lang="de-DE" sz="2000" b="0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MH</a:t>
                      </a:r>
                    </a:p>
                  </a:txBody>
                  <a:tcPr marL="4286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2000" b="0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80,8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8" name="Textfeld 7"/>
          <p:cNvSpPr txBox="1"/>
          <p:nvPr/>
        </p:nvSpPr>
        <p:spPr>
          <a:xfrm>
            <a:off x="3344658" y="6309320"/>
            <a:ext cx="5391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MPH Luisa </a:t>
            </a:r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Marquardt</a:t>
            </a:r>
          </a:p>
          <a:p>
            <a:pPr algn="r"/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Planungs- und Koordinierungsstelle Gesundheit und Soziales  - Bereich Gesundheits- und Sozialberichterstattung</a:t>
            </a:r>
            <a:endParaRPr lang="de-DE" sz="9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12" name="Datumsplatzhalter 5"/>
          <p:cNvSpPr txBox="1">
            <a:spLocks/>
          </p:cNvSpPr>
          <p:nvPr/>
        </p:nvSpPr>
        <p:spPr>
          <a:xfrm>
            <a:off x="6046223" y="116632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defPPr>
              <a:defRPr lang="en-US"/>
            </a:defPPr>
            <a:lvl1pPr algn="l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kern="1200">
                <a:solidFill>
                  <a:schemeClr val="tx2"/>
                </a:solidFill>
                <a:latin typeface="Times New Roman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 algn="r"/>
            <a:r>
              <a:rPr lang="de-DE" altLang="de-DE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22.09.2017</a:t>
            </a:r>
            <a:endParaRPr lang="de-DE" altLang="de-D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154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19468">
        <p14:prism/>
      </p:transition>
    </mc:Choice>
    <mc:Fallback xmlns="">
      <p:transition spd="slow" advTm="1194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600" i="1" dirty="0" smtClean="0"/>
              <a:t>Kitabesuchsdauer</a:t>
            </a:r>
            <a:endParaRPr lang="de-DE" i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EE12DCD-3FB3-4967-B0F0-A7B9015D0B37}" type="slidenum">
              <a:rPr lang="de-DE" altLang="de-DE" smtClean="0"/>
              <a:pPr/>
              <a:t>7</a:t>
            </a:fld>
            <a:endParaRPr lang="de-DE" altLang="de-DE"/>
          </a:p>
        </p:txBody>
      </p:sp>
      <p:grpSp>
        <p:nvGrpSpPr>
          <p:cNvPr id="6" name="Gruppieren 5"/>
          <p:cNvGrpSpPr>
            <a:grpSpLocks noChangeAspect="1"/>
          </p:cNvGrpSpPr>
          <p:nvPr/>
        </p:nvGrpSpPr>
        <p:grpSpPr>
          <a:xfrm>
            <a:off x="666755" y="1607812"/>
            <a:ext cx="7410346" cy="4384993"/>
            <a:chOff x="642558" y="1347788"/>
            <a:chExt cx="5293105" cy="3132138"/>
          </a:xfrm>
        </p:grpSpPr>
        <p:grpSp>
          <p:nvGrpSpPr>
            <p:cNvPr id="7" name="Gruppieren 6"/>
            <p:cNvGrpSpPr/>
            <p:nvPr/>
          </p:nvGrpSpPr>
          <p:grpSpPr>
            <a:xfrm>
              <a:off x="2292837" y="1347788"/>
              <a:ext cx="3642826" cy="3132138"/>
              <a:chOff x="2292837" y="1347788"/>
              <a:chExt cx="3642826" cy="3132138"/>
            </a:xfrm>
          </p:grpSpPr>
          <p:sp>
            <p:nvSpPr>
              <p:cNvPr id="15" name="Freeform 20"/>
              <p:cNvSpPr>
                <a:spLocks/>
              </p:cNvSpPr>
              <p:nvPr/>
            </p:nvSpPr>
            <p:spPr bwMode="auto">
              <a:xfrm>
                <a:off x="4887913" y="3989388"/>
                <a:ext cx="504825" cy="490538"/>
              </a:xfrm>
              <a:custGeom>
                <a:avLst/>
                <a:gdLst>
                  <a:gd name="T0" fmla="*/ 178 w 397"/>
                  <a:gd name="T1" fmla="*/ 370 h 386"/>
                  <a:gd name="T2" fmla="*/ 172 w 397"/>
                  <a:gd name="T3" fmla="*/ 366 h 386"/>
                  <a:gd name="T4" fmla="*/ 157 w 397"/>
                  <a:gd name="T5" fmla="*/ 347 h 386"/>
                  <a:gd name="T6" fmla="*/ 146 w 397"/>
                  <a:gd name="T7" fmla="*/ 332 h 386"/>
                  <a:gd name="T8" fmla="*/ 130 w 397"/>
                  <a:gd name="T9" fmla="*/ 318 h 386"/>
                  <a:gd name="T10" fmla="*/ 117 w 397"/>
                  <a:gd name="T11" fmla="*/ 305 h 386"/>
                  <a:gd name="T12" fmla="*/ 94 w 397"/>
                  <a:gd name="T13" fmla="*/ 276 h 386"/>
                  <a:gd name="T14" fmla="*/ 67 w 397"/>
                  <a:gd name="T15" fmla="*/ 247 h 386"/>
                  <a:gd name="T16" fmla="*/ 0 w 397"/>
                  <a:gd name="T17" fmla="*/ 199 h 386"/>
                  <a:gd name="T18" fmla="*/ 15 w 397"/>
                  <a:gd name="T19" fmla="*/ 186 h 386"/>
                  <a:gd name="T20" fmla="*/ 38 w 397"/>
                  <a:gd name="T21" fmla="*/ 169 h 386"/>
                  <a:gd name="T22" fmla="*/ 101 w 397"/>
                  <a:gd name="T23" fmla="*/ 115 h 386"/>
                  <a:gd name="T24" fmla="*/ 151 w 397"/>
                  <a:gd name="T25" fmla="*/ 71 h 386"/>
                  <a:gd name="T26" fmla="*/ 176 w 397"/>
                  <a:gd name="T27" fmla="*/ 48 h 386"/>
                  <a:gd name="T28" fmla="*/ 209 w 397"/>
                  <a:gd name="T29" fmla="*/ 19 h 386"/>
                  <a:gd name="T30" fmla="*/ 232 w 397"/>
                  <a:gd name="T31" fmla="*/ 0 h 386"/>
                  <a:gd name="T32" fmla="*/ 243 w 397"/>
                  <a:gd name="T33" fmla="*/ 11 h 386"/>
                  <a:gd name="T34" fmla="*/ 266 w 397"/>
                  <a:gd name="T35" fmla="*/ 30 h 386"/>
                  <a:gd name="T36" fmla="*/ 286 w 397"/>
                  <a:gd name="T37" fmla="*/ 42 h 386"/>
                  <a:gd name="T38" fmla="*/ 326 w 397"/>
                  <a:gd name="T39" fmla="*/ 61 h 386"/>
                  <a:gd name="T40" fmla="*/ 374 w 397"/>
                  <a:gd name="T41" fmla="*/ 73 h 386"/>
                  <a:gd name="T42" fmla="*/ 389 w 397"/>
                  <a:gd name="T43" fmla="*/ 71 h 386"/>
                  <a:gd name="T44" fmla="*/ 397 w 397"/>
                  <a:gd name="T45" fmla="*/ 73 h 386"/>
                  <a:gd name="T46" fmla="*/ 395 w 397"/>
                  <a:gd name="T47" fmla="*/ 76 h 386"/>
                  <a:gd name="T48" fmla="*/ 395 w 397"/>
                  <a:gd name="T49" fmla="*/ 96 h 386"/>
                  <a:gd name="T50" fmla="*/ 393 w 397"/>
                  <a:gd name="T51" fmla="*/ 146 h 386"/>
                  <a:gd name="T52" fmla="*/ 393 w 397"/>
                  <a:gd name="T53" fmla="*/ 167 h 386"/>
                  <a:gd name="T54" fmla="*/ 391 w 397"/>
                  <a:gd name="T55" fmla="*/ 192 h 386"/>
                  <a:gd name="T56" fmla="*/ 391 w 397"/>
                  <a:gd name="T57" fmla="*/ 240 h 386"/>
                  <a:gd name="T58" fmla="*/ 391 w 397"/>
                  <a:gd name="T59" fmla="*/ 251 h 386"/>
                  <a:gd name="T60" fmla="*/ 391 w 397"/>
                  <a:gd name="T61" fmla="*/ 272 h 386"/>
                  <a:gd name="T62" fmla="*/ 391 w 397"/>
                  <a:gd name="T63" fmla="*/ 280 h 386"/>
                  <a:gd name="T64" fmla="*/ 397 w 397"/>
                  <a:gd name="T65" fmla="*/ 286 h 386"/>
                  <a:gd name="T66" fmla="*/ 391 w 397"/>
                  <a:gd name="T67" fmla="*/ 295 h 386"/>
                  <a:gd name="T68" fmla="*/ 391 w 397"/>
                  <a:gd name="T69" fmla="*/ 299 h 386"/>
                  <a:gd name="T70" fmla="*/ 389 w 397"/>
                  <a:gd name="T71" fmla="*/ 305 h 386"/>
                  <a:gd name="T72" fmla="*/ 387 w 397"/>
                  <a:gd name="T73" fmla="*/ 332 h 386"/>
                  <a:gd name="T74" fmla="*/ 384 w 397"/>
                  <a:gd name="T75" fmla="*/ 384 h 386"/>
                  <a:gd name="T76" fmla="*/ 362 w 397"/>
                  <a:gd name="T77" fmla="*/ 384 h 386"/>
                  <a:gd name="T78" fmla="*/ 313 w 397"/>
                  <a:gd name="T79" fmla="*/ 382 h 386"/>
                  <a:gd name="T80" fmla="*/ 222 w 397"/>
                  <a:gd name="T81" fmla="*/ 380 h 386"/>
                  <a:gd name="T82" fmla="*/ 217 w 397"/>
                  <a:gd name="T83" fmla="*/ 384 h 386"/>
                  <a:gd name="T84" fmla="*/ 209 w 397"/>
                  <a:gd name="T85" fmla="*/ 382 h 386"/>
                  <a:gd name="T86" fmla="*/ 197 w 397"/>
                  <a:gd name="T87" fmla="*/ 372 h 386"/>
                  <a:gd name="T88" fmla="*/ 188 w 397"/>
                  <a:gd name="T89" fmla="*/ 361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97" h="386">
                    <a:moveTo>
                      <a:pt x="188" y="361"/>
                    </a:moveTo>
                    <a:lnTo>
                      <a:pt x="178" y="370"/>
                    </a:lnTo>
                    <a:lnTo>
                      <a:pt x="174" y="366"/>
                    </a:lnTo>
                    <a:lnTo>
                      <a:pt x="172" y="366"/>
                    </a:lnTo>
                    <a:lnTo>
                      <a:pt x="157" y="357"/>
                    </a:lnTo>
                    <a:lnTo>
                      <a:pt x="157" y="347"/>
                    </a:lnTo>
                    <a:lnTo>
                      <a:pt x="151" y="340"/>
                    </a:lnTo>
                    <a:lnTo>
                      <a:pt x="146" y="332"/>
                    </a:lnTo>
                    <a:lnTo>
                      <a:pt x="138" y="324"/>
                    </a:lnTo>
                    <a:lnTo>
                      <a:pt x="130" y="318"/>
                    </a:lnTo>
                    <a:lnTo>
                      <a:pt x="122" y="311"/>
                    </a:lnTo>
                    <a:lnTo>
                      <a:pt x="117" y="305"/>
                    </a:lnTo>
                    <a:lnTo>
                      <a:pt x="109" y="297"/>
                    </a:lnTo>
                    <a:lnTo>
                      <a:pt x="94" y="276"/>
                    </a:lnTo>
                    <a:lnTo>
                      <a:pt x="69" y="249"/>
                    </a:lnTo>
                    <a:lnTo>
                      <a:pt x="67" y="247"/>
                    </a:lnTo>
                    <a:lnTo>
                      <a:pt x="5" y="201"/>
                    </a:lnTo>
                    <a:lnTo>
                      <a:pt x="0" y="199"/>
                    </a:lnTo>
                    <a:lnTo>
                      <a:pt x="11" y="190"/>
                    </a:lnTo>
                    <a:lnTo>
                      <a:pt x="15" y="186"/>
                    </a:lnTo>
                    <a:lnTo>
                      <a:pt x="32" y="172"/>
                    </a:lnTo>
                    <a:lnTo>
                      <a:pt x="38" y="169"/>
                    </a:lnTo>
                    <a:lnTo>
                      <a:pt x="96" y="119"/>
                    </a:lnTo>
                    <a:lnTo>
                      <a:pt x="101" y="115"/>
                    </a:lnTo>
                    <a:lnTo>
                      <a:pt x="136" y="82"/>
                    </a:lnTo>
                    <a:lnTo>
                      <a:pt x="151" y="71"/>
                    </a:lnTo>
                    <a:lnTo>
                      <a:pt x="170" y="53"/>
                    </a:lnTo>
                    <a:lnTo>
                      <a:pt x="176" y="48"/>
                    </a:lnTo>
                    <a:lnTo>
                      <a:pt x="199" y="27"/>
                    </a:lnTo>
                    <a:lnTo>
                      <a:pt x="209" y="19"/>
                    </a:lnTo>
                    <a:lnTo>
                      <a:pt x="228" y="2"/>
                    </a:lnTo>
                    <a:lnTo>
                      <a:pt x="232" y="0"/>
                    </a:lnTo>
                    <a:lnTo>
                      <a:pt x="240" y="5"/>
                    </a:lnTo>
                    <a:lnTo>
                      <a:pt x="243" y="11"/>
                    </a:lnTo>
                    <a:lnTo>
                      <a:pt x="263" y="27"/>
                    </a:lnTo>
                    <a:lnTo>
                      <a:pt x="266" y="30"/>
                    </a:lnTo>
                    <a:lnTo>
                      <a:pt x="278" y="38"/>
                    </a:lnTo>
                    <a:lnTo>
                      <a:pt x="286" y="42"/>
                    </a:lnTo>
                    <a:lnTo>
                      <a:pt x="316" y="57"/>
                    </a:lnTo>
                    <a:lnTo>
                      <a:pt x="326" y="61"/>
                    </a:lnTo>
                    <a:lnTo>
                      <a:pt x="339" y="65"/>
                    </a:lnTo>
                    <a:lnTo>
                      <a:pt x="374" y="73"/>
                    </a:lnTo>
                    <a:lnTo>
                      <a:pt x="389" y="75"/>
                    </a:lnTo>
                    <a:lnTo>
                      <a:pt x="389" y="71"/>
                    </a:lnTo>
                    <a:lnTo>
                      <a:pt x="397" y="71"/>
                    </a:lnTo>
                    <a:lnTo>
                      <a:pt x="397" y="73"/>
                    </a:lnTo>
                    <a:lnTo>
                      <a:pt x="395" y="73"/>
                    </a:lnTo>
                    <a:lnTo>
                      <a:pt x="395" y="76"/>
                    </a:lnTo>
                    <a:lnTo>
                      <a:pt x="395" y="92"/>
                    </a:lnTo>
                    <a:lnTo>
                      <a:pt x="395" y="96"/>
                    </a:lnTo>
                    <a:lnTo>
                      <a:pt x="393" y="142"/>
                    </a:lnTo>
                    <a:lnTo>
                      <a:pt x="393" y="146"/>
                    </a:lnTo>
                    <a:lnTo>
                      <a:pt x="393" y="165"/>
                    </a:lnTo>
                    <a:lnTo>
                      <a:pt x="393" y="167"/>
                    </a:lnTo>
                    <a:lnTo>
                      <a:pt x="391" y="188"/>
                    </a:lnTo>
                    <a:lnTo>
                      <a:pt x="391" y="192"/>
                    </a:lnTo>
                    <a:lnTo>
                      <a:pt x="391" y="213"/>
                    </a:lnTo>
                    <a:lnTo>
                      <a:pt x="391" y="240"/>
                    </a:lnTo>
                    <a:lnTo>
                      <a:pt x="391" y="244"/>
                    </a:lnTo>
                    <a:lnTo>
                      <a:pt x="391" y="251"/>
                    </a:lnTo>
                    <a:lnTo>
                      <a:pt x="389" y="272"/>
                    </a:lnTo>
                    <a:lnTo>
                      <a:pt x="391" y="272"/>
                    </a:lnTo>
                    <a:lnTo>
                      <a:pt x="391" y="278"/>
                    </a:lnTo>
                    <a:lnTo>
                      <a:pt x="391" y="280"/>
                    </a:lnTo>
                    <a:lnTo>
                      <a:pt x="393" y="282"/>
                    </a:lnTo>
                    <a:lnTo>
                      <a:pt x="397" y="286"/>
                    </a:lnTo>
                    <a:lnTo>
                      <a:pt x="397" y="290"/>
                    </a:lnTo>
                    <a:lnTo>
                      <a:pt x="391" y="295"/>
                    </a:lnTo>
                    <a:lnTo>
                      <a:pt x="393" y="297"/>
                    </a:lnTo>
                    <a:lnTo>
                      <a:pt x="391" y="299"/>
                    </a:lnTo>
                    <a:lnTo>
                      <a:pt x="389" y="301"/>
                    </a:lnTo>
                    <a:lnTo>
                      <a:pt x="389" y="305"/>
                    </a:lnTo>
                    <a:lnTo>
                      <a:pt x="387" y="328"/>
                    </a:lnTo>
                    <a:lnTo>
                      <a:pt x="387" y="332"/>
                    </a:lnTo>
                    <a:lnTo>
                      <a:pt x="387" y="380"/>
                    </a:lnTo>
                    <a:lnTo>
                      <a:pt x="384" y="384"/>
                    </a:lnTo>
                    <a:lnTo>
                      <a:pt x="370" y="384"/>
                    </a:lnTo>
                    <a:lnTo>
                      <a:pt x="362" y="384"/>
                    </a:lnTo>
                    <a:lnTo>
                      <a:pt x="318" y="382"/>
                    </a:lnTo>
                    <a:lnTo>
                      <a:pt x="313" y="382"/>
                    </a:lnTo>
                    <a:lnTo>
                      <a:pt x="226" y="380"/>
                    </a:lnTo>
                    <a:lnTo>
                      <a:pt x="222" y="380"/>
                    </a:lnTo>
                    <a:lnTo>
                      <a:pt x="218" y="382"/>
                    </a:lnTo>
                    <a:lnTo>
                      <a:pt x="217" y="384"/>
                    </a:lnTo>
                    <a:lnTo>
                      <a:pt x="215" y="386"/>
                    </a:lnTo>
                    <a:lnTo>
                      <a:pt x="209" y="382"/>
                    </a:lnTo>
                    <a:lnTo>
                      <a:pt x="203" y="376"/>
                    </a:lnTo>
                    <a:lnTo>
                      <a:pt x="197" y="372"/>
                    </a:lnTo>
                    <a:lnTo>
                      <a:pt x="192" y="366"/>
                    </a:lnTo>
                    <a:lnTo>
                      <a:pt x="188" y="361"/>
                    </a:lnTo>
                    <a:close/>
                  </a:path>
                </a:pathLst>
              </a:custGeom>
              <a:solidFill>
                <a:srgbClr val="C0504D">
                  <a:lumMod val="60000"/>
                  <a:lumOff val="40000"/>
                </a:srgb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grpSp>
            <p:nvGrpSpPr>
              <p:cNvPr id="16" name="Gruppieren 15"/>
              <p:cNvGrpSpPr/>
              <p:nvPr/>
            </p:nvGrpSpPr>
            <p:grpSpPr>
              <a:xfrm>
                <a:off x="2292837" y="1347788"/>
                <a:ext cx="3642826" cy="3125787"/>
                <a:chOff x="2292837" y="1347788"/>
                <a:chExt cx="3642826" cy="3125787"/>
              </a:xfrm>
            </p:grpSpPr>
            <p:sp>
              <p:nvSpPr>
                <p:cNvPr id="17" name="Freeform 14"/>
                <p:cNvSpPr>
                  <a:spLocks/>
                </p:cNvSpPr>
                <p:nvPr/>
              </p:nvSpPr>
              <p:spPr bwMode="auto">
                <a:xfrm>
                  <a:off x="4486275" y="2803525"/>
                  <a:ext cx="606425" cy="463550"/>
                </a:xfrm>
                <a:custGeom>
                  <a:avLst/>
                  <a:gdLst>
                    <a:gd name="T0" fmla="*/ 257 w 478"/>
                    <a:gd name="T1" fmla="*/ 231 h 365"/>
                    <a:gd name="T2" fmla="*/ 167 w 478"/>
                    <a:gd name="T3" fmla="*/ 252 h 365"/>
                    <a:gd name="T4" fmla="*/ 123 w 478"/>
                    <a:gd name="T5" fmla="*/ 260 h 365"/>
                    <a:gd name="T6" fmla="*/ 67 w 478"/>
                    <a:gd name="T7" fmla="*/ 285 h 365"/>
                    <a:gd name="T8" fmla="*/ 55 w 478"/>
                    <a:gd name="T9" fmla="*/ 310 h 365"/>
                    <a:gd name="T10" fmla="*/ 54 w 478"/>
                    <a:gd name="T11" fmla="*/ 323 h 365"/>
                    <a:gd name="T12" fmla="*/ 36 w 478"/>
                    <a:gd name="T13" fmla="*/ 319 h 365"/>
                    <a:gd name="T14" fmla="*/ 0 w 478"/>
                    <a:gd name="T15" fmla="*/ 319 h 365"/>
                    <a:gd name="T16" fmla="*/ 4 w 478"/>
                    <a:gd name="T17" fmla="*/ 308 h 365"/>
                    <a:gd name="T18" fmla="*/ 5 w 478"/>
                    <a:gd name="T19" fmla="*/ 300 h 365"/>
                    <a:gd name="T20" fmla="*/ 9 w 478"/>
                    <a:gd name="T21" fmla="*/ 287 h 365"/>
                    <a:gd name="T22" fmla="*/ 13 w 478"/>
                    <a:gd name="T23" fmla="*/ 283 h 365"/>
                    <a:gd name="T24" fmla="*/ 9 w 478"/>
                    <a:gd name="T25" fmla="*/ 271 h 365"/>
                    <a:gd name="T26" fmla="*/ 5 w 478"/>
                    <a:gd name="T27" fmla="*/ 260 h 365"/>
                    <a:gd name="T28" fmla="*/ 2 w 478"/>
                    <a:gd name="T29" fmla="*/ 250 h 365"/>
                    <a:gd name="T30" fmla="*/ 2 w 478"/>
                    <a:gd name="T31" fmla="*/ 239 h 365"/>
                    <a:gd name="T32" fmla="*/ 9 w 478"/>
                    <a:gd name="T33" fmla="*/ 214 h 365"/>
                    <a:gd name="T34" fmla="*/ 13 w 478"/>
                    <a:gd name="T35" fmla="*/ 166 h 365"/>
                    <a:gd name="T36" fmla="*/ 19 w 478"/>
                    <a:gd name="T37" fmla="*/ 143 h 365"/>
                    <a:gd name="T38" fmla="*/ 11 w 478"/>
                    <a:gd name="T39" fmla="*/ 143 h 365"/>
                    <a:gd name="T40" fmla="*/ 21 w 478"/>
                    <a:gd name="T41" fmla="*/ 133 h 365"/>
                    <a:gd name="T42" fmla="*/ 30 w 478"/>
                    <a:gd name="T43" fmla="*/ 108 h 365"/>
                    <a:gd name="T44" fmla="*/ 50 w 478"/>
                    <a:gd name="T45" fmla="*/ 66 h 365"/>
                    <a:gd name="T46" fmla="*/ 65 w 478"/>
                    <a:gd name="T47" fmla="*/ 33 h 365"/>
                    <a:gd name="T48" fmla="*/ 82 w 478"/>
                    <a:gd name="T49" fmla="*/ 31 h 365"/>
                    <a:gd name="T50" fmla="*/ 98 w 478"/>
                    <a:gd name="T51" fmla="*/ 29 h 365"/>
                    <a:gd name="T52" fmla="*/ 155 w 478"/>
                    <a:gd name="T53" fmla="*/ 24 h 365"/>
                    <a:gd name="T54" fmla="*/ 194 w 478"/>
                    <a:gd name="T55" fmla="*/ 20 h 365"/>
                    <a:gd name="T56" fmla="*/ 270 w 478"/>
                    <a:gd name="T57" fmla="*/ 12 h 365"/>
                    <a:gd name="T58" fmla="*/ 299 w 478"/>
                    <a:gd name="T59" fmla="*/ 8 h 365"/>
                    <a:gd name="T60" fmla="*/ 338 w 478"/>
                    <a:gd name="T61" fmla="*/ 6 h 365"/>
                    <a:gd name="T62" fmla="*/ 370 w 478"/>
                    <a:gd name="T63" fmla="*/ 2 h 365"/>
                    <a:gd name="T64" fmla="*/ 378 w 478"/>
                    <a:gd name="T65" fmla="*/ 0 h 365"/>
                    <a:gd name="T66" fmla="*/ 382 w 478"/>
                    <a:gd name="T67" fmla="*/ 41 h 365"/>
                    <a:gd name="T68" fmla="*/ 384 w 478"/>
                    <a:gd name="T69" fmla="*/ 58 h 365"/>
                    <a:gd name="T70" fmla="*/ 388 w 478"/>
                    <a:gd name="T71" fmla="*/ 97 h 365"/>
                    <a:gd name="T72" fmla="*/ 393 w 478"/>
                    <a:gd name="T73" fmla="*/ 137 h 365"/>
                    <a:gd name="T74" fmla="*/ 403 w 478"/>
                    <a:gd name="T75" fmla="*/ 162 h 365"/>
                    <a:gd name="T76" fmla="*/ 407 w 478"/>
                    <a:gd name="T77" fmla="*/ 177 h 365"/>
                    <a:gd name="T78" fmla="*/ 416 w 478"/>
                    <a:gd name="T79" fmla="*/ 198 h 365"/>
                    <a:gd name="T80" fmla="*/ 420 w 478"/>
                    <a:gd name="T81" fmla="*/ 208 h 365"/>
                    <a:gd name="T82" fmla="*/ 426 w 478"/>
                    <a:gd name="T83" fmla="*/ 219 h 365"/>
                    <a:gd name="T84" fmla="*/ 430 w 478"/>
                    <a:gd name="T85" fmla="*/ 227 h 365"/>
                    <a:gd name="T86" fmla="*/ 455 w 478"/>
                    <a:gd name="T87" fmla="*/ 275 h 365"/>
                    <a:gd name="T88" fmla="*/ 470 w 478"/>
                    <a:gd name="T89" fmla="*/ 306 h 365"/>
                    <a:gd name="T90" fmla="*/ 476 w 478"/>
                    <a:gd name="T91" fmla="*/ 323 h 365"/>
                    <a:gd name="T92" fmla="*/ 466 w 478"/>
                    <a:gd name="T93" fmla="*/ 338 h 365"/>
                    <a:gd name="T94" fmla="*/ 401 w 478"/>
                    <a:gd name="T95" fmla="*/ 358 h 365"/>
                    <a:gd name="T96" fmla="*/ 372 w 478"/>
                    <a:gd name="T97" fmla="*/ 356 h 365"/>
                    <a:gd name="T98" fmla="*/ 351 w 478"/>
                    <a:gd name="T99" fmla="*/ 329 h 365"/>
                    <a:gd name="T100" fmla="*/ 332 w 478"/>
                    <a:gd name="T101" fmla="*/ 319 h 365"/>
                    <a:gd name="T102" fmla="*/ 307 w 478"/>
                    <a:gd name="T103" fmla="*/ 306 h 365"/>
                    <a:gd name="T104" fmla="*/ 286 w 478"/>
                    <a:gd name="T105" fmla="*/ 292 h 365"/>
                    <a:gd name="T106" fmla="*/ 257 w 478"/>
                    <a:gd name="T107" fmla="*/ 277 h 365"/>
                    <a:gd name="T108" fmla="*/ 269 w 478"/>
                    <a:gd name="T109" fmla="*/ 264 h 365"/>
                    <a:gd name="T110" fmla="*/ 267 w 478"/>
                    <a:gd name="T111" fmla="*/ 256 h 3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478" h="365">
                      <a:moveTo>
                        <a:pt x="257" y="233"/>
                      </a:moveTo>
                      <a:lnTo>
                        <a:pt x="257" y="231"/>
                      </a:lnTo>
                      <a:lnTo>
                        <a:pt x="173" y="250"/>
                      </a:lnTo>
                      <a:lnTo>
                        <a:pt x="167" y="252"/>
                      </a:lnTo>
                      <a:lnTo>
                        <a:pt x="163" y="254"/>
                      </a:lnTo>
                      <a:lnTo>
                        <a:pt x="123" y="260"/>
                      </a:lnTo>
                      <a:lnTo>
                        <a:pt x="115" y="260"/>
                      </a:lnTo>
                      <a:lnTo>
                        <a:pt x="67" y="285"/>
                      </a:lnTo>
                      <a:lnTo>
                        <a:pt x="75" y="300"/>
                      </a:lnTo>
                      <a:lnTo>
                        <a:pt x="55" y="310"/>
                      </a:lnTo>
                      <a:lnTo>
                        <a:pt x="61" y="319"/>
                      </a:lnTo>
                      <a:lnTo>
                        <a:pt x="54" y="323"/>
                      </a:lnTo>
                      <a:lnTo>
                        <a:pt x="48" y="315"/>
                      </a:lnTo>
                      <a:lnTo>
                        <a:pt x="36" y="319"/>
                      </a:lnTo>
                      <a:lnTo>
                        <a:pt x="29" y="306"/>
                      </a:lnTo>
                      <a:lnTo>
                        <a:pt x="0" y="319"/>
                      </a:lnTo>
                      <a:lnTo>
                        <a:pt x="0" y="315"/>
                      </a:lnTo>
                      <a:lnTo>
                        <a:pt x="4" y="308"/>
                      </a:lnTo>
                      <a:lnTo>
                        <a:pt x="5" y="304"/>
                      </a:lnTo>
                      <a:lnTo>
                        <a:pt x="5" y="300"/>
                      </a:lnTo>
                      <a:lnTo>
                        <a:pt x="7" y="294"/>
                      </a:lnTo>
                      <a:lnTo>
                        <a:pt x="9" y="287"/>
                      </a:lnTo>
                      <a:lnTo>
                        <a:pt x="13" y="287"/>
                      </a:lnTo>
                      <a:lnTo>
                        <a:pt x="13" y="283"/>
                      </a:lnTo>
                      <a:lnTo>
                        <a:pt x="11" y="277"/>
                      </a:lnTo>
                      <a:lnTo>
                        <a:pt x="9" y="271"/>
                      </a:lnTo>
                      <a:lnTo>
                        <a:pt x="7" y="265"/>
                      </a:lnTo>
                      <a:lnTo>
                        <a:pt x="5" y="260"/>
                      </a:lnTo>
                      <a:lnTo>
                        <a:pt x="5" y="258"/>
                      </a:lnTo>
                      <a:lnTo>
                        <a:pt x="2" y="250"/>
                      </a:lnTo>
                      <a:lnTo>
                        <a:pt x="2" y="242"/>
                      </a:lnTo>
                      <a:lnTo>
                        <a:pt x="2" y="239"/>
                      </a:lnTo>
                      <a:lnTo>
                        <a:pt x="9" y="221"/>
                      </a:lnTo>
                      <a:lnTo>
                        <a:pt x="9" y="214"/>
                      </a:lnTo>
                      <a:lnTo>
                        <a:pt x="11" y="187"/>
                      </a:lnTo>
                      <a:lnTo>
                        <a:pt x="13" y="166"/>
                      </a:lnTo>
                      <a:lnTo>
                        <a:pt x="15" y="152"/>
                      </a:lnTo>
                      <a:lnTo>
                        <a:pt x="19" y="143"/>
                      </a:lnTo>
                      <a:lnTo>
                        <a:pt x="17" y="143"/>
                      </a:lnTo>
                      <a:lnTo>
                        <a:pt x="11" y="143"/>
                      </a:lnTo>
                      <a:lnTo>
                        <a:pt x="15" y="133"/>
                      </a:lnTo>
                      <a:lnTo>
                        <a:pt x="21" y="133"/>
                      </a:lnTo>
                      <a:lnTo>
                        <a:pt x="25" y="121"/>
                      </a:lnTo>
                      <a:lnTo>
                        <a:pt x="30" y="108"/>
                      </a:lnTo>
                      <a:lnTo>
                        <a:pt x="36" y="93"/>
                      </a:lnTo>
                      <a:lnTo>
                        <a:pt x="50" y="66"/>
                      </a:lnTo>
                      <a:lnTo>
                        <a:pt x="52" y="64"/>
                      </a:lnTo>
                      <a:lnTo>
                        <a:pt x="65" y="33"/>
                      </a:lnTo>
                      <a:lnTo>
                        <a:pt x="78" y="31"/>
                      </a:lnTo>
                      <a:lnTo>
                        <a:pt x="82" y="31"/>
                      </a:lnTo>
                      <a:lnTo>
                        <a:pt x="90" y="29"/>
                      </a:lnTo>
                      <a:lnTo>
                        <a:pt x="98" y="29"/>
                      </a:lnTo>
                      <a:lnTo>
                        <a:pt x="144" y="25"/>
                      </a:lnTo>
                      <a:lnTo>
                        <a:pt x="155" y="24"/>
                      </a:lnTo>
                      <a:lnTo>
                        <a:pt x="186" y="20"/>
                      </a:lnTo>
                      <a:lnTo>
                        <a:pt x="194" y="20"/>
                      </a:lnTo>
                      <a:lnTo>
                        <a:pt x="259" y="14"/>
                      </a:lnTo>
                      <a:lnTo>
                        <a:pt x="270" y="12"/>
                      </a:lnTo>
                      <a:lnTo>
                        <a:pt x="288" y="10"/>
                      </a:lnTo>
                      <a:lnTo>
                        <a:pt x="299" y="8"/>
                      </a:lnTo>
                      <a:lnTo>
                        <a:pt x="309" y="8"/>
                      </a:lnTo>
                      <a:lnTo>
                        <a:pt x="338" y="6"/>
                      </a:lnTo>
                      <a:lnTo>
                        <a:pt x="343" y="4"/>
                      </a:lnTo>
                      <a:lnTo>
                        <a:pt x="370" y="2"/>
                      </a:lnTo>
                      <a:lnTo>
                        <a:pt x="374" y="2"/>
                      </a:lnTo>
                      <a:lnTo>
                        <a:pt x="378" y="0"/>
                      </a:lnTo>
                      <a:lnTo>
                        <a:pt x="382" y="35"/>
                      </a:lnTo>
                      <a:lnTo>
                        <a:pt x="382" y="41"/>
                      </a:lnTo>
                      <a:lnTo>
                        <a:pt x="384" y="54"/>
                      </a:lnTo>
                      <a:lnTo>
                        <a:pt x="384" y="58"/>
                      </a:lnTo>
                      <a:lnTo>
                        <a:pt x="388" y="91"/>
                      </a:lnTo>
                      <a:lnTo>
                        <a:pt x="388" y="97"/>
                      </a:lnTo>
                      <a:lnTo>
                        <a:pt x="390" y="125"/>
                      </a:lnTo>
                      <a:lnTo>
                        <a:pt x="393" y="137"/>
                      </a:lnTo>
                      <a:lnTo>
                        <a:pt x="397" y="148"/>
                      </a:lnTo>
                      <a:lnTo>
                        <a:pt x="403" y="162"/>
                      </a:lnTo>
                      <a:lnTo>
                        <a:pt x="405" y="171"/>
                      </a:lnTo>
                      <a:lnTo>
                        <a:pt x="407" y="177"/>
                      </a:lnTo>
                      <a:lnTo>
                        <a:pt x="409" y="181"/>
                      </a:lnTo>
                      <a:lnTo>
                        <a:pt x="416" y="198"/>
                      </a:lnTo>
                      <a:lnTo>
                        <a:pt x="416" y="200"/>
                      </a:lnTo>
                      <a:lnTo>
                        <a:pt x="420" y="208"/>
                      </a:lnTo>
                      <a:lnTo>
                        <a:pt x="422" y="214"/>
                      </a:lnTo>
                      <a:lnTo>
                        <a:pt x="426" y="219"/>
                      </a:lnTo>
                      <a:lnTo>
                        <a:pt x="428" y="223"/>
                      </a:lnTo>
                      <a:lnTo>
                        <a:pt x="430" y="227"/>
                      </a:lnTo>
                      <a:lnTo>
                        <a:pt x="443" y="256"/>
                      </a:lnTo>
                      <a:lnTo>
                        <a:pt x="455" y="275"/>
                      </a:lnTo>
                      <a:lnTo>
                        <a:pt x="468" y="302"/>
                      </a:lnTo>
                      <a:lnTo>
                        <a:pt x="470" y="306"/>
                      </a:lnTo>
                      <a:lnTo>
                        <a:pt x="470" y="310"/>
                      </a:lnTo>
                      <a:lnTo>
                        <a:pt x="476" y="323"/>
                      </a:lnTo>
                      <a:lnTo>
                        <a:pt x="478" y="335"/>
                      </a:lnTo>
                      <a:lnTo>
                        <a:pt x="466" y="338"/>
                      </a:lnTo>
                      <a:lnTo>
                        <a:pt x="416" y="354"/>
                      </a:lnTo>
                      <a:lnTo>
                        <a:pt x="401" y="358"/>
                      </a:lnTo>
                      <a:lnTo>
                        <a:pt x="372" y="365"/>
                      </a:lnTo>
                      <a:lnTo>
                        <a:pt x="372" y="356"/>
                      </a:lnTo>
                      <a:lnTo>
                        <a:pt x="374" y="342"/>
                      </a:lnTo>
                      <a:lnTo>
                        <a:pt x="351" y="329"/>
                      </a:lnTo>
                      <a:lnTo>
                        <a:pt x="345" y="327"/>
                      </a:lnTo>
                      <a:lnTo>
                        <a:pt x="332" y="319"/>
                      </a:lnTo>
                      <a:lnTo>
                        <a:pt x="324" y="313"/>
                      </a:lnTo>
                      <a:lnTo>
                        <a:pt x="307" y="306"/>
                      </a:lnTo>
                      <a:lnTo>
                        <a:pt x="301" y="302"/>
                      </a:lnTo>
                      <a:lnTo>
                        <a:pt x="286" y="292"/>
                      </a:lnTo>
                      <a:lnTo>
                        <a:pt x="278" y="289"/>
                      </a:lnTo>
                      <a:lnTo>
                        <a:pt x="257" y="277"/>
                      </a:lnTo>
                      <a:lnTo>
                        <a:pt x="249" y="273"/>
                      </a:lnTo>
                      <a:lnTo>
                        <a:pt x="269" y="264"/>
                      </a:lnTo>
                      <a:lnTo>
                        <a:pt x="269" y="258"/>
                      </a:lnTo>
                      <a:lnTo>
                        <a:pt x="267" y="256"/>
                      </a:lnTo>
                      <a:lnTo>
                        <a:pt x="257" y="233"/>
                      </a:lnTo>
                      <a:close/>
                    </a:path>
                  </a:pathLst>
                </a:custGeom>
                <a:solidFill>
                  <a:srgbClr val="C0504D">
                    <a:lumMod val="60000"/>
                    <a:lumOff val="40000"/>
                  </a:srgbClr>
                </a:solidFill>
                <a:ln w="3175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de-DE" sz="1800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18" name="Freeform 17"/>
                <p:cNvSpPr>
                  <a:spLocks/>
                </p:cNvSpPr>
                <p:nvPr/>
              </p:nvSpPr>
              <p:spPr bwMode="auto">
                <a:xfrm>
                  <a:off x="4486275" y="3097213"/>
                  <a:ext cx="598488" cy="439738"/>
                </a:xfrm>
                <a:custGeom>
                  <a:avLst/>
                  <a:gdLst>
                    <a:gd name="T0" fmla="*/ 163 w 472"/>
                    <a:gd name="T1" fmla="*/ 267 h 347"/>
                    <a:gd name="T2" fmla="*/ 144 w 472"/>
                    <a:gd name="T3" fmla="*/ 267 h 347"/>
                    <a:gd name="T4" fmla="*/ 134 w 472"/>
                    <a:gd name="T5" fmla="*/ 267 h 347"/>
                    <a:gd name="T6" fmla="*/ 126 w 472"/>
                    <a:gd name="T7" fmla="*/ 267 h 347"/>
                    <a:gd name="T8" fmla="*/ 119 w 472"/>
                    <a:gd name="T9" fmla="*/ 265 h 347"/>
                    <a:gd name="T10" fmla="*/ 113 w 472"/>
                    <a:gd name="T11" fmla="*/ 265 h 347"/>
                    <a:gd name="T12" fmla="*/ 103 w 472"/>
                    <a:gd name="T13" fmla="*/ 261 h 347"/>
                    <a:gd name="T14" fmla="*/ 90 w 472"/>
                    <a:gd name="T15" fmla="*/ 259 h 347"/>
                    <a:gd name="T16" fmla="*/ 90 w 472"/>
                    <a:gd name="T17" fmla="*/ 253 h 347"/>
                    <a:gd name="T18" fmla="*/ 92 w 472"/>
                    <a:gd name="T19" fmla="*/ 246 h 347"/>
                    <a:gd name="T20" fmla="*/ 77 w 472"/>
                    <a:gd name="T21" fmla="*/ 242 h 347"/>
                    <a:gd name="T22" fmla="*/ 63 w 472"/>
                    <a:gd name="T23" fmla="*/ 230 h 347"/>
                    <a:gd name="T24" fmla="*/ 55 w 472"/>
                    <a:gd name="T25" fmla="*/ 217 h 347"/>
                    <a:gd name="T26" fmla="*/ 55 w 472"/>
                    <a:gd name="T27" fmla="*/ 211 h 347"/>
                    <a:gd name="T28" fmla="*/ 55 w 472"/>
                    <a:gd name="T29" fmla="*/ 205 h 347"/>
                    <a:gd name="T30" fmla="*/ 54 w 472"/>
                    <a:gd name="T31" fmla="*/ 202 h 347"/>
                    <a:gd name="T32" fmla="*/ 52 w 472"/>
                    <a:gd name="T33" fmla="*/ 196 h 347"/>
                    <a:gd name="T34" fmla="*/ 50 w 472"/>
                    <a:gd name="T35" fmla="*/ 192 h 347"/>
                    <a:gd name="T36" fmla="*/ 48 w 472"/>
                    <a:gd name="T37" fmla="*/ 188 h 347"/>
                    <a:gd name="T38" fmla="*/ 46 w 472"/>
                    <a:gd name="T39" fmla="*/ 184 h 347"/>
                    <a:gd name="T40" fmla="*/ 44 w 472"/>
                    <a:gd name="T41" fmla="*/ 180 h 347"/>
                    <a:gd name="T42" fmla="*/ 42 w 472"/>
                    <a:gd name="T43" fmla="*/ 177 h 347"/>
                    <a:gd name="T44" fmla="*/ 36 w 472"/>
                    <a:gd name="T45" fmla="*/ 169 h 347"/>
                    <a:gd name="T46" fmla="*/ 32 w 472"/>
                    <a:gd name="T47" fmla="*/ 163 h 347"/>
                    <a:gd name="T48" fmla="*/ 21 w 472"/>
                    <a:gd name="T49" fmla="*/ 144 h 347"/>
                    <a:gd name="T50" fmla="*/ 2 w 472"/>
                    <a:gd name="T51" fmla="*/ 109 h 347"/>
                    <a:gd name="T52" fmla="*/ 0 w 472"/>
                    <a:gd name="T53" fmla="*/ 100 h 347"/>
                    <a:gd name="T54" fmla="*/ 0 w 472"/>
                    <a:gd name="T55" fmla="*/ 88 h 347"/>
                    <a:gd name="T56" fmla="*/ 48 w 472"/>
                    <a:gd name="T57" fmla="*/ 84 h 347"/>
                    <a:gd name="T58" fmla="*/ 55 w 472"/>
                    <a:gd name="T59" fmla="*/ 79 h 347"/>
                    <a:gd name="T60" fmla="*/ 115 w 472"/>
                    <a:gd name="T61" fmla="*/ 29 h 347"/>
                    <a:gd name="T62" fmla="*/ 167 w 472"/>
                    <a:gd name="T63" fmla="*/ 21 h 347"/>
                    <a:gd name="T64" fmla="*/ 257 w 472"/>
                    <a:gd name="T65" fmla="*/ 2 h 347"/>
                    <a:gd name="T66" fmla="*/ 269 w 472"/>
                    <a:gd name="T67" fmla="*/ 33 h 347"/>
                    <a:gd name="T68" fmla="*/ 278 w 472"/>
                    <a:gd name="T69" fmla="*/ 58 h 347"/>
                    <a:gd name="T70" fmla="*/ 307 w 472"/>
                    <a:gd name="T71" fmla="*/ 75 h 347"/>
                    <a:gd name="T72" fmla="*/ 345 w 472"/>
                    <a:gd name="T73" fmla="*/ 96 h 347"/>
                    <a:gd name="T74" fmla="*/ 372 w 472"/>
                    <a:gd name="T75" fmla="*/ 125 h 347"/>
                    <a:gd name="T76" fmla="*/ 416 w 472"/>
                    <a:gd name="T77" fmla="*/ 123 h 347"/>
                    <a:gd name="T78" fmla="*/ 472 w 472"/>
                    <a:gd name="T79" fmla="*/ 140 h 347"/>
                    <a:gd name="T80" fmla="*/ 407 w 472"/>
                    <a:gd name="T81" fmla="*/ 219 h 347"/>
                    <a:gd name="T82" fmla="*/ 365 w 472"/>
                    <a:gd name="T83" fmla="*/ 255 h 347"/>
                    <a:gd name="T84" fmla="*/ 330 w 472"/>
                    <a:gd name="T85" fmla="*/ 282 h 347"/>
                    <a:gd name="T86" fmla="*/ 265 w 472"/>
                    <a:gd name="T87" fmla="*/ 336 h 347"/>
                    <a:gd name="T88" fmla="*/ 178 w 472"/>
                    <a:gd name="T89" fmla="*/ 278 h 3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472" h="347">
                      <a:moveTo>
                        <a:pt x="176" y="276"/>
                      </a:moveTo>
                      <a:lnTo>
                        <a:pt x="174" y="280"/>
                      </a:lnTo>
                      <a:lnTo>
                        <a:pt x="163" y="267"/>
                      </a:lnTo>
                      <a:lnTo>
                        <a:pt x="159" y="269"/>
                      </a:lnTo>
                      <a:lnTo>
                        <a:pt x="157" y="269"/>
                      </a:lnTo>
                      <a:lnTo>
                        <a:pt x="144" y="267"/>
                      </a:lnTo>
                      <a:lnTo>
                        <a:pt x="142" y="267"/>
                      </a:lnTo>
                      <a:lnTo>
                        <a:pt x="138" y="271"/>
                      </a:lnTo>
                      <a:lnTo>
                        <a:pt x="134" y="267"/>
                      </a:lnTo>
                      <a:lnTo>
                        <a:pt x="132" y="267"/>
                      </a:lnTo>
                      <a:lnTo>
                        <a:pt x="128" y="267"/>
                      </a:lnTo>
                      <a:lnTo>
                        <a:pt x="126" y="267"/>
                      </a:lnTo>
                      <a:lnTo>
                        <a:pt x="125" y="267"/>
                      </a:lnTo>
                      <a:lnTo>
                        <a:pt x="123" y="265"/>
                      </a:lnTo>
                      <a:lnTo>
                        <a:pt x="119" y="265"/>
                      </a:lnTo>
                      <a:lnTo>
                        <a:pt x="117" y="265"/>
                      </a:lnTo>
                      <a:lnTo>
                        <a:pt x="115" y="265"/>
                      </a:lnTo>
                      <a:lnTo>
                        <a:pt x="113" y="265"/>
                      </a:lnTo>
                      <a:lnTo>
                        <a:pt x="109" y="263"/>
                      </a:lnTo>
                      <a:lnTo>
                        <a:pt x="107" y="263"/>
                      </a:lnTo>
                      <a:lnTo>
                        <a:pt x="103" y="261"/>
                      </a:lnTo>
                      <a:lnTo>
                        <a:pt x="98" y="257"/>
                      </a:lnTo>
                      <a:lnTo>
                        <a:pt x="96" y="261"/>
                      </a:lnTo>
                      <a:lnTo>
                        <a:pt x="90" y="259"/>
                      </a:lnTo>
                      <a:lnTo>
                        <a:pt x="90" y="257"/>
                      </a:lnTo>
                      <a:lnTo>
                        <a:pt x="90" y="255"/>
                      </a:lnTo>
                      <a:lnTo>
                        <a:pt x="90" y="253"/>
                      </a:lnTo>
                      <a:lnTo>
                        <a:pt x="90" y="251"/>
                      </a:lnTo>
                      <a:lnTo>
                        <a:pt x="90" y="248"/>
                      </a:lnTo>
                      <a:lnTo>
                        <a:pt x="92" y="246"/>
                      </a:lnTo>
                      <a:lnTo>
                        <a:pt x="92" y="244"/>
                      </a:lnTo>
                      <a:lnTo>
                        <a:pt x="88" y="244"/>
                      </a:lnTo>
                      <a:lnTo>
                        <a:pt x="77" y="242"/>
                      </a:lnTo>
                      <a:lnTo>
                        <a:pt x="75" y="244"/>
                      </a:lnTo>
                      <a:lnTo>
                        <a:pt x="73" y="244"/>
                      </a:lnTo>
                      <a:lnTo>
                        <a:pt x="63" y="230"/>
                      </a:lnTo>
                      <a:lnTo>
                        <a:pt x="61" y="225"/>
                      </a:lnTo>
                      <a:lnTo>
                        <a:pt x="59" y="225"/>
                      </a:lnTo>
                      <a:lnTo>
                        <a:pt x="55" y="217"/>
                      </a:lnTo>
                      <a:lnTo>
                        <a:pt x="57" y="217"/>
                      </a:lnTo>
                      <a:lnTo>
                        <a:pt x="55" y="215"/>
                      </a:lnTo>
                      <a:lnTo>
                        <a:pt x="55" y="211"/>
                      </a:lnTo>
                      <a:lnTo>
                        <a:pt x="55" y="209"/>
                      </a:lnTo>
                      <a:lnTo>
                        <a:pt x="55" y="207"/>
                      </a:lnTo>
                      <a:lnTo>
                        <a:pt x="55" y="205"/>
                      </a:lnTo>
                      <a:lnTo>
                        <a:pt x="54" y="205"/>
                      </a:lnTo>
                      <a:lnTo>
                        <a:pt x="54" y="203"/>
                      </a:lnTo>
                      <a:lnTo>
                        <a:pt x="54" y="202"/>
                      </a:lnTo>
                      <a:lnTo>
                        <a:pt x="52" y="200"/>
                      </a:lnTo>
                      <a:lnTo>
                        <a:pt x="52" y="198"/>
                      </a:lnTo>
                      <a:lnTo>
                        <a:pt x="52" y="196"/>
                      </a:lnTo>
                      <a:lnTo>
                        <a:pt x="50" y="196"/>
                      </a:lnTo>
                      <a:lnTo>
                        <a:pt x="50" y="194"/>
                      </a:lnTo>
                      <a:lnTo>
                        <a:pt x="50" y="192"/>
                      </a:lnTo>
                      <a:lnTo>
                        <a:pt x="48" y="192"/>
                      </a:lnTo>
                      <a:lnTo>
                        <a:pt x="48" y="190"/>
                      </a:lnTo>
                      <a:lnTo>
                        <a:pt x="48" y="188"/>
                      </a:lnTo>
                      <a:lnTo>
                        <a:pt x="46" y="188"/>
                      </a:lnTo>
                      <a:lnTo>
                        <a:pt x="46" y="186"/>
                      </a:lnTo>
                      <a:lnTo>
                        <a:pt x="46" y="184"/>
                      </a:lnTo>
                      <a:lnTo>
                        <a:pt x="44" y="184"/>
                      </a:lnTo>
                      <a:lnTo>
                        <a:pt x="44" y="182"/>
                      </a:lnTo>
                      <a:lnTo>
                        <a:pt x="44" y="180"/>
                      </a:lnTo>
                      <a:lnTo>
                        <a:pt x="42" y="180"/>
                      </a:lnTo>
                      <a:lnTo>
                        <a:pt x="42" y="178"/>
                      </a:lnTo>
                      <a:lnTo>
                        <a:pt x="42" y="177"/>
                      </a:lnTo>
                      <a:lnTo>
                        <a:pt x="40" y="173"/>
                      </a:lnTo>
                      <a:lnTo>
                        <a:pt x="38" y="169"/>
                      </a:lnTo>
                      <a:lnTo>
                        <a:pt x="36" y="169"/>
                      </a:lnTo>
                      <a:lnTo>
                        <a:pt x="36" y="167"/>
                      </a:lnTo>
                      <a:lnTo>
                        <a:pt x="34" y="165"/>
                      </a:lnTo>
                      <a:lnTo>
                        <a:pt x="32" y="163"/>
                      </a:lnTo>
                      <a:lnTo>
                        <a:pt x="25" y="152"/>
                      </a:lnTo>
                      <a:lnTo>
                        <a:pt x="23" y="148"/>
                      </a:lnTo>
                      <a:lnTo>
                        <a:pt x="21" y="144"/>
                      </a:lnTo>
                      <a:lnTo>
                        <a:pt x="19" y="142"/>
                      </a:lnTo>
                      <a:lnTo>
                        <a:pt x="13" y="132"/>
                      </a:lnTo>
                      <a:lnTo>
                        <a:pt x="2" y="109"/>
                      </a:lnTo>
                      <a:lnTo>
                        <a:pt x="0" y="106"/>
                      </a:lnTo>
                      <a:lnTo>
                        <a:pt x="0" y="104"/>
                      </a:lnTo>
                      <a:lnTo>
                        <a:pt x="0" y="100"/>
                      </a:lnTo>
                      <a:lnTo>
                        <a:pt x="0" y="98"/>
                      </a:lnTo>
                      <a:lnTo>
                        <a:pt x="0" y="94"/>
                      </a:lnTo>
                      <a:lnTo>
                        <a:pt x="0" y="88"/>
                      </a:lnTo>
                      <a:lnTo>
                        <a:pt x="29" y="75"/>
                      </a:lnTo>
                      <a:lnTo>
                        <a:pt x="36" y="88"/>
                      </a:lnTo>
                      <a:lnTo>
                        <a:pt x="48" y="84"/>
                      </a:lnTo>
                      <a:lnTo>
                        <a:pt x="54" y="92"/>
                      </a:lnTo>
                      <a:lnTo>
                        <a:pt x="61" y="88"/>
                      </a:lnTo>
                      <a:lnTo>
                        <a:pt x="55" y="79"/>
                      </a:lnTo>
                      <a:lnTo>
                        <a:pt x="75" y="69"/>
                      </a:lnTo>
                      <a:lnTo>
                        <a:pt x="67" y="54"/>
                      </a:lnTo>
                      <a:lnTo>
                        <a:pt x="115" y="29"/>
                      </a:lnTo>
                      <a:lnTo>
                        <a:pt x="123" y="29"/>
                      </a:lnTo>
                      <a:lnTo>
                        <a:pt x="163" y="23"/>
                      </a:lnTo>
                      <a:lnTo>
                        <a:pt x="167" y="21"/>
                      </a:lnTo>
                      <a:lnTo>
                        <a:pt x="173" y="19"/>
                      </a:lnTo>
                      <a:lnTo>
                        <a:pt x="257" y="0"/>
                      </a:lnTo>
                      <a:lnTo>
                        <a:pt x="257" y="2"/>
                      </a:lnTo>
                      <a:lnTo>
                        <a:pt x="267" y="25"/>
                      </a:lnTo>
                      <a:lnTo>
                        <a:pt x="269" y="27"/>
                      </a:lnTo>
                      <a:lnTo>
                        <a:pt x="269" y="33"/>
                      </a:lnTo>
                      <a:lnTo>
                        <a:pt x="249" y="42"/>
                      </a:lnTo>
                      <a:lnTo>
                        <a:pt x="257" y="46"/>
                      </a:lnTo>
                      <a:lnTo>
                        <a:pt x="278" y="58"/>
                      </a:lnTo>
                      <a:lnTo>
                        <a:pt x="286" y="61"/>
                      </a:lnTo>
                      <a:lnTo>
                        <a:pt x="301" y="71"/>
                      </a:lnTo>
                      <a:lnTo>
                        <a:pt x="307" y="75"/>
                      </a:lnTo>
                      <a:lnTo>
                        <a:pt x="324" y="82"/>
                      </a:lnTo>
                      <a:lnTo>
                        <a:pt x="332" y="88"/>
                      </a:lnTo>
                      <a:lnTo>
                        <a:pt x="345" y="96"/>
                      </a:lnTo>
                      <a:lnTo>
                        <a:pt x="351" y="98"/>
                      </a:lnTo>
                      <a:lnTo>
                        <a:pt x="374" y="111"/>
                      </a:lnTo>
                      <a:lnTo>
                        <a:pt x="372" y="125"/>
                      </a:lnTo>
                      <a:lnTo>
                        <a:pt x="372" y="134"/>
                      </a:lnTo>
                      <a:lnTo>
                        <a:pt x="401" y="127"/>
                      </a:lnTo>
                      <a:lnTo>
                        <a:pt x="416" y="123"/>
                      </a:lnTo>
                      <a:lnTo>
                        <a:pt x="466" y="107"/>
                      </a:lnTo>
                      <a:lnTo>
                        <a:pt x="468" y="129"/>
                      </a:lnTo>
                      <a:lnTo>
                        <a:pt x="472" y="140"/>
                      </a:lnTo>
                      <a:lnTo>
                        <a:pt x="441" y="180"/>
                      </a:lnTo>
                      <a:lnTo>
                        <a:pt x="428" y="194"/>
                      </a:lnTo>
                      <a:lnTo>
                        <a:pt x="407" y="219"/>
                      </a:lnTo>
                      <a:lnTo>
                        <a:pt x="397" y="226"/>
                      </a:lnTo>
                      <a:lnTo>
                        <a:pt x="374" y="246"/>
                      </a:lnTo>
                      <a:lnTo>
                        <a:pt x="365" y="255"/>
                      </a:lnTo>
                      <a:lnTo>
                        <a:pt x="357" y="259"/>
                      </a:lnTo>
                      <a:lnTo>
                        <a:pt x="338" y="276"/>
                      </a:lnTo>
                      <a:lnTo>
                        <a:pt x="330" y="282"/>
                      </a:lnTo>
                      <a:lnTo>
                        <a:pt x="284" y="321"/>
                      </a:lnTo>
                      <a:lnTo>
                        <a:pt x="278" y="324"/>
                      </a:lnTo>
                      <a:lnTo>
                        <a:pt x="265" y="336"/>
                      </a:lnTo>
                      <a:lnTo>
                        <a:pt x="249" y="347"/>
                      </a:lnTo>
                      <a:lnTo>
                        <a:pt x="178" y="280"/>
                      </a:lnTo>
                      <a:lnTo>
                        <a:pt x="178" y="278"/>
                      </a:lnTo>
                      <a:lnTo>
                        <a:pt x="176" y="276"/>
                      </a:lnTo>
                      <a:close/>
                    </a:path>
                  </a:pathLst>
                </a:custGeom>
                <a:solidFill>
                  <a:srgbClr val="C0504D"/>
                </a:solidFill>
                <a:ln w="3175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de-DE" sz="1800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grpSp>
              <p:nvGrpSpPr>
                <p:cNvPr id="19" name="Gruppieren 18"/>
                <p:cNvGrpSpPr/>
                <p:nvPr/>
              </p:nvGrpSpPr>
              <p:grpSpPr>
                <a:xfrm>
                  <a:off x="2292837" y="1347788"/>
                  <a:ext cx="3642826" cy="3125787"/>
                  <a:chOff x="2292837" y="1347788"/>
                  <a:chExt cx="3642826" cy="3125787"/>
                </a:xfrm>
              </p:grpSpPr>
              <p:sp>
                <p:nvSpPr>
                  <p:cNvPr id="20" name="Freeform 8"/>
                  <p:cNvSpPr>
                    <a:spLocks/>
                  </p:cNvSpPr>
                  <p:nvPr/>
                </p:nvSpPr>
                <p:spPr bwMode="auto">
                  <a:xfrm>
                    <a:off x="4241800" y="1347788"/>
                    <a:ext cx="1360488" cy="771525"/>
                  </a:xfrm>
                  <a:custGeom>
                    <a:avLst/>
                    <a:gdLst>
                      <a:gd name="T0" fmla="*/ 624 w 1071"/>
                      <a:gd name="T1" fmla="*/ 444 h 607"/>
                      <a:gd name="T2" fmla="*/ 501 w 1071"/>
                      <a:gd name="T3" fmla="*/ 474 h 607"/>
                      <a:gd name="T4" fmla="*/ 434 w 1071"/>
                      <a:gd name="T5" fmla="*/ 501 h 607"/>
                      <a:gd name="T6" fmla="*/ 432 w 1071"/>
                      <a:gd name="T7" fmla="*/ 515 h 607"/>
                      <a:gd name="T8" fmla="*/ 428 w 1071"/>
                      <a:gd name="T9" fmla="*/ 522 h 607"/>
                      <a:gd name="T10" fmla="*/ 430 w 1071"/>
                      <a:gd name="T11" fmla="*/ 530 h 607"/>
                      <a:gd name="T12" fmla="*/ 434 w 1071"/>
                      <a:gd name="T13" fmla="*/ 538 h 607"/>
                      <a:gd name="T14" fmla="*/ 445 w 1071"/>
                      <a:gd name="T15" fmla="*/ 547 h 607"/>
                      <a:gd name="T16" fmla="*/ 455 w 1071"/>
                      <a:gd name="T17" fmla="*/ 563 h 607"/>
                      <a:gd name="T18" fmla="*/ 436 w 1071"/>
                      <a:gd name="T19" fmla="*/ 588 h 607"/>
                      <a:gd name="T20" fmla="*/ 422 w 1071"/>
                      <a:gd name="T21" fmla="*/ 570 h 607"/>
                      <a:gd name="T22" fmla="*/ 393 w 1071"/>
                      <a:gd name="T23" fmla="*/ 567 h 607"/>
                      <a:gd name="T24" fmla="*/ 324 w 1071"/>
                      <a:gd name="T25" fmla="*/ 588 h 607"/>
                      <a:gd name="T26" fmla="*/ 282 w 1071"/>
                      <a:gd name="T27" fmla="*/ 605 h 607"/>
                      <a:gd name="T28" fmla="*/ 259 w 1071"/>
                      <a:gd name="T29" fmla="*/ 607 h 607"/>
                      <a:gd name="T30" fmla="*/ 232 w 1071"/>
                      <a:gd name="T31" fmla="*/ 599 h 607"/>
                      <a:gd name="T32" fmla="*/ 196 w 1071"/>
                      <a:gd name="T33" fmla="*/ 584 h 607"/>
                      <a:gd name="T34" fmla="*/ 197 w 1071"/>
                      <a:gd name="T35" fmla="*/ 561 h 607"/>
                      <a:gd name="T36" fmla="*/ 201 w 1071"/>
                      <a:gd name="T37" fmla="*/ 536 h 607"/>
                      <a:gd name="T38" fmla="*/ 215 w 1071"/>
                      <a:gd name="T39" fmla="*/ 459 h 607"/>
                      <a:gd name="T40" fmla="*/ 182 w 1071"/>
                      <a:gd name="T41" fmla="*/ 448 h 607"/>
                      <a:gd name="T42" fmla="*/ 107 w 1071"/>
                      <a:gd name="T43" fmla="*/ 409 h 607"/>
                      <a:gd name="T44" fmla="*/ 105 w 1071"/>
                      <a:gd name="T45" fmla="*/ 394 h 607"/>
                      <a:gd name="T46" fmla="*/ 100 w 1071"/>
                      <a:gd name="T47" fmla="*/ 377 h 607"/>
                      <a:gd name="T48" fmla="*/ 94 w 1071"/>
                      <a:gd name="T49" fmla="*/ 363 h 607"/>
                      <a:gd name="T50" fmla="*/ 88 w 1071"/>
                      <a:gd name="T51" fmla="*/ 350 h 607"/>
                      <a:gd name="T52" fmla="*/ 53 w 1071"/>
                      <a:gd name="T53" fmla="*/ 321 h 607"/>
                      <a:gd name="T54" fmla="*/ 38 w 1071"/>
                      <a:gd name="T55" fmla="*/ 302 h 607"/>
                      <a:gd name="T56" fmla="*/ 55 w 1071"/>
                      <a:gd name="T57" fmla="*/ 231 h 607"/>
                      <a:gd name="T58" fmla="*/ 57 w 1071"/>
                      <a:gd name="T59" fmla="*/ 213 h 607"/>
                      <a:gd name="T60" fmla="*/ 53 w 1071"/>
                      <a:gd name="T61" fmla="*/ 192 h 607"/>
                      <a:gd name="T62" fmla="*/ 11 w 1071"/>
                      <a:gd name="T63" fmla="*/ 60 h 607"/>
                      <a:gd name="T64" fmla="*/ 0 w 1071"/>
                      <a:gd name="T65" fmla="*/ 31 h 607"/>
                      <a:gd name="T66" fmla="*/ 0 w 1071"/>
                      <a:gd name="T67" fmla="*/ 19 h 607"/>
                      <a:gd name="T68" fmla="*/ 4 w 1071"/>
                      <a:gd name="T69" fmla="*/ 2 h 607"/>
                      <a:gd name="T70" fmla="*/ 30 w 1071"/>
                      <a:gd name="T71" fmla="*/ 0 h 607"/>
                      <a:gd name="T72" fmla="*/ 476 w 1071"/>
                      <a:gd name="T73" fmla="*/ 16 h 607"/>
                      <a:gd name="T74" fmla="*/ 660 w 1071"/>
                      <a:gd name="T75" fmla="*/ 23 h 607"/>
                      <a:gd name="T76" fmla="*/ 808 w 1071"/>
                      <a:gd name="T77" fmla="*/ 35 h 607"/>
                      <a:gd name="T78" fmla="*/ 879 w 1071"/>
                      <a:gd name="T79" fmla="*/ 52 h 607"/>
                      <a:gd name="T80" fmla="*/ 912 w 1071"/>
                      <a:gd name="T81" fmla="*/ 92 h 607"/>
                      <a:gd name="T82" fmla="*/ 971 w 1071"/>
                      <a:gd name="T83" fmla="*/ 167 h 607"/>
                      <a:gd name="T84" fmla="*/ 1012 w 1071"/>
                      <a:gd name="T85" fmla="*/ 219 h 607"/>
                      <a:gd name="T86" fmla="*/ 1039 w 1071"/>
                      <a:gd name="T87" fmla="*/ 242 h 607"/>
                      <a:gd name="T88" fmla="*/ 1037 w 1071"/>
                      <a:gd name="T89" fmla="*/ 265 h 607"/>
                      <a:gd name="T90" fmla="*/ 1052 w 1071"/>
                      <a:gd name="T91" fmla="*/ 315 h 607"/>
                      <a:gd name="T92" fmla="*/ 1067 w 1071"/>
                      <a:gd name="T93" fmla="*/ 342 h 607"/>
                      <a:gd name="T94" fmla="*/ 1058 w 1071"/>
                      <a:gd name="T95" fmla="*/ 346 h 607"/>
                      <a:gd name="T96" fmla="*/ 1031 w 1071"/>
                      <a:gd name="T97" fmla="*/ 352 h 6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1071" h="607">
                        <a:moveTo>
                          <a:pt x="1017" y="355"/>
                        </a:moveTo>
                        <a:lnTo>
                          <a:pt x="749" y="417"/>
                        </a:lnTo>
                        <a:lnTo>
                          <a:pt x="624" y="444"/>
                        </a:lnTo>
                        <a:lnTo>
                          <a:pt x="530" y="467"/>
                        </a:lnTo>
                        <a:lnTo>
                          <a:pt x="514" y="471"/>
                        </a:lnTo>
                        <a:lnTo>
                          <a:pt x="501" y="474"/>
                        </a:lnTo>
                        <a:lnTo>
                          <a:pt x="489" y="478"/>
                        </a:lnTo>
                        <a:lnTo>
                          <a:pt x="445" y="498"/>
                        </a:lnTo>
                        <a:lnTo>
                          <a:pt x="434" y="501"/>
                        </a:lnTo>
                        <a:lnTo>
                          <a:pt x="439" y="511"/>
                        </a:lnTo>
                        <a:lnTo>
                          <a:pt x="434" y="513"/>
                        </a:lnTo>
                        <a:lnTo>
                          <a:pt x="432" y="515"/>
                        </a:lnTo>
                        <a:lnTo>
                          <a:pt x="430" y="517"/>
                        </a:lnTo>
                        <a:lnTo>
                          <a:pt x="430" y="519"/>
                        </a:lnTo>
                        <a:lnTo>
                          <a:pt x="428" y="522"/>
                        </a:lnTo>
                        <a:lnTo>
                          <a:pt x="428" y="524"/>
                        </a:lnTo>
                        <a:lnTo>
                          <a:pt x="428" y="528"/>
                        </a:lnTo>
                        <a:lnTo>
                          <a:pt x="430" y="530"/>
                        </a:lnTo>
                        <a:lnTo>
                          <a:pt x="430" y="532"/>
                        </a:lnTo>
                        <a:lnTo>
                          <a:pt x="432" y="536"/>
                        </a:lnTo>
                        <a:lnTo>
                          <a:pt x="434" y="538"/>
                        </a:lnTo>
                        <a:lnTo>
                          <a:pt x="438" y="540"/>
                        </a:lnTo>
                        <a:lnTo>
                          <a:pt x="441" y="544"/>
                        </a:lnTo>
                        <a:lnTo>
                          <a:pt x="445" y="547"/>
                        </a:lnTo>
                        <a:lnTo>
                          <a:pt x="451" y="555"/>
                        </a:lnTo>
                        <a:lnTo>
                          <a:pt x="453" y="559"/>
                        </a:lnTo>
                        <a:lnTo>
                          <a:pt x="455" y="563"/>
                        </a:lnTo>
                        <a:lnTo>
                          <a:pt x="457" y="569"/>
                        </a:lnTo>
                        <a:lnTo>
                          <a:pt x="461" y="580"/>
                        </a:lnTo>
                        <a:lnTo>
                          <a:pt x="436" y="588"/>
                        </a:lnTo>
                        <a:lnTo>
                          <a:pt x="434" y="580"/>
                        </a:lnTo>
                        <a:lnTo>
                          <a:pt x="428" y="574"/>
                        </a:lnTo>
                        <a:lnTo>
                          <a:pt x="422" y="570"/>
                        </a:lnTo>
                        <a:lnTo>
                          <a:pt x="416" y="569"/>
                        </a:lnTo>
                        <a:lnTo>
                          <a:pt x="407" y="567"/>
                        </a:lnTo>
                        <a:lnTo>
                          <a:pt x="393" y="567"/>
                        </a:lnTo>
                        <a:lnTo>
                          <a:pt x="378" y="569"/>
                        </a:lnTo>
                        <a:lnTo>
                          <a:pt x="365" y="572"/>
                        </a:lnTo>
                        <a:lnTo>
                          <a:pt x="324" y="588"/>
                        </a:lnTo>
                        <a:lnTo>
                          <a:pt x="309" y="595"/>
                        </a:lnTo>
                        <a:lnTo>
                          <a:pt x="294" y="601"/>
                        </a:lnTo>
                        <a:lnTo>
                          <a:pt x="282" y="605"/>
                        </a:lnTo>
                        <a:lnTo>
                          <a:pt x="272" y="607"/>
                        </a:lnTo>
                        <a:lnTo>
                          <a:pt x="263" y="607"/>
                        </a:lnTo>
                        <a:lnTo>
                          <a:pt x="259" y="607"/>
                        </a:lnTo>
                        <a:lnTo>
                          <a:pt x="249" y="607"/>
                        </a:lnTo>
                        <a:lnTo>
                          <a:pt x="238" y="603"/>
                        </a:lnTo>
                        <a:lnTo>
                          <a:pt x="232" y="599"/>
                        </a:lnTo>
                        <a:lnTo>
                          <a:pt x="213" y="588"/>
                        </a:lnTo>
                        <a:lnTo>
                          <a:pt x="203" y="586"/>
                        </a:lnTo>
                        <a:lnTo>
                          <a:pt x="196" y="584"/>
                        </a:lnTo>
                        <a:lnTo>
                          <a:pt x="190" y="576"/>
                        </a:lnTo>
                        <a:lnTo>
                          <a:pt x="196" y="565"/>
                        </a:lnTo>
                        <a:lnTo>
                          <a:pt x="197" y="561"/>
                        </a:lnTo>
                        <a:lnTo>
                          <a:pt x="199" y="542"/>
                        </a:lnTo>
                        <a:lnTo>
                          <a:pt x="201" y="538"/>
                        </a:lnTo>
                        <a:lnTo>
                          <a:pt x="201" y="536"/>
                        </a:lnTo>
                        <a:lnTo>
                          <a:pt x="215" y="471"/>
                        </a:lnTo>
                        <a:lnTo>
                          <a:pt x="213" y="469"/>
                        </a:lnTo>
                        <a:lnTo>
                          <a:pt x="215" y="459"/>
                        </a:lnTo>
                        <a:lnTo>
                          <a:pt x="207" y="457"/>
                        </a:lnTo>
                        <a:lnTo>
                          <a:pt x="196" y="451"/>
                        </a:lnTo>
                        <a:lnTo>
                          <a:pt x="182" y="448"/>
                        </a:lnTo>
                        <a:lnTo>
                          <a:pt x="107" y="411"/>
                        </a:lnTo>
                        <a:lnTo>
                          <a:pt x="109" y="409"/>
                        </a:lnTo>
                        <a:lnTo>
                          <a:pt x="107" y="409"/>
                        </a:lnTo>
                        <a:lnTo>
                          <a:pt x="107" y="403"/>
                        </a:lnTo>
                        <a:lnTo>
                          <a:pt x="105" y="400"/>
                        </a:lnTo>
                        <a:lnTo>
                          <a:pt x="105" y="394"/>
                        </a:lnTo>
                        <a:lnTo>
                          <a:pt x="103" y="386"/>
                        </a:lnTo>
                        <a:lnTo>
                          <a:pt x="100" y="378"/>
                        </a:lnTo>
                        <a:lnTo>
                          <a:pt x="100" y="377"/>
                        </a:lnTo>
                        <a:lnTo>
                          <a:pt x="100" y="375"/>
                        </a:lnTo>
                        <a:lnTo>
                          <a:pt x="96" y="369"/>
                        </a:lnTo>
                        <a:lnTo>
                          <a:pt x="94" y="363"/>
                        </a:lnTo>
                        <a:lnTo>
                          <a:pt x="96" y="363"/>
                        </a:lnTo>
                        <a:lnTo>
                          <a:pt x="92" y="355"/>
                        </a:lnTo>
                        <a:lnTo>
                          <a:pt x="88" y="350"/>
                        </a:lnTo>
                        <a:lnTo>
                          <a:pt x="80" y="338"/>
                        </a:lnTo>
                        <a:lnTo>
                          <a:pt x="71" y="330"/>
                        </a:lnTo>
                        <a:lnTo>
                          <a:pt x="53" y="321"/>
                        </a:lnTo>
                        <a:lnTo>
                          <a:pt x="40" y="315"/>
                        </a:lnTo>
                        <a:lnTo>
                          <a:pt x="34" y="315"/>
                        </a:lnTo>
                        <a:lnTo>
                          <a:pt x="38" y="302"/>
                        </a:lnTo>
                        <a:lnTo>
                          <a:pt x="40" y="296"/>
                        </a:lnTo>
                        <a:lnTo>
                          <a:pt x="42" y="288"/>
                        </a:lnTo>
                        <a:lnTo>
                          <a:pt x="55" y="231"/>
                        </a:lnTo>
                        <a:lnTo>
                          <a:pt x="57" y="225"/>
                        </a:lnTo>
                        <a:lnTo>
                          <a:pt x="57" y="219"/>
                        </a:lnTo>
                        <a:lnTo>
                          <a:pt x="57" y="213"/>
                        </a:lnTo>
                        <a:lnTo>
                          <a:pt x="57" y="211"/>
                        </a:lnTo>
                        <a:lnTo>
                          <a:pt x="52" y="192"/>
                        </a:lnTo>
                        <a:lnTo>
                          <a:pt x="53" y="192"/>
                        </a:lnTo>
                        <a:lnTo>
                          <a:pt x="55" y="192"/>
                        </a:lnTo>
                        <a:lnTo>
                          <a:pt x="17" y="71"/>
                        </a:lnTo>
                        <a:lnTo>
                          <a:pt x="11" y="60"/>
                        </a:lnTo>
                        <a:lnTo>
                          <a:pt x="7" y="48"/>
                        </a:lnTo>
                        <a:lnTo>
                          <a:pt x="5" y="42"/>
                        </a:lnTo>
                        <a:lnTo>
                          <a:pt x="0" y="31"/>
                        </a:lnTo>
                        <a:lnTo>
                          <a:pt x="0" y="25"/>
                        </a:lnTo>
                        <a:lnTo>
                          <a:pt x="0" y="21"/>
                        </a:lnTo>
                        <a:lnTo>
                          <a:pt x="0" y="19"/>
                        </a:lnTo>
                        <a:lnTo>
                          <a:pt x="2" y="4"/>
                        </a:lnTo>
                        <a:lnTo>
                          <a:pt x="0" y="2"/>
                        </a:lnTo>
                        <a:lnTo>
                          <a:pt x="4" y="2"/>
                        </a:lnTo>
                        <a:lnTo>
                          <a:pt x="5" y="2"/>
                        </a:lnTo>
                        <a:lnTo>
                          <a:pt x="5" y="0"/>
                        </a:lnTo>
                        <a:lnTo>
                          <a:pt x="30" y="0"/>
                        </a:lnTo>
                        <a:lnTo>
                          <a:pt x="30" y="2"/>
                        </a:lnTo>
                        <a:lnTo>
                          <a:pt x="468" y="16"/>
                        </a:lnTo>
                        <a:lnTo>
                          <a:pt x="476" y="16"/>
                        </a:lnTo>
                        <a:lnTo>
                          <a:pt x="559" y="19"/>
                        </a:lnTo>
                        <a:lnTo>
                          <a:pt x="570" y="19"/>
                        </a:lnTo>
                        <a:lnTo>
                          <a:pt x="660" y="23"/>
                        </a:lnTo>
                        <a:lnTo>
                          <a:pt x="729" y="29"/>
                        </a:lnTo>
                        <a:lnTo>
                          <a:pt x="775" y="33"/>
                        </a:lnTo>
                        <a:lnTo>
                          <a:pt x="808" y="35"/>
                        </a:lnTo>
                        <a:lnTo>
                          <a:pt x="818" y="35"/>
                        </a:lnTo>
                        <a:lnTo>
                          <a:pt x="870" y="39"/>
                        </a:lnTo>
                        <a:lnTo>
                          <a:pt x="879" y="52"/>
                        </a:lnTo>
                        <a:lnTo>
                          <a:pt x="889" y="62"/>
                        </a:lnTo>
                        <a:lnTo>
                          <a:pt x="896" y="71"/>
                        </a:lnTo>
                        <a:lnTo>
                          <a:pt x="912" y="92"/>
                        </a:lnTo>
                        <a:lnTo>
                          <a:pt x="948" y="137"/>
                        </a:lnTo>
                        <a:lnTo>
                          <a:pt x="956" y="148"/>
                        </a:lnTo>
                        <a:lnTo>
                          <a:pt x="971" y="167"/>
                        </a:lnTo>
                        <a:lnTo>
                          <a:pt x="998" y="204"/>
                        </a:lnTo>
                        <a:lnTo>
                          <a:pt x="1004" y="211"/>
                        </a:lnTo>
                        <a:lnTo>
                          <a:pt x="1012" y="219"/>
                        </a:lnTo>
                        <a:lnTo>
                          <a:pt x="1017" y="227"/>
                        </a:lnTo>
                        <a:lnTo>
                          <a:pt x="1025" y="233"/>
                        </a:lnTo>
                        <a:lnTo>
                          <a:pt x="1039" y="242"/>
                        </a:lnTo>
                        <a:lnTo>
                          <a:pt x="1039" y="244"/>
                        </a:lnTo>
                        <a:lnTo>
                          <a:pt x="1037" y="259"/>
                        </a:lnTo>
                        <a:lnTo>
                          <a:pt x="1037" y="265"/>
                        </a:lnTo>
                        <a:lnTo>
                          <a:pt x="1035" y="277"/>
                        </a:lnTo>
                        <a:lnTo>
                          <a:pt x="1035" y="294"/>
                        </a:lnTo>
                        <a:lnTo>
                          <a:pt x="1052" y="315"/>
                        </a:lnTo>
                        <a:lnTo>
                          <a:pt x="1060" y="327"/>
                        </a:lnTo>
                        <a:lnTo>
                          <a:pt x="1071" y="340"/>
                        </a:lnTo>
                        <a:lnTo>
                          <a:pt x="1067" y="342"/>
                        </a:lnTo>
                        <a:lnTo>
                          <a:pt x="1064" y="342"/>
                        </a:lnTo>
                        <a:lnTo>
                          <a:pt x="1062" y="344"/>
                        </a:lnTo>
                        <a:lnTo>
                          <a:pt x="1058" y="346"/>
                        </a:lnTo>
                        <a:lnTo>
                          <a:pt x="1054" y="346"/>
                        </a:lnTo>
                        <a:lnTo>
                          <a:pt x="1042" y="350"/>
                        </a:lnTo>
                        <a:lnTo>
                          <a:pt x="1031" y="352"/>
                        </a:lnTo>
                        <a:lnTo>
                          <a:pt x="1025" y="352"/>
                        </a:lnTo>
                        <a:lnTo>
                          <a:pt x="1017" y="355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5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1" name="Freeform 9"/>
                  <p:cNvSpPr>
                    <a:spLocks/>
                  </p:cNvSpPr>
                  <p:nvPr/>
                </p:nvSpPr>
                <p:spPr bwMode="auto">
                  <a:xfrm>
                    <a:off x="2813050" y="2220913"/>
                    <a:ext cx="1503363" cy="1419225"/>
                  </a:xfrm>
                  <a:custGeom>
                    <a:avLst/>
                    <a:gdLst>
                      <a:gd name="T0" fmla="*/ 926 w 1185"/>
                      <a:gd name="T1" fmla="*/ 537 h 1117"/>
                      <a:gd name="T2" fmla="*/ 993 w 1185"/>
                      <a:gd name="T3" fmla="*/ 591 h 1117"/>
                      <a:gd name="T4" fmla="*/ 1016 w 1185"/>
                      <a:gd name="T5" fmla="*/ 637 h 1117"/>
                      <a:gd name="T6" fmla="*/ 1032 w 1185"/>
                      <a:gd name="T7" fmla="*/ 697 h 1117"/>
                      <a:gd name="T8" fmla="*/ 1053 w 1185"/>
                      <a:gd name="T9" fmla="*/ 752 h 1117"/>
                      <a:gd name="T10" fmla="*/ 1083 w 1185"/>
                      <a:gd name="T11" fmla="*/ 795 h 1117"/>
                      <a:gd name="T12" fmla="*/ 1114 w 1185"/>
                      <a:gd name="T13" fmla="*/ 812 h 1117"/>
                      <a:gd name="T14" fmla="*/ 1156 w 1185"/>
                      <a:gd name="T15" fmla="*/ 837 h 1117"/>
                      <a:gd name="T16" fmla="*/ 1170 w 1185"/>
                      <a:gd name="T17" fmla="*/ 850 h 1117"/>
                      <a:gd name="T18" fmla="*/ 1135 w 1185"/>
                      <a:gd name="T19" fmla="*/ 881 h 1117"/>
                      <a:gd name="T20" fmla="*/ 1010 w 1185"/>
                      <a:gd name="T21" fmla="*/ 1063 h 1117"/>
                      <a:gd name="T22" fmla="*/ 959 w 1185"/>
                      <a:gd name="T23" fmla="*/ 1117 h 1117"/>
                      <a:gd name="T24" fmla="*/ 953 w 1185"/>
                      <a:gd name="T25" fmla="*/ 1109 h 1117"/>
                      <a:gd name="T26" fmla="*/ 947 w 1185"/>
                      <a:gd name="T27" fmla="*/ 1106 h 1117"/>
                      <a:gd name="T28" fmla="*/ 928 w 1185"/>
                      <a:gd name="T29" fmla="*/ 1094 h 1117"/>
                      <a:gd name="T30" fmla="*/ 891 w 1185"/>
                      <a:gd name="T31" fmla="*/ 1038 h 1117"/>
                      <a:gd name="T32" fmla="*/ 847 w 1185"/>
                      <a:gd name="T33" fmla="*/ 914 h 1117"/>
                      <a:gd name="T34" fmla="*/ 795 w 1185"/>
                      <a:gd name="T35" fmla="*/ 745 h 1117"/>
                      <a:gd name="T36" fmla="*/ 820 w 1185"/>
                      <a:gd name="T37" fmla="*/ 639 h 1117"/>
                      <a:gd name="T38" fmla="*/ 721 w 1185"/>
                      <a:gd name="T39" fmla="*/ 641 h 1117"/>
                      <a:gd name="T40" fmla="*/ 536 w 1185"/>
                      <a:gd name="T41" fmla="*/ 656 h 1117"/>
                      <a:gd name="T42" fmla="*/ 121 w 1185"/>
                      <a:gd name="T43" fmla="*/ 700 h 1117"/>
                      <a:gd name="T44" fmla="*/ 56 w 1185"/>
                      <a:gd name="T45" fmla="*/ 712 h 1117"/>
                      <a:gd name="T46" fmla="*/ 54 w 1185"/>
                      <a:gd name="T47" fmla="*/ 702 h 1117"/>
                      <a:gd name="T48" fmla="*/ 0 w 1185"/>
                      <a:gd name="T49" fmla="*/ 629 h 1117"/>
                      <a:gd name="T50" fmla="*/ 66 w 1185"/>
                      <a:gd name="T51" fmla="*/ 505 h 1117"/>
                      <a:gd name="T52" fmla="*/ 100 w 1185"/>
                      <a:gd name="T53" fmla="*/ 508 h 1117"/>
                      <a:gd name="T54" fmla="*/ 127 w 1185"/>
                      <a:gd name="T55" fmla="*/ 503 h 1117"/>
                      <a:gd name="T56" fmla="*/ 116 w 1185"/>
                      <a:gd name="T57" fmla="*/ 493 h 1117"/>
                      <a:gd name="T58" fmla="*/ 146 w 1185"/>
                      <a:gd name="T59" fmla="*/ 426 h 1117"/>
                      <a:gd name="T60" fmla="*/ 183 w 1185"/>
                      <a:gd name="T61" fmla="*/ 384 h 1117"/>
                      <a:gd name="T62" fmla="*/ 223 w 1185"/>
                      <a:gd name="T63" fmla="*/ 376 h 1117"/>
                      <a:gd name="T64" fmla="*/ 196 w 1185"/>
                      <a:gd name="T65" fmla="*/ 236 h 1117"/>
                      <a:gd name="T66" fmla="*/ 204 w 1185"/>
                      <a:gd name="T67" fmla="*/ 105 h 1117"/>
                      <a:gd name="T68" fmla="*/ 240 w 1185"/>
                      <a:gd name="T69" fmla="*/ 17 h 1117"/>
                      <a:gd name="T70" fmla="*/ 264 w 1185"/>
                      <a:gd name="T71" fmla="*/ 5 h 1117"/>
                      <a:gd name="T72" fmla="*/ 340 w 1185"/>
                      <a:gd name="T73" fmla="*/ 17 h 1117"/>
                      <a:gd name="T74" fmla="*/ 406 w 1185"/>
                      <a:gd name="T75" fmla="*/ 11 h 1117"/>
                      <a:gd name="T76" fmla="*/ 479 w 1185"/>
                      <a:gd name="T77" fmla="*/ 5 h 1117"/>
                      <a:gd name="T78" fmla="*/ 553 w 1185"/>
                      <a:gd name="T79" fmla="*/ 5 h 1117"/>
                      <a:gd name="T80" fmla="*/ 584 w 1185"/>
                      <a:gd name="T81" fmla="*/ 9 h 1117"/>
                      <a:gd name="T82" fmla="*/ 642 w 1185"/>
                      <a:gd name="T83" fmla="*/ 32 h 1117"/>
                      <a:gd name="T84" fmla="*/ 688 w 1185"/>
                      <a:gd name="T85" fmla="*/ 51 h 1117"/>
                      <a:gd name="T86" fmla="*/ 772 w 1185"/>
                      <a:gd name="T87" fmla="*/ 140 h 1117"/>
                      <a:gd name="T88" fmla="*/ 788 w 1185"/>
                      <a:gd name="T89" fmla="*/ 157 h 1117"/>
                      <a:gd name="T90" fmla="*/ 851 w 1185"/>
                      <a:gd name="T91" fmla="*/ 432 h 1117"/>
                      <a:gd name="T92" fmla="*/ 863 w 1185"/>
                      <a:gd name="T93" fmla="*/ 468 h 1117"/>
                      <a:gd name="T94" fmla="*/ 882 w 1185"/>
                      <a:gd name="T95" fmla="*/ 499 h 11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1185" h="1117">
                        <a:moveTo>
                          <a:pt x="907" y="524"/>
                        </a:moveTo>
                        <a:lnTo>
                          <a:pt x="914" y="530"/>
                        </a:lnTo>
                        <a:lnTo>
                          <a:pt x="926" y="535"/>
                        </a:lnTo>
                        <a:lnTo>
                          <a:pt x="926" y="537"/>
                        </a:lnTo>
                        <a:lnTo>
                          <a:pt x="959" y="558"/>
                        </a:lnTo>
                        <a:lnTo>
                          <a:pt x="974" y="572"/>
                        </a:lnTo>
                        <a:lnTo>
                          <a:pt x="986" y="583"/>
                        </a:lnTo>
                        <a:lnTo>
                          <a:pt x="993" y="591"/>
                        </a:lnTo>
                        <a:lnTo>
                          <a:pt x="999" y="601"/>
                        </a:lnTo>
                        <a:lnTo>
                          <a:pt x="1003" y="608"/>
                        </a:lnTo>
                        <a:lnTo>
                          <a:pt x="1010" y="622"/>
                        </a:lnTo>
                        <a:lnTo>
                          <a:pt x="1016" y="637"/>
                        </a:lnTo>
                        <a:lnTo>
                          <a:pt x="1020" y="643"/>
                        </a:lnTo>
                        <a:lnTo>
                          <a:pt x="1024" y="662"/>
                        </a:lnTo>
                        <a:lnTo>
                          <a:pt x="1028" y="672"/>
                        </a:lnTo>
                        <a:lnTo>
                          <a:pt x="1032" y="697"/>
                        </a:lnTo>
                        <a:lnTo>
                          <a:pt x="1037" y="718"/>
                        </a:lnTo>
                        <a:lnTo>
                          <a:pt x="1041" y="722"/>
                        </a:lnTo>
                        <a:lnTo>
                          <a:pt x="1047" y="741"/>
                        </a:lnTo>
                        <a:lnTo>
                          <a:pt x="1053" y="752"/>
                        </a:lnTo>
                        <a:lnTo>
                          <a:pt x="1055" y="758"/>
                        </a:lnTo>
                        <a:lnTo>
                          <a:pt x="1060" y="766"/>
                        </a:lnTo>
                        <a:lnTo>
                          <a:pt x="1068" y="777"/>
                        </a:lnTo>
                        <a:lnTo>
                          <a:pt x="1083" y="795"/>
                        </a:lnTo>
                        <a:lnTo>
                          <a:pt x="1089" y="800"/>
                        </a:lnTo>
                        <a:lnTo>
                          <a:pt x="1103" y="808"/>
                        </a:lnTo>
                        <a:lnTo>
                          <a:pt x="1114" y="814"/>
                        </a:lnTo>
                        <a:lnTo>
                          <a:pt x="1114" y="812"/>
                        </a:lnTo>
                        <a:lnTo>
                          <a:pt x="1120" y="814"/>
                        </a:lnTo>
                        <a:lnTo>
                          <a:pt x="1118" y="818"/>
                        </a:lnTo>
                        <a:lnTo>
                          <a:pt x="1147" y="829"/>
                        </a:lnTo>
                        <a:lnTo>
                          <a:pt x="1156" y="837"/>
                        </a:lnTo>
                        <a:lnTo>
                          <a:pt x="1170" y="841"/>
                        </a:lnTo>
                        <a:lnTo>
                          <a:pt x="1179" y="843"/>
                        </a:lnTo>
                        <a:lnTo>
                          <a:pt x="1185" y="843"/>
                        </a:lnTo>
                        <a:lnTo>
                          <a:pt x="1170" y="850"/>
                        </a:lnTo>
                        <a:lnTo>
                          <a:pt x="1158" y="856"/>
                        </a:lnTo>
                        <a:lnTo>
                          <a:pt x="1156" y="856"/>
                        </a:lnTo>
                        <a:lnTo>
                          <a:pt x="1158" y="860"/>
                        </a:lnTo>
                        <a:lnTo>
                          <a:pt x="1135" y="881"/>
                        </a:lnTo>
                        <a:lnTo>
                          <a:pt x="1131" y="879"/>
                        </a:lnTo>
                        <a:lnTo>
                          <a:pt x="1070" y="960"/>
                        </a:lnTo>
                        <a:lnTo>
                          <a:pt x="1070" y="962"/>
                        </a:lnTo>
                        <a:lnTo>
                          <a:pt x="1010" y="1063"/>
                        </a:lnTo>
                        <a:lnTo>
                          <a:pt x="1003" y="1075"/>
                        </a:lnTo>
                        <a:lnTo>
                          <a:pt x="984" y="1096"/>
                        </a:lnTo>
                        <a:lnTo>
                          <a:pt x="978" y="1102"/>
                        </a:lnTo>
                        <a:lnTo>
                          <a:pt x="959" y="1117"/>
                        </a:lnTo>
                        <a:lnTo>
                          <a:pt x="957" y="1115"/>
                        </a:lnTo>
                        <a:lnTo>
                          <a:pt x="955" y="1113"/>
                        </a:lnTo>
                        <a:lnTo>
                          <a:pt x="953" y="1111"/>
                        </a:lnTo>
                        <a:lnTo>
                          <a:pt x="953" y="1109"/>
                        </a:lnTo>
                        <a:lnTo>
                          <a:pt x="951" y="1111"/>
                        </a:lnTo>
                        <a:lnTo>
                          <a:pt x="947" y="1107"/>
                        </a:lnTo>
                        <a:lnTo>
                          <a:pt x="949" y="1107"/>
                        </a:lnTo>
                        <a:lnTo>
                          <a:pt x="947" y="1106"/>
                        </a:lnTo>
                        <a:lnTo>
                          <a:pt x="941" y="1102"/>
                        </a:lnTo>
                        <a:lnTo>
                          <a:pt x="938" y="1098"/>
                        </a:lnTo>
                        <a:lnTo>
                          <a:pt x="936" y="1100"/>
                        </a:lnTo>
                        <a:lnTo>
                          <a:pt x="928" y="1094"/>
                        </a:lnTo>
                        <a:lnTo>
                          <a:pt x="920" y="1086"/>
                        </a:lnTo>
                        <a:lnTo>
                          <a:pt x="914" y="1079"/>
                        </a:lnTo>
                        <a:lnTo>
                          <a:pt x="899" y="1056"/>
                        </a:lnTo>
                        <a:lnTo>
                          <a:pt x="891" y="1038"/>
                        </a:lnTo>
                        <a:lnTo>
                          <a:pt x="884" y="1019"/>
                        </a:lnTo>
                        <a:lnTo>
                          <a:pt x="880" y="992"/>
                        </a:lnTo>
                        <a:lnTo>
                          <a:pt x="866" y="929"/>
                        </a:lnTo>
                        <a:lnTo>
                          <a:pt x="847" y="914"/>
                        </a:lnTo>
                        <a:lnTo>
                          <a:pt x="845" y="912"/>
                        </a:lnTo>
                        <a:lnTo>
                          <a:pt x="782" y="862"/>
                        </a:lnTo>
                        <a:lnTo>
                          <a:pt x="845" y="783"/>
                        </a:lnTo>
                        <a:lnTo>
                          <a:pt x="795" y="745"/>
                        </a:lnTo>
                        <a:lnTo>
                          <a:pt x="817" y="716"/>
                        </a:lnTo>
                        <a:lnTo>
                          <a:pt x="811" y="710"/>
                        </a:lnTo>
                        <a:lnTo>
                          <a:pt x="849" y="660"/>
                        </a:lnTo>
                        <a:lnTo>
                          <a:pt x="820" y="639"/>
                        </a:lnTo>
                        <a:lnTo>
                          <a:pt x="822" y="635"/>
                        </a:lnTo>
                        <a:lnTo>
                          <a:pt x="828" y="629"/>
                        </a:lnTo>
                        <a:lnTo>
                          <a:pt x="820" y="631"/>
                        </a:lnTo>
                        <a:lnTo>
                          <a:pt x="721" y="641"/>
                        </a:lnTo>
                        <a:lnTo>
                          <a:pt x="632" y="649"/>
                        </a:lnTo>
                        <a:lnTo>
                          <a:pt x="580" y="652"/>
                        </a:lnTo>
                        <a:lnTo>
                          <a:pt x="542" y="656"/>
                        </a:lnTo>
                        <a:lnTo>
                          <a:pt x="536" y="656"/>
                        </a:lnTo>
                        <a:lnTo>
                          <a:pt x="354" y="675"/>
                        </a:lnTo>
                        <a:lnTo>
                          <a:pt x="344" y="675"/>
                        </a:lnTo>
                        <a:lnTo>
                          <a:pt x="254" y="685"/>
                        </a:lnTo>
                        <a:lnTo>
                          <a:pt x="121" y="700"/>
                        </a:lnTo>
                        <a:lnTo>
                          <a:pt x="104" y="704"/>
                        </a:lnTo>
                        <a:lnTo>
                          <a:pt x="96" y="708"/>
                        </a:lnTo>
                        <a:lnTo>
                          <a:pt x="54" y="714"/>
                        </a:lnTo>
                        <a:lnTo>
                          <a:pt x="56" y="712"/>
                        </a:lnTo>
                        <a:lnTo>
                          <a:pt x="56" y="710"/>
                        </a:lnTo>
                        <a:lnTo>
                          <a:pt x="58" y="706"/>
                        </a:lnTo>
                        <a:lnTo>
                          <a:pt x="58" y="702"/>
                        </a:lnTo>
                        <a:lnTo>
                          <a:pt x="54" y="702"/>
                        </a:lnTo>
                        <a:lnTo>
                          <a:pt x="47" y="702"/>
                        </a:lnTo>
                        <a:lnTo>
                          <a:pt x="18" y="693"/>
                        </a:lnTo>
                        <a:lnTo>
                          <a:pt x="10" y="651"/>
                        </a:lnTo>
                        <a:lnTo>
                          <a:pt x="0" y="629"/>
                        </a:lnTo>
                        <a:lnTo>
                          <a:pt x="29" y="568"/>
                        </a:lnTo>
                        <a:lnTo>
                          <a:pt x="41" y="526"/>
                        </a:lnTo>
                        <a:lnTo>
                          <a:pt x="56" y="501"/>
                        </a:lnTo>
                        <a:lnTo>
                          <a:pt x="66" y="505"/>
                        </a:lnTo>
                        <a:lnTo>
                          <a:pt x="77" y="508"/>
                        </a:lnTo>
                        <a:lnTo>
                          <a:pt x="81" y="510"/>
                        </a:lnTo>
                        <a:lnTo>
                          <a:pt x="95" y="510"/>
                        </a:lnTo>
                        <a:lnTo>
                          <a:pt x="100" y="508"/>
                        </a:lnTo>
                        <a:lnTo>
                          <a:pt x="106" y="503"/>
                        </a:lnTo>
                        <a:lnTo>
                          <a:pt x="112" y="503"/>
                        </a:lnTo>
                        <a:lnTo>
                          <a:pt x="125" y="508"/>
                        </a:lnTo>
                        <a:lnTo>
                          <a:pt x="127" y="503"/>
                        </a:lnTo>
                        <a:lnTo>
                          <a:pt x="125" y="501"/>
                        </a:lnTo>
                        <a:lnTo>
                          <a:pt x="121" y="499"/>
                        </a:lnTo>
                        <a:lnTo>
                          <a:pt x="114" y="497"/>
                        </a:lnTo>
                        <a:lnTo>
                          <a:pt x="116" y="493"/>
                        </a:lnTo>
                        <a:lnTo>
                          <a:pt x="129" y="462"/>
                        </a:lnTo>
                        <a:lnTo>
                          <a:pt x="135" y="445"/>
                        </a:lnTo>
                        <a:lnTo>
                          <a:pt x="141" y="434"/>
                        </a:lnTo>
                        <a:lnTo>
                          <a:pt x="146" y="426"/>
                        </a:lnTo>
                        <a:lnTo>
                          <a:pt x="154" y="418"/>
                        </a:lnTo>
                        <a:lnTo>
                          <a:pt x="168" y="397"/>
                        </a:lnTo>
                        <a:lnTo>
                          <a:pt x="177" y="382"/>
                        </a:lnTo>
                        <a:lnTo>
                          <a:pt x="183" y="384"/>
                        </a:lnTo>
                        <a:lnTo>
                          <a:pt x="194" y="364"/>
                        </a:lnTo>
                        <a:lnTo>
                          <a:pt x="198" y="364"/>
                        </a:lnTo>
                        <a:lnTo>
                          <a:pt x="200" y="378"/>
                        </a:lnTo>
                        <a:lnTo>
                          <a:pt x="223" y="376"/>
                        </a:lnTo>
                        <a:lnTo>
                          <a:pt x="210" y="355"/>
                        </a:lnTo>
                        <a:lnTo>
                          <a:pt x="208" y="347"/>
                        </a:lnTo>
                        <a:lnTo>
                          <a:pt x="202" y="301"/>
                        </a:lnTo>
                        <a:lnTo>
                          <a:pt x="196" y="236"/>
                        </a:lnTo>
                        <a:lnTo>
                          <a:pt x="194" y="161"/>
                        </a:lnTo>
                        <a:lnTo>
                          <a:pt x="194" y="142"/>
                        </a:lnTo>
                        <a:lnTo>
                          <a:pt x="198" y="126"/>
                        </a:lnTo>
                        <a:lnTo>
                          <a:pt x="204" y="105"/>
                        </a:lnTo>
                        <a:lnTo>
                          <a:pt x="214" y="84"/>
                        </a:lnTo>
                        <a:lnTo>
                          <a:pt x="229" y="46"/>
                        </a:lnTo>
                        <a:lnTo>
                          <a:pt x="239" y="21"/>
                        </a:lnTo>
                        <a:lnTo>
                          <a:pt x="240" y="17"/>
                        </a:lnTo>
                        <a:lnTo>
                          <a:pt x="237" y="15"/>
                        </a:lnTo>
                        <a:lnTo>
                          <a:pt x="244" y="0"/>
                        </a:lnTo>
                        <a:lnTo>
                          <a:pt x="254" y="2"/>
                        </a:lnTo>
                        <a:lnTo>
                          <a:pt x="264" y="5"/>
                        </a:lnTo>
                        <a:lnTo>
                          <a:pt x="292" y="11"/>
                        </a:lnTo>
                        <a:lnTo>
                          <a:pt x="312" y="11"/>
                        </a:lnTo>
                        <a:lnTo>
                          <a:pt x="315" y="11"/>
                        </a:lnTo>
                        <a:lnTo>
                          <a:pt x="340" y="17"/>
                        </a:lnTo>
                        <a:lnTo>
                          <a:pt x="354" y="15"/>
                        </a:lnTo>
                        <a:lnTo>
                          <a:pt x="356" y="13"/>
                        </a:lnTo>
                        <a:lnTo>
                          <a:pt x="358" y="5"/>
                        </a:lnTo>
                        <a:lnTo>
                          <a:pt x="406" y="11"/>
                        </a:lnTo>
                        <a:lnTo>
                          <a:pt x="409" y="11"/>
                        </a:lnTo>
                        <a:lnTo>
                          <a:pt x="411" y="13"/>
                        </a:lnTo>
                        <a:lnTo>
                          <a:pt x="463" y="5"/>
                        </a:lnTo>
                        <a:lnTo>
                          <a:pt x="479" y="5"/>
                        </a:lnTo>
                        <a:lnTo>
                          <a:pt x="505" y="3"/>
                        </a:lnTo>
                        <a:lnTo>
                          <a:pt x="530" y="3"/>
                        </a:lnTo>
                        <a:lnTo>
                          <a:pt x="546" y="5"/>
                        </a:lnTo>
                        <a:lnTo>
                          <a:pt x="553" y="5"/>
                        </a:lnTo>
                        <a:lnTo>
                          <a:pt x="569" y="11"/>
                        </a:lnTo>
                        <a:lnTo>
                          <a:pt x="573" y="3"/>
                        </a:lnTo>
                        <a:lnTo>
                          <a:pt x="575" y="7"/>
                        </a:lnTo>
                        <a:lnTo>
                          <a:pt x="584" y="9"/>
                        </a:lnTo>
                        <a:lnTo>
                          <a:pt x="590" y="11"/>
                        </a:lnTo>
                        <a:lnTo>
                          <a:pt x="630" y="30"/>
                        </a:lnTo>
                        <a:lnTo>
                          <a:pt x="640" y="32"/>
                        </a:lnTo>
                        <a:lnTo>
                          <a:pt x="642" y="32"/>
                        </a:lnTo>
                        <a:lnTo>
                          <a:pt x="659" y="40"/>
                        </a:lnTo>
                        <a:lnTo>
                          <a:pt x="682" y="51"/>
                        </a:lnTo>
                        <a:lnTo>
                          <a:pt x="684" y="50"/>
                        </a:lnTo>
                        <a:lnTo>
                          <a:pt x="688" y="51"/>
                        </a:lnTo>
                        <a:lnTo>
                          <a:pt x="692" y="53"/>
                        </a:lnTo>
                        <a:lnTo>
                          <a:pt x="728" y="90"/>
                        </a:lnTo>
                        <a:lnTo>
                          <a:pt x="759" y="121"/>
                        </a:lnTo>
                        <a:lnTo>
                          <a:pt x="772" y="140"/>
                        </a:lnTo>
                        <a:lnTo>
                          <a:pt x="778" y="149"/>
                        </a:lnTo>
                        <a:lnTo>
                          <a:pt x="782" y="147"/>
                        </a:lnTo>
                        <a:lnTo>
                          <a:pt x="786" y="157"/>
                        </a:lnTo>
                        <a:lnTo>
                          <a:pt x="788" y="157"/>
                        </a:lnTo>
                        <a:lnTo>
                          <a:pt x="799" y="180"/>
                        </a:lnTo>
                        <a:lnTo>
                          <a:pt x="824" y="305"/>
                        </a:lnTo>
                        <a:lnTo>
                          <a:pt x="826" y="311"/>
                        </a:lnTo>
                        <a:lnTo>
                          <a:pt x="851" y="432"/>
                        </a:lnTo>
                        <a:lnTo>
                          <a:pt x="853" y="441"/>
                        </a:lnTo>
                        <a:lnTo>
                          <a:pt x="857" y="453"/>
                        </a:lnTo>
                        <a:lnTo>
                          <a:pt x="859" y="460"/>
                        </a:lnTo>
                        <a:lnTo>
                          <a:pt x="863" y="468"/>
                        </a:lnTo>
                        <a:lnTo>
                          <a:pt x="868" y="478"/>
                        </a:lnTo>
                        <a:lnTo>
                          <a:pt x="872" y="485"/>
                        </a:lnTo>
                        <a:lnTo>
                          <a:pt x="876" y="491"/>
                        </a:lnTo>
                        <a:lnTo>
                          <a:pt x="882" y="499"/>
                        </a:lnTo>
                        <a:lnTo>
                          <a:pt x="888" y="505"/>
                        </a:lnTo>
                        <a:lnTo>
                          <a:pt x="899" y="516"/>
                        </a:lnTo>
                        <a:lnTo>
                          <a:pt x="907" y="524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60000"/>
                      <a:lumOff val="4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2" name="Freeform 10"/>
                  <p:cNvSpPr>
                    <a:spLocks/>
                  </p:cNvSpPr>
                  <p:nvPr/>
                </p:nvSpPr>
                <p:spPr bwMode="auto">
                  <a:xfrm>
                    <a:off x="3686175" y="2070100"/>
                    <a:ext cx="903288" cy="1222375"/>
                  </a:xfrm>
                  <a:custGeom>
                    <a:avLst/>
                    <a:gdLst>
                      <a:gd name="T0" fmla="*/ 645 w 712"/>
                      <a:gd name="T1" fmla="*/ 729 h 962"/>
                      <a:gd name="T2" fmla="*/ 639 w 712"/>
                      <a:gd name="T3" fmla="*/ 798 h 962"/>
                      <a:gd name="T4" fmla="*/ 635 w 712"/>
                      <a:gd name="T5" fmla="*/ 835 h 962"/>
                      <a:gd name="T6" fmla="*/ 641 w 712"/>
                      <a:gd name="T7" fmla="*/ 854 h 962"/>
                      <a:gd name="T8" fmla="*/ 637 w 712"/>
                      <a:gd name="T9" fmla="*/ 871 h 962"/>
                      <a:gd name="T10" fmla="*/ 630 w 712"/>
                      <a:gd name="T11" fmla="*/ 892 h 962"/>
                      <a:gd name="T12" fmla="*/ 605 w 712"/>
                      <a:gd name="T13" fmla="*/ 910 h 962"/>
                      <a:gd name="T14" fmla="*/ 491 w 712"/>
                      <a:gd name="T15" fmla="*/ 962 h 962"/>
                      <a:gd name="T16" fmla="*/ 430 w 712"/>
                      <a:gd name="T17" fmla="*/ 937 h 962"/>
                      <a:gd name="T18" fmla="*/ 415 w 712"/>
                      <a:gd name="T19" fmla="*/ 927 h 962"/>
                      <a:gd name="T20" fmla="*/ 372 w 712"/>
                      <a:gd name="T21" fmla="*/ 885 h 962"/>
                      <a:gd name="T22" fmla="*/ 353 w 712"/>
                      <a:gd name="T23" fmla="*/ 841 h 962"/>
                      <a:gd name="T24" fmla="*/ 336 w 712"/>
                      <a:gd name="T25" fmla="*/ 781 h 962"/>
                      <a:gd name="T26" fmla="*/ 315 w 712"/>
                      <a:gd name="T27" fmla="*/ 727 h 962"/>
                      <a:gd name="T28" fmla="*/ 286 w 712"/>
                      <a:gd name="T29" fmla="*/ 691 h 962"/>
                      <a:gd name="T30" fmla="*/ 226 w 712"/>
                      <a:gd name="T31" fmla="*/ 649 h 962"/>
                      <a:gd name="T32" fmla="*/ 194 w 712"/>
                      <a:gd name="T33" fmla="*/ 618 h 962"/>
                      <a:gd name="T34" fmla="*/ 175 w 712"/>
                      <a:gd name="T35" fmla="*/ 587 h 962"/>
                      <a:gd name="T36" fmla="*/ 163 w 712"/>
                      <a:gd name="T37" fmla="*/ 551 h 962"/>
                      <a:gd name="T38" fmla="*/ 100 w 712"/>
                      <a:gd name="T39" fmla="*/ 276 h 962"/>
                      <a:gd name="T40" fmla="*/ 84 w 712"/>
                      <a:gd name="T41" fmla="*/ 259 h 962"/>
                      <a:gd name="T42" fmla="*/ 21 w 712"/>
                      <a:gd name="T43" fmla="*/ 178 h 962"/>
                      <a:gd name="T44" fmla="*/ 19 w 712"/>
                      <a:gd name="T45" fmla="*/ 147 h 962"/>
                      <a:gd name="T46" fmla="*/ 13 w 712"/>
                      <a:gd name="T47" fmla="*/ 105 h 962"/>
                      <a:gd name="T48" fmla="*/ 6 w 712"/>
                      <a:gd name="T49" fmla="*/ 76 h 962"/>
                      <a:gd name="T50" fmla="*/ 23 w 712"/>
                      <a:gd name="T51" fmla="*/ 73 h 962"/>
                      <a:gd name="T52" fmla="*/ 102 w 712"/>
                      <a:gd name="T53" fmla="*/ 96 h 962"/>
                      <a:gd name="T54" fmla="*/ 240 w 712"/>
                      <a:gd name="T55" fmla="*/ 90 h 962"/>
                      <a:gd name="T56" fmla="*/ 290 w 712"/>
                      <a:gd name="T57" fmla="*/ 69 h 962"/>
                      <a:gd name="T58" fmla="*/ 321 w 712"/>
                      <a:gd name="T59" fmla="*/ 53 h 962"/>
                      <a:gd name="T60" fmla="*/ 388 w 712"/>
                      <a:gd name="T61" fmla="*/ 42 h 962"/>
                      <a:gd name="T62" fmla="*/ 432 w 712"/>
                      <a:gd name="T63" fmla="*/ 40 h 962"/>
                      <a:gd name="T64" fmla="*/ 516 w 712"/>
                      <a:gd name="T65" fmla="*/ 44 h 962"/>
                      <a:gd name="T66" fmla="*/ 566 w 712"/>
                      <a:gd name="T67" fmla="*/ 9 h 962"/>
                      <a:gd name="T68" fmla="*/ 597 w 712"/>
                      <a:gd name="T69" fmla="*/ 0 h 962"/>
                      <a:gd name="T70" fmla="*/ 624 w 712"/>
                      <a:gd name="T71" fmla="*/ 5 h 962"/>
                      <a:gd name="T72" fmla="*/ 651 w 712"/>
                      <a:gd name="T73" fmla="*/ 19 h 962"/>
                      <a:gd name="T74" fmla="*/ 697 w 712"/>
                      <a:gd name="T75" fmla="*/ 38 h 962"/>
                      <a:gd name="T76" fmla="*/ 672 w 712"/>
                      <a:gd name="T77" fmla="*/ 42 h 962"/>
                      <a:gd name="T78" fmla="*/ 680 w 712"/>
                      <a:gd name="T79" fmla="*/ 73 h 962"/>
                      <a:gd name="T80" fmla="*/ 659 w 712"/>
                      <a:gd name="T81" fmla="*/ 122 h 962"/>
                      <a:gd name="T82" fmla="*/ 645 w 712"/>
                      <a:gd name="T83" fmla="*/ 126 h 962"/>
                      <a:gd name="T84" fmla="*/ 639 w 712"/>
                      <a:gd name="T85" fmla="*/ 184 h 962"/>
                      <a:gd name="T86" fmla="*/ 676 w 712"/>
                      <a:gd name="T87" fmla="*/ 357 h 962"/>
                      <a:gd name="T88" fmla="*/ 687 w 712"/>
                      <a:gd name="T89" fmla="*/ 395 h 962"/>
                      <a:gd name="T90" fmla="*/ 689 w 712"/>
                      <a:gd name="T91" fmla="*/ 414 h 962"/>
                      <a:gd name="T92" fmla="*/ 699 w 712"/>
                      <a:gd name="T93" fmla="*/ 443 h 962"/>
                      <a:gd name="T94" fmla="*/ 707 w 712"/>
                      <a:gd name="T95" fmla="*/ 478 h 962"/>
                      <a:gd name="T96" fmla="*/ 712 w 712"/>
                      <a:gd name="T97" fmla="*/ 518 h 962"/>
                      <a:gd name="T98" fmla="*/ 712 w 712"/>
                      <a:gd name="T99" fmla="*/ 547 h 962"/>
                      <a:gd name="T100" fmla="*/ 708 w 712"/>
                      <a:gd name="T101" fmla="*/ 574 h 962"/>
                      <a:gd name="T102" fmla="*/ 695 w 712"/>
                      <a:gd name="T103" fmla="*/ 610 h 962"/>
                      <a:gd name="T104" fmla="*/ 660 w 712"/>
                      <a:gd name="T105" fmla="*/ 685 h 962"/>
                      <a:gd name="T106" fmla="*/ 641 w 712"/>
                      <a:gd name="T107" fmla="*/ 720 h 9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712" h="962">
                        <a:moveTo>
                          <a:pt x="641" y="720"/>
                        </a:moveTo>
                        <a:lnTo>
                          <a:pt x="647" y="720"/>
                        </a:lnTo>
                        <a:lnTo>
                          <a:pt x="649" y="720"/>
                        </a:lnTo>
                        <a:lnTo>
                          <a:pt x="645" y="729"/>
                        </a:lnTo>
                        <a:lnTo>
                          <a:pt x="643" y="743"/>
                        </a:lnTo>
                        <a:lnTo>
                          <a:pt x="641" y="764"/>
                        </a:lnTo>
                        <a:lnTo>
                          <a:pt x="639" y="791"/>
                        </a:lnTo>
                        <a:lnTo>
                          <a:pt x="639" y="798"/>
                        </a:lnTo>
                        <a:lnTo>
                          <a:pt x="632" y="816"/>
                        </a:lnTo>
                        <a:lnTo>
                          <a:pt x="632" y="819"/>
                        </a:lnTo>
                        <a:lnTo>
                          <a:pt x="632" y="827"/>
                        </a:lnTo>
                        <a:lnTo>
                          <a:pt x="635" y="835"/>
                        </a:lnTo>
                        <a:lnTo>
                          <a:pt x="635" y="837"/>
                        </a:lnTo>
                        <a:lnTo>
                          <a:pt x="637" y="842"/>
                        </a:lnTo>
                        <a:lnTo>
                          <a:pt x="639" y="848"/>
                        </a:lnTo>
                        <a:lnTo>
                          <a:pt x="641" y="854"/>
                        </a:lnTo>
                        <a:lnTo>
                          <a:pt x="643" y="860"/>
                        </a:lnTo>
                        <a:lnTo>
                          <a:pt x="643" y="864"/>
                        </a:lnTo>
                        <a:lnTo>
                          <a:pt x="639" y="864"/>
                        </a:lnTo>
                        <a:lnTo>
                          <a:pt x="637" y="871"/>
                        </a:lnTo>
                        <a:lnTo>
                          <a:pt x="635" y="877"/>
                        </a:lnTo>
                        <a:lnTo>
                          <a:pt x="635" y="881"/>
                        </a:lnTo>
                        <a:lnTo>
                          <a:pt x="634" y="885"/>
                        </a:lnTo>
                        <a:lnTo>
                          <a:pt x="630" y="892"/>
                        </a:lnTo>
                        <a:lnTo>
                          <a:pt x="630" y="896"/>
                        </a:lnTo>
                        <a:lnTo>
                          <a:pt x="626" y="900"/>
                        </a:lnTo>
                        <a:lnTo>
                          <a:pt x="620" y="902"/>
                        </a:lnTo>
                        <a:lnTo>
                          <a:pt x="605" y="910"/>
                        </a:lnTo>
                        <a:lnTo>
                          <a:pt x="587" y="917"/>
                        </a:lnTo>
                        <a:lnTo>
                          <a:pt x="511" y="956"/>
                        </a:lnTo>
                        <a:lnTo>
                          <a:pt x="499" y="958"/>
                        </a:lnTo>
                        <a:lnTo>
                          <a:pt x="491" y="962"/>
                        </a:lnTo>
                        <a:lnTo>
                          <a:pt x="482" y="960"/>
                        </a:lnTo>
                        <a:lnTo>
                          <a:pt x="468" y="956"/>
                        </a:lnTo>
                        <a:lnTo>
                          <a:pt x="459" y="948"/>
                        </a:lnTo>
                        <a:lnTo>
                          <a:pt x="430" y="937"/>
                        </a:lnTo>
                        <a:lnTo>
                          <a:pt x="432" y="933"/>
                        </a:lnTo>
                        <a:lnTo>
                          <a:pt x="426" y="931"/>
                        </a:lnTo>
                        <a:lnTo>
                          <a:pt x="426" y="933"/>
                        </a:lnTo>
                        <a:lnTo>
                          <a:pt x="415" y="927"/>
                        </a:lnTo>
                        <a:lnTo>
                          <a:pt x="401" y="919"/>
                        </a:lnTo>
                        <a:lnTo>
                          <a:pt x="395" y="914"/>
                        </a:lnTo>
                        <a:lnTo>
                          <a:pt x="380" y="896"/>
                        </a:lnTo>
                        <a:lnTo>
                          <a:pt x="372" y="885"/>
                        </a:lnTo>
                        <a:lnTo>
                          <a:pt x="367" y="877"/>
                        </a:lnTo>
                        <a:lnTo>
                          <a:pt x="365" y="871"/>
                        </a:lnTo>
                        <a:lnTo>
                          <a:pt x="359" y="860"/>
                        </a:lnTo>
                        <a:lnTo>
                          <a:pt x="353" y="841"/>
                        </a:lnTo>
                        <a:lnTo>
                          <a:pt x="349" y="837"/>
                        </a:lnTo>
                        <a:lnTo>
                          <a:pt x="344" y="816"/>
                        </a:lnTo>
                        <a:lnTo>
                          <a:pt x="340" y="791"/>
                        </a:lnTo>
                        <a:lnTo>
                          <a:pt x="336" y="781"/>
                        </a:lnTo>
                        <a:lnTo>
                          <a:pt x="332" y="762"/>
                        </a:lnTo>
                        <a:lnTo>
                          <a:pt x="328" y="756"/>
                        </a:lnTo>
                        <a:lnTo>
                          <a:pt x="322" y="741"/>
                        </a:lnTo>
                        <a:lnTo>
                          <a:pt x="315" y="727"/>
                        </a:lnTo>
                        <a:lnTo>
                          <a:pt x="311" y="720"/>
                        </a:lnTo>
                        <a:lnTo>
                          <a:pt x="305" y="710"/>
                        </a:lnTo>
                        <a:lnTo>
                          <a:pt x="298" y="702"/>
                        </a:lnTo>
                        <a:lnTo>
                          <a:pt x="286" y="691"/>
                        </a:lnTo>
                        <a:lnTo>
                          <a:pt x="271" y="677"/>
                        </a:lnTo>
                        <a:lnTo>
                          <a:pt x="238" y="656"/>
                        </a:lnTo>
                        <a:lnTo>
                          <a:pt x="238" y="654"/>
                        </a:lnTo>
                        <a:lnTo>
                          <a:pt x="226" y="649"/>
                        </a:lnTo>
                        <a:lnTo>
                          <a:pt x="219" y="643"/>
                        </a:lnTo>
                        <a:lnTo>
                          <a:pt x="211" y="635"/>
                        </a:lnTo>
                        <a:lnTo>
                          <a:pt x="200" y="624"/>
                        </a:lnTo>
                        <a:lnTo>
                          <a:pt x="194" y="618"/>
                        </a:lnTo>
                        <a:lnTo>
                          <a:pt x="188" y="610"/>
                        </a:lnTo>
                        <a:lnTo>
                          <a:pt x="184" y="604"/>
                        </a:lnTo>
                        <a:lnTo>
                          <a:pt x="180" y="597"/>
                        </a:lnTo>
                        <a:lnTo>
                          <a:pt x="175" y="587"/>
                        </a:lnTo>
                        <a:lnTo>
                          <a:pt x="171" y="579"/>
                        </a:lnTo>
                        <a:lnTo>
                          <a:pt x="169" y="572"/>
                        </a:lnTo>
                        <a:lnTo>
                          <a:pt x="165" y="560"/>
                        </a:lnTo>
                        <a:lnTo>
                          <a:pt x="163" y="551"/>
                        </a:lnTo>
                        <a:lnTo>
                          <a:pt x="138" y="430"/>
                        </a:lnTo>
                        <a:lnTo>
                          <a:pt x="136" y="424"/>
                        </a:lnTo>
                        <a:lnTo>
                          <a:pt x="111" y="299"/>
                        </a:lnTo>
                        <a:lnTo>
                          <a:pt x="100" y="276"/>
                        </a:lnTo>
                        <a:lnTo>
                          <a:pt x="98" y="276"/>
                        </a:lnTo>
                        <a:lnTo>
                          <a:pt x="94" y="266"/>
                        </a:lnTo>
                        <a:lnTo>
                          <a:pt x="90" y="268"/>
                        </a:lnTo>
                        <a:lnTo>
                          <a:pt x="84" y="259"/>
                        </a:lnTo>
                        <a:lnTo>
                          <a:pt x="71" y="240"/>
                        </a:lnTo>
                        <a:lnTo>
                          <a:pt x="40" y="209"/>
                        </a:lnTo>
                        <a:lnTo>
                          <a:pt x="4" y="172"/>
                        </a:lnTo>
                        <a:lnTo>
                          <a:pt x="21" y="178"/>
                        </a:lnTo>
                        <a:lnTo>
                          <a:pt x="23" y="169"/>
                        </a:lnTo>
                        <a:lnTo>
                          <a:pt x="23" y="167"/>
                        </a:lnTo>
                        <a:lnTo>
                          <a:pt x="23" y="157"/>
                        </a:lnTo>
                        <a:lnTo>
                          <a:pt x="19" y="147"/>
                        </a:lnTo>
                        <a:lnTo>
                          <a:pt x="17" y="140"/>
                        </a:lnTo>
                        <a:lnTo>
                          <a:pt x="15" y="130"/>
                        </a:lnTo>
                        <a:lnTo>
                          <a:pt x="15" y="115"/>
                        </a:lnTo>
                        <a:lnTo>
                          <a:pt x="13" y="105"/>
                        </a:lnTo>
                        <a:lnTo>
                          <a:pt x="13" y="90"/>
                        </a:lnTo>
                        <a:lnTo>
                          <a:pt x="11" y="84"/>
                        </a:lnTo>
                        <a:lnTo>
                          <a:pt x="9" y="80"/>
                        </a:lnTo>
                        <a:lnTo>
                          <a:pt x="6" y="76"/>
                        </a:lnTo>
                        <a:lnTo>
                          <a:pt x="0" y="76"/>
                        </a:lnTo>
                        <a:lnTo>
                          <a:pt x="6" y="57"/>
                        </a:lnTo>
                        <a:lnTo>
                          <a:pt x="11" y="63"/>
                        </a:lnTo>
                        <a:lnTo>
                          <a:pt x="23" y="73"/>
                        </a:lnTo>
                        <a:lnTo>
                          <a:pt x="33" y="80"/>
                        </a:lnTo>
                        <a:lnTo>
                          <a:pt x="52" y="90"/>
                        </a:lnTo>
                        <a:lnTo>
                          <a:pt x="67" y="94"/>
                        </a:lnTo>
                        <a:lnTo>
                          <a:pt x="102" y="96"/>
                        </a:lnTo>
                        <a:lnTo>
                          <a:pt x="146" y="96"/>
                        </a:lnTo>
                        <a:lnTo>
                          <a:pt x="154" y="96"/>
                        </a:lnTo>
                        <a:lnTo>
                          <a:pt x="161" y="96"/>
                        </a:lnTo>
                        <a:lnTo>
                          <a:pt x="240" y="90"/>
                        </a:lnTo>
                        <a:lnTo>
                          <a:pt x="251" y="86"/>
                        </a:lnTo>
                        <a:lnTo>
                          <a:pt x="261" y="84"/>
                        </a:lnTo>
                        <a:lnTo>
                          <a:pt x="276" y="76"/>
                        </a:lnTo>
                        <a:lnTo>
                          <a:pt x="290" y="69"/>
                        </a:lnTo>
                        <a:lnTo>
                          <a:pt x="301" y="63"/>
                        </a:lnTo>
                        <a:lnTo>
                          <a:pt x="307" y="59"/>
                        </a:lnTo>
                        <a:lnTo>
                          <a:pt x="311" y="55"/>
                        </a:lnTo>
                        <a:lnTo>
                          <a:pt x="321" y="53"/>
                        </a:lnTo>
                        <a:lnTo>
                          <a:pt x="332" y="49"/>
                        </a:lnTo>
                        <a:lnTo>
                          <a:pt x="349" y="48"/>
                        </a:lnTo>
                        <a:lnTo>
                          <a:pt x="369" y="44"/>
                        </a:lnTo>
                        <a:lnTo>
                          <a:pt x="388" y="42"/>
                        </a:lnTo>
                        <a:lnTo>
                          <a:pt x="395" y="42"/>
                        </a:lnTo>
                        <a:lnTo>
                          <a:pt x="405" y="42"/>
                        </a:lnTo>
                        <a:lnTo>
                          <a:pt x="411" y="42"/>
                        </a:lnTo>
                        <a:lnTo>
                          <a:pt x="432" y="40"/>
                        </a:lnTo>
                        <a:lnTo>
                          <a:pt x="463" y="44"/>
                        </a:lnTo>
                        <a:lnTo>
                          <a:pt x="497" y="46"/>
                        </a:lnTo>
                        <a:lnTo>
                          <a:pt x="505" y="46"/>
                        </a:lnTo>
                        <a:lnTo>
                          <a:pt x="516" y="44"/>
                        </a:lnTo>
                        <a:lnTo>
                          <a:pt x="526" y="40"/>
                        </a:lnTo>
                        <a:lnTo>
                          <a:pt x="539" y="32"/>
                        </a:lnTo>
                        <a:lnTo>
                          <a:pt x="553" y="21"/>
                        </a:lnTo>
                        <a:lnTo>
                          <a:pt x="566" y="9"/>
                        </a:lnTo>
                        <a:lnTo>
                          <a:pt x="572" y="7"/>
                        </a:lnTo>
                        <a:lnTo>
                          <a:pt x="580" y="3"/>
                        </a:lnTo>
                        <a:lnTo>
                          <a:pt x="586" y="1"/>
                        </a:lnTo>
                        <a:lnTo>
                          <a:pt x="597" y="0"/>
                        </a:lnTo>
                        <a:lnTo>
                          <a:pt x="599" y="0"/>
                        </a:lnTo>
                        <a:lnTo>
                          <a:pt x="607" y="1"/>
                        </a:lnTo>
                        <a:lnTo>
                          <a:pt x="612" y="3"/>
                        </a:lnTo>
                        <a:lnTo>
                          <a:pt x="624" y="5"/>
                        </a:lnTo>
                        <a:lnTo>
                          <a:pt x="628" y="7"/>
                        </a:lnTo>
                        <a:lnTo>
                          <a:pt x="634" y="15"/>
                        </a:lnTo>
                        <a:lnTo>
                          <a:pt x="641" y="17"/>
                        </a:lnTo>
                        <a:lnTo>
                          <a:pt x="651" y="19"/>
                        </a:lnTo>
                        <a:lnTo>
                          <a:pt x="670" y="30"/>
                        </a:lnTo>
                        <a:lnTo>
                          <a:pt x="676" y="34"/>
                        </a:lnTo>
                        <a:lnTo>
                          <a:pt x="687" y="38"/>
                        </a:lnTo>
                        <a:lnTo>
                          <a:pt x="697" y="38"/>
                        </a:lnTo>
                        <a:lnTo>
                          <a:pt x="701" y="38"/>
                        </a:lnTo>
                        <a:lnTo>
                          <a:pt x="701" y="42"/>
                        </a:lnTo>
                        <a:lnTo>
                          <a:pt x="697" y="42"/>
                        </a:lnTo>
                        <a:lnTo>
                          <a:pt x="672" y="42"/>
                        </a:lnTo>
                        <a:lnTo>
                          <a:pt x="668" y="55"/>
                        </a:lnTo>
                        <a:lnTo>
                          <a:pt x="703" y="51"/>
                        </a:lnTo>
                        <a:lnTo>
                          <a:pt x="691" y="61"/>
                        </a:lnTo>
                        <a:lnTo>
                          <a:pt x="680" y="73"/>
                        </a:lnTo>
                        <a:lnTo>
                          <a:pt x="672" y="84"/>
                        </a:lnTo>
                        <a:lnTo>
                          <a:pt x="664" y="101"/>
                        </a:lnTo>
                        <a:lnTo>
                          <a:pt x="660" y="111"/>
                        </a:lnTo>
                        <a:lnTo>
                          <a:pt x="659" y="122"/>
                        </a:lnTo>
                        <a:lnTo>
                          <a:pt x="653" y="124"/>
                        </a:lnTo>
                        <a:lnTo>
                          <a:pt x="651" y="117"/>
                        </a:lnTo>
                        <a:lnTo>
                          <a:pt x="649" y="111"/>
                        </a:lnTo>
                        <a:lnTo>
                          <a:pt x="645" y="126"/>
                        </a:lnTo>
                        <a:lnTo>
                          <a:pt x="641" y="145"/>
                        </a:lnTo>
                        <a:lnTo>
                          <a:pt x="639" y="163"/>
                        </a:lnTo>
                        <a:lnTo>
                          <a:pt x="637" y="180"/>
                        </a:lnTo>
                        <a:lnTo>
                          <a:pt x="639" y="184"/>
                        </a:lnTo>
                        <a:lnTo>
                          <a:pt x="645" y="238"/>
                        </a:lnTo>
                        <a:lnTo>
                          <a:pt x="657" y="289"/>
                        </a:lnTo>
                        <a:lnTo>
                          <a:pt x="674" y="345"/>
                        </a:lnTo>
                        <a:lnTo>
                          <a:pt x="676" y="357"/>
                        </a:lnTo>
                        <a:lnTo>
                          <a:pt x="680" y="372"/>
                        </a:lnTo>
                        <a:lnTo>
                          <a:pt x="684" y="385"/>
                        </a:lnTo>
                        <a:lnTo>
                          <a:pt x="685" y="391"/>
                        </a:lnTo>
                        <a:lnTo>
                          <a:pt x="687" y="395"/>
                        </a:lnTo>
                        <a:lnTo>
                          <a:pt x="687" y="401"/>
                        </a:lnTo>
                        <a:lnTo>
                          <a:pt x="691" y="407"/>
                        </a:lnTo>
                        <a:lnTo>
                          <a:pt x="685" y="409"/>
                        </a:lnTo>
                        <a:lnTo>
                          <a:pt x="689" y="414"/>
                        </a:lnTo>
                        <a:lnTo>
                          <a:pt x="693" y="422"/>
                        </a:lnTo>
                        <a:lnTo>
                          <a:pt x="695" y="430"/>
                        </a:lnTo>
                        <a:lnTo>
                          <a:pt x="697" y="435"/>
                        </a:lnTo>
                        <a:lnTo>
                          <a:pt x="699" y="443"/>
                        </a:lnTo>
                        <a:lnTo>
                          <a:pt x="701" y="451"/>
                        </a:lnTo>
                        <a:lnTo>
                          <a:pt x="703" y="460"/>
                        </a:lnTo>
                        <a:lnTo>
                          <a:pt x="705" y="470"/>
                        </a:lnTo>
                        <a:lnTo>
                          <a:pt x="707" y="478"/>
                        </a:lnTo>
                        <a:lnTo>
                          <a:pt x="708" y="485"/>
                        </a:lnTo>
                        <a:lnTo>
                          <a:pt x="710" y="495"/>
                        </a:lnTo>
                        <a:lnTo>
                          <a:pt x="710" y="506"/>
                        </a:lnTo>
                        <a:lnTo>
                          <a:pt x="712" y="518"/>
                        </a:lnTo>
                        <a:lnTo>
                          <a:pt x="712" y="526"/>
                        </a:lnTo>
                        <a:lnTo>
                          <a:pt x="712" y="533"/>
                        </a:lnTo>
                        <a:lnTo>
                          <a:pt x="712" y="541"/>
                        </a:lnTo>
                        <a:lnTo>
                          <a:pt x="712" y="547"/>
                        </a:lnTo>
                        <a:lnTo>
                          <a:pt x="712" y="554"/>
                        </a:lnTo>
                        <a:lnTo>
                          <a:pt x="710" y="560"/>
                        </a:lnTo>
                        <a:lnTo>
                          <a:pt x="710" y="566"/>
                        </a:lnTo>
                        <a:lnTo>
                          <a:pt x="708" y="574"/>
                        </a:lnTo>
                        <a:lnTo>
                          <a:pt x="707" y="579"/>
                        </a:lnTo>
                        <a:lnTo>
                          <a:pt x="705" y="587"/>
                        </a:lnTo>
                        <a:lnTo>
                          <a:pt x="701" y="595"/>
                        </a:lnTo>
                        <a:lnTo>
                          <a:pt x="695" y="610"/>
                        </a:lnTo>
                        <a:lnTo>
                          <a:pt x="682" y="641"/>
                        </a:lnTo>
                        <a:lnTo>
                          <a:pt x="680" y="643"/>
                        </a:lnTo>
                        <a:lnTo>
                          <a:pt x="666" y="670"/>
                        </a:lnTo>
                        <a:lnTo>
                          <a:pt x="660" y="685"/>
                        </a:lnTo>
                        <a:lnTo>
                          <a:pt x="655" y="698"/>
                        </a:lnTo>
                        <a:lnTo>
                          <a:pt x="651" y="710"/>
                        </a:lnTo>
                        <a:lnTo>
                          <a:pt x="645" y="710"/>
                        </a:lnTo>
                        <a:lnTo>
                          <a:pt x="641" y="720"/>
                        </a:lnTo>
                        <a:close/>
                      </a:path>
                    </a:pathLst>
                  </a:custGeom>
                  <a:solidFill>
                    <a:srgbClr val="C0504D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3" name="Freeform 11"/>
                  <p:cNvSpPr>
                    <a:spLocks/>
                  </p:cNvSpPr>
                  <p:nvPr/>
                </p:nvSpPr>
                <p:spPr bwMode="auto">
                  <a:xfrm>
                    <a:off x="4494213" y="2068513"/>
                    <a:ext cx="471488" cy="776288"/>
                  </a:xfrm>
                  <a:custGeom>
                    <a:avLst/>
                    <a:gdLst>
                      <a:gd name="T0" fmla="*/ 338 w 371"/>
                      <a:gd name="T1" fmla="*/ 347 h 612"/>
                      <a:gd name="T2" fmla="*/ 348 w 371"/>
                      <a:gd name="T3" fmla="*/ 374 h 612"/>
                      <a:gd name="T4" fmla="*/ 354 w 371"/>
                      <a:gd name="T5" fmla="*/ 401 h 612"/>
                      <a:gd name="T6" fmla="*/ 363 w 371"/>
                      <a:gd name="T7" fmla="*/ 507 h 612"/>
                      <a:gd name="T8" fmla="*/ 365 w 371"/>
                      <a:gd name="T9" fmla="*/ 531 h 612"/>
                      <a:gd name="T10" fmla="*/ 367 w 371"/>
                      <a:gd name="T11" fmla="*/ 581 h 612"/>
                      <a:gd name="T12" fmla="*/ 331 w 371"/>
                      <a:gd name="T13" fmla="*/ 585 h 612"/>
                      <a:gd name="T14" fmla="*/ 281 w 371"/>
                      <a:gd name="T15" fmla="*/ 589 h 612"/>
                      <a:gd name="T16" fmla="*/ 187 w 371"/>
                      <a:gd name="T17" fmla="*/ 599 h 612"/>
                      <a:gd name="T18" fmla="*/ 137 w 371"/>
                      <a:gd name="T19" fmla="*/ 604 h 612"/>
                      <a:gd name="T20" fmla="*/ 75 w 371"/>
                      <a:gd name="T21" fmla="*/ 610 h 612"/>
                      <a:gd name="T22" fmla="*/ 64 w 371"/>
                      <a:gd name="T23" fmla="*/ 597 h 612"/>
                      <a:gd name="T24" fmla="*/ 71 w 371"/>
                      <a:gd name="T25" fmla="*/ 576 h 612"/>
                      <a:gd name="T26" fmla="*/ 75 w 371"/>
                      <a:gd name="T27" fmla="*/ 556 h 612"/>
                      <a:gd name="T28" fmla="*/ 75 w 371"/>
                      <a:gd name="T29" fmla="*/ 535 h 612"/>
                      <a:gd name="T30" fmla="*/ 73 w 371"/>
                      <a:gd name="T31" fmla="*/ 508 h 612"/>
                      <a:gd name="T32" fmla="*/ 70 w 371"/>
                      <a:gd name="T33" fmla="*/ 480 h 612"/>
                      <a:gd name="T34" fmla="*/ 64 w 371"/>
                      <a:gd name="T35" fmla="*/ 453 h 612"/>
                      <a:gd name="T36" fmla="*/ 58 w 371"/>
                      <a:gd name="T37" fmla="*/ 432 h 612"/>
                      <a:gd name="T38" fmla="*/ 48 w 371"/>
                      <a:gd name="T39" fmla="*/ 411 h 612"/>
                      <a:gd name="T40" fmla="*/ 50 w 371"/>
                      <a:gd name="T41" fmla="*/ 397 h 612"/>
                      <a:gd name="T42" fmla="*/ 43 w 371"/>
                      <a:gd name="T43" fmla="*/ 374 h 612"/>
                      <a:gd name="T44" fmla="*/ 20 w 371"/>
                      <a:gd name="T45" fmla="*/ 291 h 612"/>
                      <a:gd name="T46" fmla="*/ 0 w 371"/>
                      <a:gd name="T47" fmla="*/ 182 h 612"/>
                      <a:gd name="T48" fmla="*/ 8 w 371"/>
                      <a:gd name="T49" fmla="*/ 128 h 612"/>
                      <a:gd name="T50" fmla="*/ 16 w 371"/>
                      <a:gd name="T51" fmla="*/ 126 h 612"/>
                      <a:gd name="T52" fmla="*/ 27 w 371"/>
                      <a:gd name="T53" fmla="*/ 103 h 612"/>
                      <a:gd name="T54" fmla="*/ 54 w 371"/>
                      <a:gd name="T55" fmla="*/ 63 h 612"/>
                      <a:gd name="T56" fmla="*/ 35 w 371"/>
                      <a:gd name="T57" fmla="*/ 44 h 612"/>
                      <a:gd name="T58" fmla="*/ 64 w 371"/>
                      <a:gd name="T59" fmla="*/ 40 h 612"/>
                      <a:gd name="T60" fmla="*/ 95 w 371"/>
                      <a:gd name="T61" fmla="*/ 34 h 612"/>
                      <a:gd name="T62" fmla="*/ 166 w 371"/>
                      <a:gd name="T63" fmla="*/ 5 h 612"/>
                      <a:gd name="T64" fmla="*/ 208 w 371"/>
                      <a:gd name="T65" fmla="*/ 0 h 612"/>
                      <a:gd name="T66" fmla="*/ 229 w 371"/>
                      <a:gd name="T67" fmla="*/ 7 h 612"/>
                      <a:gd name="T68" fmla="*/ 262 w 371"/>
                      <a:gd name="T69" fmla="*/ 13 h 612"/>
                      <a:gd name="T70" fmla="*/ 271 w 371"/>
                      <a:gd name="T71" fmla="*/ 27 h 612"/>
                      <a:gd name="T72" fmla="*/ 281 w 371"/>
                      <a:gd name="T73" fmla="*/ 96 h 612"/>
                      <a:gd name="T74" fmla="*/ 290 w 371"/>
                      <a:gd name="T75" fmla="*/ 190 h 612"/>
                      <a:gd name="T76" fmla="*/ 304 w 371"/>
                      <a:gd name="T77" fmla="*/ 232 h 612"/>
                      <a:gd name="T78" fmla="*/ 313 w 371"/>
                      <a:gd name="T79" fmla="*/ 240 h 612"/>
                      <a:gd name="T80" fmla="*/ 340 w 371"/>
                      <a:gd name="T81" fmla="*/ 247 h 612"/>
                      <a:gd name="T82" fmla="*/ 340 w 371"/>
                      <a:gd name="T83" fmla="*/ 272 h 612"/>
                      <a:gd name="T84" fmla="*/ 333 w 371"/>
                      <a:gd name="T85" fmla="*/ 299 h 612"/>
                      <a:gd name="T86" fmla="*/ 338 w 371"/>
                      <a:gd name="T87" fmla="*/ 318 h 6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371" h="612">
                        <a:moveTo>
                          <a:pt x="338" y="334"/>
                        </a:moveTo>
                        <a:lnTo>
                          <a:pt x="336" y="336"/>
                        </a:lnTo>
                        <a:lnTo>
                          <a:pt x="338" y="347"/>
                        </a:lnTo>
                        <a:lnTo>
                          <a:pt x="340" y="353"/>
                        </a:lnTo>
                        <a:lnTo>
                          <a:pt x="346" y="370"/>
                        </a:lnTo>
                        <a:lnTo>
                          <a:pt x="348" y="374"/>
                        </a:lnTo>
                        <a:lnTo>
                          <a:pt x="352" y="386"/>
                        </a:lnTo>
                        <a:lnTo>
                          <a:pt x="354" y="397"/>
                        </a:lnTo>
                        <a:lnTo>
                          <a:pt x="354" y="401"/>
                        </a:lnTo>
                        <a:lnTo>
                          <a:pt x="358" y="447"/>
                        </a:lnTo>
                        <a:lnTo>
                          <a:pt x="360" y="453"/>
                        </a:lnTo>
                        <a:lnTo>
                          <a:pt x="363" y="507"/>
                        </a:lnTo>
                        <a:lnTo>
                          <a:pt x="363" y="510"/>
                        </a:lnTo>
                        <a:lnTo>
                          <a:pt x="365" y="526"/>
                        </a:lnTo>
                        <a:lnTo>
                          <a:pt x="365" y="531"/>
                        </a:lnTo>
                        <a:lnTo>
                          <a:pt x="369" y="566"/>
                        </a:lnTo>
                        <a:lnTo>
                          <a:pt x="371" y="579"/>
                        </a:lnTo>
                        <a:lnTo>
                          <a:pt x="367" y="581"/>
                        </a:lnTo>
                        <a:lnTo>
                          <a:pt x="363" y="581"/>
                        </a:lnTo>
                        <a:lnTo>
                          <a:pt x="336" y="583"/>
                        </a:lnTo>
                        <a:lnTo>
                          <a:pt x="331" y="585"/>
                        </a:lnTo>
                        <a:lnTo>
                          <a:pt x="302" y="587"/>
                        </a:lnTo>
                        <a:lnTo>
                          <a:pt x="292" y="587"/>
                        </a:lnTo>
                        <a:lnTo>
                          <a:pt x="281" y="589"/>
                        </a:lnTo>
                        <a:lnTo>
                          <a:pt x="263" y="591"/>
                        </a:lnTo>
                        <a:lnTo>
                          <a:pt x="252" y="593"/>
                        </a:lnTo>
                        <a:lnTo>
                          <a:pt x="187" y="599"/>
                        </a:lnTo>
                        <a:lnTo>
                          <a:pt x="179" y="599"/>
                        </a:lnTo>
                        <a:lnTo>
                          <a:pt x="148" y="603"/>
                        </a:lnTo>
                        <a:lnTo>
                          <a:pt x="137" y="604"/>
                        </a:lnTo>
                        <a:lnTo>
                          <a:pt x="91" y="608"/>
                        </a:lnTo>
                        <a:lnTo>
                          <a:pt x="83" y="608"/>
                        </a:lnTo>
                        <a:lnTo>
                          <a:pt x="75" y="610"/>
                        </a:lnTo>
                        <a:lnTo>
                          <a:pt x="71" y="610"/>
                        </a:lnTo>
                        <a:lnTo>
                          <a:pt x="58" y="612"/>
                        </a:lnTo>
                        <a:lnTo>
                          <a:pt x="64" y="597"/>
                        </a:lnTo>
                        <a:lnTo>
                          <a:pt x="68" y="589"/>
                        </a:lnTo>
                        <a:lnTo>
                          <a:pt x="70" y="581"/>
                        </a:lnTo>
                        <a:lnTo>
                          <a:pt x="71" y="576"/>
                        </a:lnTo>
                        <a:lnTo>
                          <a:pt x="73" y="568"/>
                        </a:lnTo>
                        <a:lnTo>
                          <a:pt x="73" y="562"/>
                        </a:lnTo>
                        <a:lnTo>
                          <a:pt x="75" y="556"/>
                        </a:lnTo>
                        <a:lnTo>
                          <a:pt x="75" y="549"/>
                        </a:lnTo>
                        <a:lnTo>
                          <a:pt x="75" y="543"/>
                        </a:lnTo>
                        <a:lnTo>
                          <a:pt x="75" y="535"/>
                        </a:lnTo>
                        <a:lnTo>
                          <a:pt x="75" y="528"/>
                        </a:lnTo>
                        <a:lnTo>
                          <a:pt x="75" y="520"/>
                        </a:lnTo>
                        <a:lnTo>
                          <a:pt x="73" y="508"/>
                        </a:lnTo>
                        <a:lnTo>
                          <a:pt x="73" y="497"/>
                        </a:lnTo>
                        <a:lnTo>
                          <a:pt x="71" y="487"/>
                        </a:lnTo>
                        <a:lnTo>
                          <a:pt x="70" y="480"/>
                        </a:lnTo>
                        <a:lnTo>
                          <a:pt x="68" y="472"/>
                        </a:lnTo>
                        <a:lnTo>
                          <a:pt x="66" y="462"/>
                        </a:lnTo>
                        <a:lnTo>
                          <a:pt x="64" y="453"/>
                        </a:lnTo>
                        <a:lnTo>
                          <a:pt x="62" y="445"/>
                        </a:lnTo>
                        <a:lnTo>
                          <a:pt x="60" y="437"/>
                        </a:lnTo>
                        <a:lnTo>
                          <a:pt x="58" y="432"/>
                        </a:lnTo>
                        <a:lnTo>
                          <a:pt x="56" y="424"/>
                        </a:lnTo>
                        <a:lnTo>
                          <a:pt x="52" y="416"/>
                        </a:lnTo>
                        <a:lnTo>
                          <a:pt x="48" y="411"/>
                        </a:lnTo>
                        <a:lnTo>
                          <a:pt x="54" y="409"/>
                        </a:lnTo>
                        <a:lnTo>
                          <a:pt x="50" y="403"/>
                        </a:lnTo>
                        <a:lnTo>
                          <a:pt x="50" y="397"/>
                        </a:lnTo>
                        <a:lnTo>
                          <a:pt x="48" y="393"/>
                        </a:lnTo>
                        <a:lnTo>
                          <a:pt x="47" y="387"/>
                        </a:lnTo>
                        <a:lnTo>
                          <a:pt x="43" y="374"/>
                        </a:lnTo>
                        <a:lnTo>
                          <a:pt x="39" y="359"/>
                        </a:lnTo>
                        <a:lnTo>
                          <a:pt x="37" y="347"/>
                        </a:lnTo>
                        <a:lnTo>
                          <a:pt x="20" y="291"/>
                        </a:lnTo>
                        <a:lnTo>
                          <a:pt x="8" y="240"/>
                        </a:lnTo>
                        <a:lnTo>
                          <a:pt x="2" y="186"/>
                        </a:lnTo>
                        <a:lnTo>
                          <a:pt x="0" y="182"/>
                        </a:lnTo>
                        <a:lnTo>
                          <a:pt x="2" y="165"/>
                        </a:lnTo>
                        <a:lnTo>
                          <a:pt x="4" y="147"/>
                        </a:lnTo>
                        <a:lnTo>
                          <a:pt x="8" y="128"/>
                        </a:lnTo>
                        <a:lnTo>
                          <a:pt x="12" y="113"/>
                        </a:lnTo>
                        <a:lnTo>
                          <a:pt x="14" y="119"/>
                        </a:lnTo>
                        <a:lnTo>
                          <a:pt x="16" y="126"/>
                        </a:lnTo>
                        <a:lnTo>
                          <a:pt x="22" y="124"/>
                        </a:lnTo>
                        <a:lnTo>
                          <a:pt x="23" y="113"/>
                        </a:lnTo>
                        <a:lnTo>
                          <a:pt x="27" y="103"/>
                        </a:lnTo>
                        <a:lnTo>
                          <a:pt x="35" y="86"/>
                        </a:lnTo>
                        <a:lnTo>
                          <a:pt x="43" y="75"/>
                        </a:lnTo>
                        <a:lnTo>
                          <a:pt x="54" y="63"/>
                        </a:lnTo>
                        <a:lnTo>
                          <a:pt x="66" y="53"/>
                        </a:lnTo>
                        <a:lnTo>
                          <a:pt x="31" y="57"/>
                        </a:lnTo>
                        <a:lnTo>
                          <a:pt x="35" y="44"/>
                        </a:lnTo>
                        <a:lnTo>
                          <a:pt x="60" y="44"/>
                        </a:lnTo>
                        <a:lnTo>
                          <a:pt x="64" y="44"/>
                        </a:lnTo>
                        <a:lnTo>
                          <a:pt x="64" y="40"/>
                        </a:lnTo>
                        <a:lnTo>
                          <a:pt x="73" y="40"/>
                        </a:lnTo>
                        <a:lnTo>
                          <a:pt x="83" y="38"/>
                        </a:lnTo>
                        <a:lnTo>
                          <a:pt x="95" y="34"/>
                        </a:lnTo>
                        <a:lnTo>
                          <a:pt x="110" y="28"/>
                        </a:lnTo>
                        <a:lnTo>
                          <a:pt x="125" y="21"/>
                        </a:lnTo>
                        <a:lnTo>
                          <a:pt x="166" y="5"/>
                        </a:lnTo>
                        <a:lnTo>
                          <a:pt x="179" y="2"/>
                        </a:lnTo>
                        <a:lnTo>
                          <a:pt x="194" y="0"/>
                        </a:lnTo>
                        <a:lnTo>
                          <a:pt x="208" y="0"/>
                        </a:lnTo>
                        <a:lnTo>
                          <a:pt x="217" y="2"/>
                        </a:lnTo>
                        <a:lnTo>
                          <a:pt x="223" y="3"/>
                        </a:lnTo>
                        <a:lnTo>
                          <a:pt x="229" y="7"/>
                        </a:lnTo>
                        <a:lnTo>
                          <a:pt x="235" y="13"/>
                        </a:lnTo>
                        <a:lnTo>
                          <a:pt x="237" y="21"/>
                        </a:lnTo>
                        <a:lnTo>
                          <a:pt x="262" y="13"/>
                        </a:lnTo>
                        <a:lnTo>
                          <a:pt x="273" y="11"/>
                        </a:lnTo>
                        <a:lnTo>
                          <a:pt x="277" y="25"/>
                        </a:lnTo>
                        <a:lnTo>
                          <a:pt x="271" y="27"/>
                        </a:lnTo>
                        <a:lnTo>
                          <a:pt x="265" y="27"/>
                        </a:lnTo>
                        <a:lnTo>
                          <a:pt x="263" y="28"/>
                        </a:lnTo>
                        <a:lnTo>
                          <a:pt x="281" y="96"/>
                        </a:lnTo>
                        <a:lnTo>
                          <a:pt x="285" y="117"/>
                        </a:lnTo>
                        <a:lnTo>
                          <a:pt x="288" y="174"/>
                        </a:lnTo>
                        <a:lnTo>
                          <a:pt x="290" y="190"/>
                        </a:lnTo>
                        <a:lnTo>
                          <a:pt x="292" y="203"/>
                        </a:lnTo>
                        <a:lnTo>
                          <a:pt x="302" y="228"/>
                        </a:lnTo>
                        <a:lnTo>
                          <a:pt x="304" y="232"/>
                        </a:lnTo>
                        <a:lnTo>
                          <a:pt x="306" y="234"/>
                        </a:lnTo>
                        <a:lnTo>
                          <a:pt x="310" y="238"/>
                        </a:lnTo>
                        <a:lnTo>
                          <a:pt x="313" y="240"/>
                        </a:lnTo>
                        <a:lnTo>
                          <a:pt x="319" y="243"/>
                        </a:lnTo>
                        <a:lnTo>
                          <a:pt x="325" y="243"/>
                        </a:lnTo>
                        <a:lnTo>
                          <a:pt x="340" y="247"/>
                        </a:lnTo>
                        <a:lnTo>
                          <a:pt x="348" y="249"/>
                        </a:lnTo>
                        <a:lnTo>
                          <a:pt x="342" y="265"/>
                        </a:lnTo>
                        <a:lnTo>
                          <a:pt x="340" y="272"/>
                        </a:lnTo>
                        <a:lnTo>
                          <a:pt x="340" y="278"/>
                        </a:lnTo>
                        <a:lnTo>
                          <a:pt x="333" y="290"/>
                        </a:lnTo>
                        <a:lnTo>
                          <a:pt x="333" y="299"/>
                        </a:lnTo>
                        <a:lnTo>
                          <a:pt x="335" y="305"/>
                        </a:lnTo>
                        <a:lnTo>
                          <a:pt x="335" y="313"/>
                        </a:lnTo>
                        <a:lnTo>
                          <a:pt x="338" y="318"/>
                        </a:lnTo>
                        <a:lnTo>
                          <a:pt x="338" y="334"/>
                        </a:lnTo>
                        <a:close/>
                      </a:path>
                    </a:pathLst>
                  </a:custGeom>
                  <a:solidFill>
                    <a:srgbClr val="C0504D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4" name="Freeform 12"/>
                  <p:cNvSpPr>
                    <a:spLocks/>
                  </p:cNvSpPr>
                  <p:nvPr/>
                </p:nvSpPr>
                <p:spPr bwMode="auto">
                  <a:xfrm>
                    <a:off x="4786313" y="1878013"/>
                    <a:ext cx="587375" cy="611188"/>
                  </a:xfrm>
                  <a:custGeom>
                    <a:avLst/>
                    <a:gdLst>
                      <a:gd name="T0" fmla="*/ 96 w 463"/>
                      <a:gd name="T1" fmla="*/ 393 h 482"/>
                      <a:gd name="T2" fmla="*/ 81 w 463"/>
                      <a:gd name="T3" fmla="*/ 388 h 482"/>
                      <a:gd name="T4" fmla="*/ 73 w 463"/>
                      <a:gd name="T5" fmla="*/ 378 h 482"/>
                      <a:gd name="T6" fmla="*/ 59 w 463"/>
                      <a:gd name="T7" fmla="*/ 324 h 482"/>
                      <a:gd name="T8" fmla="*/ 34 w 463"/>
                      <a:gd name="T9" fmla="*/ 178 h 482"/>
                      <a:gd name="T10" fmla="*/ 48 w 463"/>
                      <a:gd name="T11" fmla="*/ 175 h 482"/>
                      <a:gd name="T12" fmla="*/ 29 w 463"/>
                      <a:gd name="T13" fmla="*/ 152 h 482"/>
                      <a:gd name="T14" fmla="*/ 23 w 463"/>
                      <a:gd name="T15" fmla="*/ 138 h 482"/>
                      <a:gd name="T16" fmla="*/ 10 w 463"/>
                      <a:gd name="T17" fmla="*/ 123 h 482"/>
                      <a:gd name="T18" fmla="*/ 2 w 463"/>
                      <a:gd name="T19" fmla="*/ 115 h 482"/>
                      <a:gd name="T20" fmla="*/ 0 w 463"/>
                      <a:gd name="T21" fmla="*/ 107 h 482"/>
                      <a:gd name="T22" fmla="*/ 2 w 463"/>
                      <a:gd name="T23" fmla="*/ 100 h 482"/>
                      <a:gd name="T24" fmla="*/ 11 w 463"/>
                      <a:gd name="T25" fmla="*/ 94 h 482"/>
                      <a:gd name="T26" fmla="*/ 61 w 463"/>
                      <a:gd name="T27" fmla="*/ 61 h 482"/>
                      <a:gd name="T28" fmla="*/ 102 w 463"/>
                      <a:gd name="T29" fmla="*/ 50 h 482"/>
                      <a:gd name="T30" fmla="*/ 326 w 463"/>
                      <a:gd name="T31" fmla="*/ 27 h 482"/>
                      <a:gd name="T32" fmla="*/ 346 w 463"/>
                      <a:gd name="T33" fmla="*/ 100 h 482"/>
                      <a:gd name="T34" fmla="*/ 359 w 463"/>
                      <a:gd name="T35" fmla="*/ 105 h 482"/>
                      <a:gd name="T36" fmla="*/ 420 w 463"/>
                      <a:gd name="T37" fmla="*/ 96 h 482"/>
                      <a:gd name="T38" fmla="*/ 420 w 463"/>
                      <a:gd name="T39" fmla="*/ 104 h 482"/>
                      <a:gd name="T40" fmla="*/ 415 w 463"/>
                      <a:gd name="T41" fmla="*/ 130 h 482"/>
                      <a:gd name="T42" fmla="*/ 376 w 463"/>
                      <a:gd name="T43" fmla="*/ 150 h 482"/>
                      <a:gd name="T44" fmla="*/ 357 w 463"/>
                      <a:gd name="T45" fmla="*/ 157 h 482"/>
                      <a:gd name="T46" fmla="*/ 382 w 463"/>
                      <a:gd name="T47" fmla="*/ 286 h 482"/>
                      <a:gd name="T48" fmla="*/ 390 w 463"/>
                      <a:gd name="T49" fmla="*/ 330 h 482"/>
                      <a:gd name="T50" fmla="*/ 415 w 463"/>
                      <a:gd name="T51" fmla="*/ 438 h 482"/>
                      <a:gd name="T52" fmla="*/ 463 w 463"/>
                      <a:gd name="T53" fmla="*/ 474 h 482"/>
                      <a:gd name="T54" fmla="*/ 438 w 463"/>
                      <a:gd name="T55" fmla="*/ 466 h 482"/>
                      <a:gd name="T56" fmla="*/ 424 w 463"/>
                      <a:gd name="T57" fmla="*/ 465 h 482"/>
                      <a:gd name="T58" fmla="*/ 411 w 463"/>
                      <a:gd name="T59" fmla="*/ 465 h 482"/>
                      <a:gd name="T60" fmla="*/ 394 w 463"/>
                      <a:gd name="T61" fmla="*/ 466 h 482"/>
                      <a:gd name="T62" fmla="*/ 380 w 463"/>
                      <a:gd name="T63" fmla="*/ 463 h 482"/>
                      <a:gd name="T64" fmla="*/ 365 w 463"/>
                      <a:gd name="T65" fmla="*/ 457 h 482"/>
                      <a:gd name="T66" fmla="*/ 346 w 463"/>
                      <a:gd name="T67" fmla="*/ 451 h 482"/>
                      <a:gd name="T68" fmla="*/ 330 w 463"/>
                      <a:gd name="T69" fmla="*/ 449 h 482"/>
                      <a:gd name="T70" fmla="*/ 278 w 463"/>
                      <a:gd name="T71" fmla="*/ 453 h 482"/>
                      <a:gd name="T72" fmla="*/ 257 w 463"/>
                      <a:gd name="T73" fmla="*/ 455 h 482"/>
                      <a:gd name="T74" fmla="*/ 240 w 463"/>
                      <a:gd name="T75" fmla="*/ 453 h 482"/>
                      <a:gd name="T76" fmla="*/ 223 w 463"/>
                      <a:gd name="T77" fmla="*/ 449 h 482"/>
                      <a:gd name="T78" fmla="*/ 207 w 463"/>
                      <a:gd name="T79" fmla="*/ 443 h 482"/>
                      <a:gd name="T80" fmla="*/ 190 w 463"/>
                      <a:gd name="T81" fmla="*/ 432 h 482"/>
                      <a:gd name="T82" fmla="*/ 175 w 463"/>
                      <a:gd name="T83" fmla="*/ 426 h 482"/>
                      <a:gd name="T84" fmla="*/ 154 w 463"/>
                      <a:gd name="T85" fmla="*/ 420 h 482"/>
                      <a:gd name="T86" fmla="*/ 132 w 463"/>
                      <a:gd name="T87" fmla="*/ 417 h 482"/>
                      <a:gd name="T88" fmla="*/ 119 w 463"/>
                      <a:gd name="T89" fmla="*/ 399 h 4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463" h="482">
                        <a:moveTo>
                          <a:pt x="119" y="399"/>
                        </a:moveTo>
                        <a:lnTo>
                          <a:pt x="111" y="397"/>
                        </a:lnTo>
                        <a:lnTo>
                          <a:pt x="96" y="393"/>
                        </a:lnTo>
                        <a:lnTo>
                          <a:pt x="90" y="393"/>
                        </a:lnTo>
                        <a:lnTo>
                          <a:pt x="84" y="390"/>
                        </a:lnTo>
                        <a:lnTo>
                          <a:pt x="81" y="388"/>
                        </a:lnTo>
                        <a:lnTo>
                          <a:pt x="77" y="384"/>
                        </a:lnTo>
                        <a:lnTo>
                          <a:pt x="75" y="382"/>
                        </a:lnTo>
                        <a:lnTo>
                          <a:pt x="73" y="378"/>
                        </a:lnTo>
                        <a:lnTo>
                          <a:pt x="63" y="353"/>
                        </a:lnTo>
                        <a:lnTo>
                          <a:pt x="61" y="340"/>
                        </a:lnTo>
                        <a:lnTo>
                          <a:pt x="59" y="324"/>
                        </a:lnTo>
                        <a:lnTo>
                          <a:pt x="56" y="267"/>
                        </a:lnTo>
                        <a:lnTo>
                          <a:pt x="52" y="246"/>
                        </a:lnTo>
                        <a:lnTo>
                          <a:pt x="34" y="178"/>
                        </a:lnTo>
                        <a:lnTo>
                          <a:pt x="36" y="177"/>
                        </a:lnTo>
                        <a:lnTo>
                          <a:pt x="42" y="177"/>
                        </a:lnTo>
                        <a:lnTo>
                          <a:pt x="48" y="175"/>
                        </a:lnTo>
                        <a:lnTo>
                          <a:pt x="44" y="161"/>
                        </a:lnTo>
                        <a:lnTo>
                          <a:pt x="33" y="163"/>
                        </a:lnTo>
                        <a:lnTo>
                          <a:pt x="29" y="152"/>
                        </a:lnTo>
                        <a:lnTo>
                          <a:pt x="27" y="146"/>
                        </a:lnTo>
                        <a:lnTo>
                          <a:pt x="25" y="142"/>
                        </a:lnTo>
                        <a:lnTo>
                          <a:pt x="23" y="138"/>
                        </a:lnTo>
                        <a:lnTo>
                          <a:pt x="17" y="130"/>
                        </a:lnTo>
                        <a:lnTo>
                          <a:pt x="13" y="127"/>
                        </a:lnTo>
                        <a:lnTo>
                          <a:pt x="10" y="123"/>
                        </a:lnTo>
                        <a:lnTo>
                          <a:pt x="6" y="121"/>
                        </a:lnTo>
                        <a:lnTo>
                          <a:pt x="4" y="119"/>
                        </a:lnTo>
                        <a:lnTo>
                          <a:pt x="2" y="115"/>
                        </a:lnTo>
                        <a:lnTo>
                          <a:pt x="2" y="113"/>
                        </a:lnTo>
                        <a:lnTo>
                          <a:pt x="0" y="111"/>
                        </a:lnTo>
                        <a:lnTo>
                          <a:pt x="0" y="107"/>
                        </a:lnTo>
                        <a:lnTo>
                          <a:pt x="0" y="105"/>
                        </a:lnTo>
                        <a:lnTo>
                          <a:pt x="2" y="102"/>
                        </a:lnTo>
                        <a:lnTo>
                          <a:pt x="2" y="100"/>
                        </a:lnTo>
                        <a:lnTo>
                          <a:pt x="4" y="98"/>
                        </a:lnTo>
                        <a:lnTo>
                          <a:pt x="6" y="96"/>
                        </a:lnTo>
                        <a:lnTo>
                          <a:pt x="11" y="94"/>
                        </a:lnTo>
                        <a:lnTo>
                          <a:pt x="6" y="84"/>
                        </a:lnTo>
                        <a:lnTo>
                          <a:pt x="17" y="81"/>
                        </a:lnTo>
                        <a:lnTo>
                          <a:pt x="61" y="61"/>
                        </a:lnTo>
                        <a:lnTo>
                          <a:pt x="73" y="57"/>
                        </a:lnTo>
                        <a:lnTo>
                          <a:pt x="86" y="54"/>
                        </a:lnTo>
                        <a:lnTo>
                          <a:pt x="102" y="50"/>
                        </a:lnTo>
                        <a:lnTo>
                          <a:pt x="196" y="27"/>
                        </a:lnTo>
                        <a:lnTo>
                          <a:pt x="321" y="0"/>
                        </a:lnTo>
                        <a:lnTo>
                          <a:pt x="326" y="27"/>
                        </a:lnTo>
                        <a:lnTo>
                          <a:pt x="340" y="86"/>
                        </a:lnTo>
                        <a:lnTo>
                          <a:pt x="344" y="94"/>
                        </a:lnTo>
                        <a:lnTo>
                          <a:pt x="346" y="100"/>
                        </a:lnTo>
                        <a:lnTo>
                          <a:pt x="347" y="107"/>
                        </a:lnTo>
                        <a:lnTo>
                          <a:pt x="353" y="107"/>
                        </a:lnTo>
                        <a:lnTo>
                          <a:pt x="359" y="105"/>
                        </a:lnTo>
                        <a:lnTo>
                          <a:pt x="361" y="107"/>
                        </a:lnTo>
                        <a:lnTo>
                          <a:pt x="367" y="107"/>
                        </a:lnTo>
                        <a:lnTo>
                          <a:pt x="420" y="96"/>
                        </a:lnTo>
                        <a:lnTo>
                          <a:pt x="424" y="96"/>
                        </a:lnTo>
                        <a:lnTo>
                          <a:pt x="430" y="94"/>
                        </a:lnTo>
                        <a:lnTo>
                          <a:pt x="420" y="104"/>
                        </a:lnTo>
                        <a:lnTo>
                          <a:pt x="426" y="119"/>
                        </a:lnTo>
                        <a:lnTo>
                          <a:pt x="420" y="127"/>
                        </a:lnTo>
                        <a:lnTo>
                          <a:pt x="415" y="130"/>
                        </a:lnTo>
                        <a:lnTo>
                          <a:pt x="413" y="130"/>
                        </a:lnTo>
                        <a:lnTo>
                          <a:pt x="415" y="138"/>
                        </a:lnTo>
                        <a:lnTo>
                          <a:pt x="376" y="150"/>
                        </a:lnTo>
                        <a:lnTo>
                          <a:pt x="369" y="153"/>
                        </a:lnTo>
                        <a:lnTo>
                          <a:pt x="365" y="153"/>
                        </a:lnTo>
                        <a:lnTo>
                          <a:pt x="357" y="157"/>
                        </a:lnTo>
                        <a:lnTo>
                          <a:pt x="353" y="159"/>
                        </a:lnTo>
                        <a:lnTo>
                          <a:pt x="355" y="165"/>
                        </a:lnTo>
                        <a:lnTo>
                          <a:pt x="382" y="286"/>
                        </a:lnTo>
                        <a:lnTo>
                          <a:pt x="382" y="290"/>
                        </a:lnTo>
                        <a:lnTo>
                          <a:pt x="384" y="299"/>
                        </a:lnTo>
                        <a:lnTo>
                          <a:pt x="390" y="330"/>
                        </a:lnTo>
                        <a:lnTo>
                          <a:pt x="415" y="436"/>
                        </a:lnTo>
                        <a:lnTo>
                          <a:pt x="413" y="436"/>
                        </a:lnTo>
                        <a:lnTo>
                          <a:pt x="415" y="438"/>
                        </a:lnTo>
                        <a:lnTo>
                          <a:pt x="434" y="453"/>
                        </a:lnTo>
                        <a:lnTo>
                          <a:pt x="434" y="451"/>
                        </a:lnTo>
                        <a:lnTo>
                          <a:pt x="463" y="474"/>
                        </a:lnTo>
                        <a:lnTo>
                          <a:pt x="457" y="482"/>
                        </a:lnTo>
                        <a:lnTo>
                          <a:pt x="440" y="468"/>
                        </a:lnTo>
                        <a:lnTo>
                          <a:pt x="438" y="466"/>
                        </a:lnTo>
                        <a:lnTo>
                          <a:pt x="434" y="465"/>
                        </a:lnTo>
                        <a:lnTo>
                          <a:pt x="430" y="465"/>
                        </a:lnTo>
                        <a:lnTo>
                          <a:pt x="424" y="465"/>
                        </a:lnTo>
                        <a:lnTo>
                          <a:pt x="420" y="465"/>
                        </a:lnTo>
                        <a:lnTo>
                          <a:pt x="415" y="465"/>
                        </a:lnTo>
                        <a:lnTo>
                          <a:pt x="411" y="465"/>
                        </a:lnTo>
                        <a:lnTo>
                          <a:pt x="405" y="465"/>
                        </a:lnTo>
                        <a:lnTo>
                          <a:pt x="397" y="466"/>
                        </a:lnTo>
                        <a:lnTo>
                          <a:pt x="394" y="466"/>
                        </a:lnTo>
                        <a:lnTo>
                          <a:pt x="390" y="465"/>
                        </a:lnTo>
                        <a:lnTo>
                          <a:pt x="384" y="465"/>
                        </a:lnTo>
                        <a:lnTo>
                          <a:pt x="380" y="463"/>
                        </a:lnTo>
                        <a:lnTo>
                          <a:pt x="374" y="461"/>
                        </a:lnTo>
                        <a:lnTo>
                          <a:pt x="371" y="461"/>
                        </a:lnTo>
                        <a:lnTo>
                          <a:pt x="365" y="457"/>
                        </a:lnTo>
                        <a:lnTo>
                          <a:pt x="359" y="455"/>
                        </a:lnTo>
                        <a:lnTo>
                          <a:pt x="351" y="453"/>
                        </a:lnTo>
                        <a:lnTo>
                          <a:pt x="346" y="451"/>
                        </a:lnTo>
                        <a:lnTo>
                          <a:pt x="342" y="451"/>
                        </a:lnTo>
                        <a:lnTo>
                          <a:pt x="336" y="449"/>
                        </a:lnTo>
                        <a:lnTo>
                          <a:pt x="330" y="449"/>
                        </a:lnTo>
                        <a:lnTo>
                          <a:pt x="323" y="449"/>
                        </a:lnTo>
                        <a:lnTo>
                          <a:pt x="301" y="451"/>
                        </a:lnTo>
                        <a:lnTo>
                          <a:pt x="278" y="453"/>
                        </a:lnTo>
                        <a:lnTo>
                          <a:pt x="271" y="453"/>
                        </a:lnTo>
                        <a:lnTo>
                          <a:pt x="263" y="453"/>
                        </a:lnTo>
                        <a:lnTo>
                          <a:pt x="257" y="455"/>
                        </a:lnTo>
                        <a:lnTo>
                          <a:pt x="251" y="455"/>
                        </a:lnTo>
                        <a:lnTo>
                          <a:pt x="246" y="455"/>
                        </a:lnTo>
                        <a:lnTo>
                          <a:pt x="240" y="453"/>
                        </a:lnTo>
                        <a:lnTo>
                          <a:pt x="232" y="453"/>
                        </a:lnTo>
                        <a:lnTo>
                          <a:pt x="227" y="451"/>
                        </a:lnTo>
                        <a:lnTo>
                          <a:pt x="223" y="449"/>
                        </a:lnTo>
                        <a:lnTo>
                          <a:pt x="221" y="449"/>
                        </a:lnTo>
                        <a:lnTo>
                          <a:pt x="213" y="445"/>
                        </a:lnTo>
                        <a:lnTo>
                          <a:pt x="207" y="443"/>
                        </a:lnTo>
                        <a:lnTo>
                          <a:pt x="203" y="440"/>
                        </a:lnTo>
                        <a:lnTo>
                          <a:pt x="198" y="436"/>
                        </a:lnTo>
                        <a:lnTo>
                          <a:pt x="190" y="432"/>
                        </a:lnTo>
                        <a:lnTo>
                          <a:pt x="186" y="430"/>
                        </a:lnTo>
                        <a:lnTo>
                          <a:pt x="179" y="426"/>
                        </a:lnTo>
                        <a:lnTo>
                          <a:pt x="175" y="426"/>
                        </a:lnTo>
                        <a:lnTo>
                          <a:pt x="171" y="424"/>
                        </a:lnTo>
                        <a:lnTo>
                          <a:pt x="161" y="420"/>
                        </a:lnTo>
                        <a:lnTo>
                          <a:pt x="154" y="420"/>
                        </a:lnTo>
                        <a:lnTo>
                          <a:pt x="148" y="418"/>
                        </a:lnTo>
                        <a:lnTo>
                          <a:pt x="140" y="417"/>
                        </a:lnTo>
                        <a:lnTo>
                          <a:pt x="132" y="417"/>
                        </a:lnTo>
                        <a:lnTo>
                          <a:pt x="123" y="417"/>
                        </a:lnTo>
                        <a:lnTo>
                          <a:pt x="113" y="415"/>
                        </a:lnTo>
                        <a:lnTo>
                          <a:pt x="119" y="399"/>
                        </a:lnTo>
                        <a:close/>
                      </a:path>
                    </a:pathLst>
                  </a:custGeom>
                  <a:solidFill>
                    <a:srgbClr val="C0504D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5" name="Freeform 13"/>
                  <p:cNvSpPr>
                    <a:spLocks/>
                  </p:cNvSpPr>
                  <p:nvPr/>
                </p:nvSpPr>
                <p:spPr bwMode="auto">
                  <a:xfrm>
                    <a:off x="4918075" y="2289175"/>
                    <a:ext cx="842963" cy="760413"/>
                  </a:xfrm>
                  <a:custGeom>
                    <a:avLst/>
                    <a:gdLst>
                      <a:gd name="T0" fmla="*/ 572 w 664"/>
                      <a:gd name="T1" fmla="*/ 544 h 599"/>
                      <a:gd name="T2" fmla="*/ 556 w 664"/>
                      <a:gd name="T3" fmla="*/ 569 h 599"/>
                      <a:gd name="T4" fmla="*/ 543 w 664"/>
                      <a:gd name="T5" fmla="*/ 588 h 599"/>
                      <a:gd name="T6" fmla="*/ 520 w 664"/>
                      <a:gd name="T7" fmla="*/ 598 h 599"/>
                      <a:gd name="T8" fmla="*/ 499 w 664"/>
                      <a:gd name="T9" fmla="*/ 596 h 599"/>
                      <a:gd name="T10" fmla="*/ 466 w 664"/>
                      <a:gd name="T11" fmla="*/ 596 h 599"/>
                      <a:gd name="T12" fmla="*/ 484 w 664"/>
                      <a:gd name="T13" fmla="*/ 492 h 599"/>
                      <a:gd name="T14" fmla="*/ 472 w 664"/>
                      <a:gd name="T15" fmla="*/ 467 h 599"/>
                      <a:gd name="T16" fmla="*/ 430 w 664"/>
                      <a:gd name="T17" fmla="*/ 419 h 599"/>
                      <a:gd name="T18" fmla="*/ 341 w 664"/>
                      <a:gd name="T19" fmla="*/ 407 h 599"/>
                      <a:gd name="T20" fmla="*/ 270 w 664"/>
                      <a:gd name="T21" fmla="*/ 382 h 599"/>
                      <a:gd name="T22" fmla="*/ 171 w 664"/>
                      <a:gd name="T23" fmla="*/ 392 h 599"/>
                      <a:gd name="T24" fmla="*/ 103 w 664"/>
                      <a:gd name="T25" fmla="*/ 400 h 599"/>
                      <a:gd name="T26" fmla="*/ 38 w 664"/>
                      <a:gd name="T27" fmla="*/ 405 h 599"/>
                      <a:gd name="T28" fmla="*/ 30 w 664"/>
                      <a:gd name="T29" fmla="*/ 336 h 599"/>
                      <a:gd name="T30" fmla="*/ 21 w 664"/>
                      <a:gd name="T31" fmla="*/ 227 h 599"/>
                      <a:gd name="T32" fmla="*/ 13 w 664"/>
                      <a:gd name="T33" fmla="*/ 196 h 599"/>
                      <a:gd name="T34" fmla="*/ 5 w 664"/>
                      <a:gd name="T35" fmla="*/ 160 h 599"/>
                      <a:gd name="T36" fmla="*/ 0 w 664"/>
                      <a:gd name="T37" fmla="*/ 125 h 599"/>
                      <a:gd name="T38" fmla="*/ 9 w 664"/>
                      <a:gd name="T39" fmla="*/ 91 h 599"/>
                      <a:gd name="T40" fmla="*/ 44 w 664"/>
                      <a:gd name="T41" fmla="*/ 94 h 599"/>
                      <a:gd name="T42" fmla="*/ 71 w 664"/>
                      <a:gd name="T43" fmla="*/ 102 h 599"/>
                      <a:gd name="T44" fmla="*/ 94 w 664"/>
                      <a:gd name="T45" fmla="*/ 112 h 599"/>
                      <a:gd name="T46" fmla="*/ 117 w 664"/>
                      <a:gd name="T47" fmla="*/ 125 h 599"/>
                      <a:gd name="T48" fmla="*/ 136 w 664"/>
                      <a:gd name="T49" fmla="*/ 129 h 599"/>
                      <a:gd name="T50" fmla="*/ 159 w 664"/>
                      <a:gd name="T51" fmla="*/ 129 h 599"/>
                      <a:gd name="T52" fmla="*/ 219 w 664"/>
                      <a:gd name="T53" fmla="*/ 125 h 599"/>
                      <a:gd name="T54" fmla="*/ 242 w 664"/>
                      <a:gd name="T55" fmla="*/ 127 h 599"/>
                      <a:gd name="T56" fmla="*/ 267 w 664"/>
                      <a:gd name="T57" fmla="*/ 137 h 599"/>
                      <a:gd name="T58" fmla="*/ 286 w 664"/>
                      <a:gd name="T59" fmla="*/ 141 h 599"/>
                      <a:gd name="T60" fmla="*/ 307 w 664"/>
                      <a:gd name="T61" fmla="*/ 141 h 599"/>
                      <a:gd name="T62" fmla="*/ 326 w 664"/>
                      <a:gd name="T63" fmla="*/ 141 h 599"/>
                      <a:gd name="T64" fmla="*/ 353 w 664"/>
                      <a:gd name="T65" fmla="*/ 158 h 599"/>
                      <a:gd name="T66" fmla="*/ 347 w 664"/>
                      <a:gd name="T67" fmla="*/ 108 h 599"/>
                      <a:gd name="T68" fmla="*/ 347 w 664"/>
                      <a:gd name="T69" fmla="*/ 93 h 599"/>
                      <a:gd name="T70" fmla="*/ 347 w 664"/>
                      <a:gd name="T71" fmla="*/ 81 h 599"/>
                      <a:gd name="T72" fmla="*/ 351 w 664"/>
                      <a:gd name="T73" fmla="*/ 50 h 599"/>
                      <a:gd name="T74" fmla="*/ 363 w 664"/>
                      <a:gd name="T75" fmla="*/ 27 h 599"/>
                      <a:gd name="T76" fmla="*/ 382 w 664"/>
                      <a:gd name="T77" fmla="*/ 12 h 599"/>
                      <a:gd name="T78" fmla="*/ 405 w 664"/>
                      <a:gd name="T79" fmla="*/ 4 h 599"/>
                      <a:gd name="T80" fmla="*/ 436 w 664"/>
                      <a:gd name="T81" fmla="*/ 0 h 599"/>
                      <a:gd name="T82" fmla="*/ 462 w 664"/>
                      <a:gd name="T83" fmla="*/ 8 h 599"/>
                      <a:gd name="T84" fmla="*/ 484 w 664"/>
                      <a:gd name="T85" fmla="*/ 20 h 599"/>
                      <a:gd name="T86" fmla="*/ 528 w 664"/>
                      <a:gd name="T87" fmla="*/ 66 h 599"/>
                      <a:gd name="T88" fmla="*/ 537 w 664"/>
                      <a:gd name="T89" fmla="*/ 85 h 599"/>
                      <a:gd name="T90" fmla="*/ 543 w 664"/>
                      <a:gd name="T91" fmla="*/ 108 h 599"/>
                      <a:gd name="T92" fmla="*/ 539 w 664"/>
                      <a:gd name="T93" fmla="*/ 141 h 599"/>
                      <a:gd name="T94" fmla="*/ 535 w 664"/>
                      <a:gd name="T95" fmla="*/ 171 h 599"/>
                      <a:gd name="T96" fmla="*/ 545 w 664"/>
                      <a:gd name="T97" fmla="*/ 200 h 599"/>
                      <a:gd name="T98" fmla="*/ 560 w 664"/>
                      <a:gd name="T99" fmla="*/ 219 h 599"/>
                      <a:gd name="T100" fmla="*/ 580 w 664"/>
                      <a:gd name="T101" fmla="*/ 235 h 599"/>
                      <a:gd name="T102" fmla="*/ 604 w 664"/>
                      <a:gd name="T103" fmla="*/ 240 h 599"/>
                      <a:gd name="T104" fmla="*/ 629 w 664"/>
                      <a:gd name="T105" fmla="*/ 238 h 599"/>
                      <a:gd name="T106" fmla="*/ 658 w 664"/>
                      <a:gd name="T107" fmla="*/ 304 h 599"/>
                      <a:gd name="T108" fmla="*/ 662 w 664"/>
                      <a:gd name="T109" fmla="*/ 327 h 599"/>
                      <a:gd name="T110" fmla="*/ 585 w 664"/>
                      <a:gd name="T111" fmla="*/ 350 h 599"/>
                      <a:gd name="T112" fmla="*/ 578 w 664"/>
                      <a:gd name="T113" fmla="*/ 357 h 599"/>
                      <a:gd name="T114" fmla="*/ 564 w 664"/>
                      <a:gd name="T115" fmla="*/ 356 h 599"/>
                      <a:gd name="T116" fmla="*/ 566 w 664"/>
                      <a:gd name="T117" fmla="*/ 365 h 599"/>
                      <a:gd name="T118" fmla="*/ 580 w 664"/>
                      <a:gd name="T119" fmla="*/ 371 h 599"/>
                      <a:gd name="T120" fmla="*/ 622 w 664"/>
                      <a:gd name="T121" fmla="*/ 394 h 599"/>
                      <a:gd name="T122" fmla="*/ 601 w 664"/>
                      <a:gd name="T123" fmla="*/ 411 h 5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664" h="599">
                        <a:moveTo>
                          <a:pt x="551" y="438"/>
                        </a:moveTo>
                        <a:lnTo>
                          <a:pt x="610" y="469"/>
                        </a:lnTo>
                        <a:lnTo>
                          <a:pt x="578" y="532"/>
                        </a:lnTo>
                        <a:lnTo>
                          <a:pt x="572" y="544"/>
                        </a:lnTo>
                        <a:lnTo>
                          <a:pt x="564" y="557"/>
                        </a:lnTo>
                        <a:lnTo>
                          <a:pt x="562" y="561"/>
                        </a:lnTo>
                        <a:lnTo>
                          <a:pt x="558" y="565"/>
                        </a:lnTo>
                        <a:lnTo>
                          <a:pt x="556" y="569"/>
                        </a:lnTo>
                        <a:lnTo>
                          <a:pt x="553" y="573"/>
                        </a:lnTo>
                        <a:lnTo>
                          <a:pt x="560" y="574"/>
                        </a:lnTo>
                        <a:lnTo>
                          <a:pt x="551" y="582"/>
                        </a:lnTo>
                        <a:lnTo>
                          <a:pt x="543" y="588"/>
                        </a:lnTo>
                        <a:lnTo>
                          <a:pt x="539" y="592"/>
                        </a:lnTo>
                        <a:lnTo>
                          <a:pt x="533" y="594"/>
                        </a:lnTo>
                        <a:lnTo>
                          <a:pt x="533" y="596"/>
                        </a:lnTo>
                        <a:lnTo>
                          <a:pt x="520" y="598"/>
                        </a:lnTo>
                        <a:lnTo>
                          <a:pt x="512" y="599"/>
                        </a:lnTo>
                        <a:lnTo>
                          <a:pt x="512" y="594"/>
                        </a:lnTo>
                        <a:lnTo>
                          <a:pt x="507" y="596"/>
                        </a:lnTo>
                        <a:lnTo>
                          <a:pt x="499" y="596"/>
                        </a:lnTo>
                        <a:lnTo>
                          <a:pt x="493" y="596"/>
                        </a:lnTo>
                        <a:lnTo>
                          <a:pt x="487" y="596"/>
                        </a:lnTo>
                        <a:lnTo>
                          <a:pt x="474" y="596"/>
                        </a:lnTo>
                        <a:lnTo>
                          <a:pt x="466" y="596"/>
                        </a:lnTo>
                        <a:lnTo>
                          <a:pt x="468" y="574"/>
                        </a:lnTo>
                        <a:lnTo>
                          <a:pt x="470" y="565"/>
                        </a:lnTo>
                        <a:lnTo>
                          <a:pt x="476" y="492"/>
                        </a:lnTo>
                        <a:lnTo>
                          <a:pt x="484" y="492"/>
                        </a:lnTo>
                        <a:lnTo>
                          <a:pt x="489" y="482"/>
                        </a:lnTo>
                        <a:lnTo>
                          <a:pt x="493" y="482"/>
                        </a:lnTo>
                        <a:lnTo>
                          <a:pt x="487" y="478"/>
                        </a:lnTo>
                        <a:lnTo>
                          <a:pt x="472" y="467"/>
                        </a:lnTo>
                        <a:lnTo>
                          <a:pt x="466" y="465"/>
                        </a:lnTo>
                        <a:lnTo>
                          <a:pt x="460" y="457"/>
                        </a:lnTo>
                        <a:lnTo>
                          <a:pt x="462" y="455"/>
                        </a:lnTo>
                        <a:lnTo>
                          <a:pt x="430" y="419"/>
                        </a:lnTo>
                        <a:lnTo>
                          <a:pt x="422" y="411"/>
                        </a:lnTo>
                        <a:lnTo>
                          <a:pt x="416" y="405"/>
                        </a:lnTo>
                        <a:lnTo>
                          <a:pt x="411" y="400"/>
                        </a:lnTo>
                        <a:lnTo>
                          <a:pt x="341" y="407"/>
                        </a:lnTo>
                        <a:lnTo>
                          <a:pt x="326" y="377"/>
                        </a:lnTo>
                        <a:lnTo>
                          <a:pt x="318" y="377"/>
                        </a:lnTo>
                        <a:lnTo>
                          <a:pt x="278" y="382"/>
                        </a:lnTo>
                        <a:lnTo>
                          <a:pt x="270" y="382"/>
                        </a:lnTo>
                        <a:lnTo>
                          <a:pt x="238" y="386"/>
                        </a:lnTo>
                        <a:lnTo>
                          <a:pt x="232" y="386"/>
                        </a:lnTo>
                        <a:lnTo>
                          <a:pt x="176" y="392"/>
                        </a:lnTo>
                        <a:lnTo>
                          <a:pt x="171" y="392"/>
                        </a:lnTo>
                        <a:lnTo>
                          <a:pt x="151" y="394"/>
                        </a:lnTo>
                        <a:lnTo>
                          <a:pt x="146" y="396"/>
                        </a:lnTo>
                        <a:lnTo>
                          <a:pt x="140" y="396"/>
                        </a:lnTo>
                        <a:lnTo>
                          <a:pt x="103" y="400"/>
                        </a:lnTo>
                        <a:lnTo>
                          <a:pt x="96" y="400"/>
                        </a:lnTo>
                        <a:lnTo>
                          <a:pt x="65" y="404"/>
                        </a:lnTo>
                        <a:lnTo>
                          <a:pt x="59" y="404"/>
                        </a:lnTo>
                        <a:lnTo>
                          <a:pt x="38" y="405"/>
                        </a:lnTo>
                        <a:lnTo>
                          <a:pt x="36" y="392"/>
                        </a:lnTo>
                        <a:lnTo>
                          <a:pt x="32" y="357"/>
                        </a:lnTo>
                        <a:lnTo>
                          <a:pt x="32" y="352"/>
                        </a:lnTo>
                        <a:lnTo>
                          <a:pt x="30" y="336"/>
                        </a:lnTo>
                        <a:lnTo>
                          <a:pt x="30" y="333"/>
                        </a:lnTo>
                        <a:lnTo>
                          <a:pt x="27" y="279"/>
                        </a:lnTo>
                        <a:lnTo>
                          <a:pt x="25" y="273"/>
                        </a:lnTo>
                        <a:lnTo>
                          <a:pt x="21" y="227"/>
                        </a:lnTo>
                        <a:lnTo>
                          <a:pt x="21" y="223"/>
                        </a:lnTo>
                        <a:lnTo>
                          <a:pt x="19" y="212"/>
                        </a:lnTo>
                        <a:lnTo>
                          <a:pt x="15" y="200"/>
                        </a:lnTo>
                        <a:lnTo>
                          <a:pt x="13" y="196"/>
                        </a:lnTo>
                        <a:lnTo>
                          <a:pt x="7" y="179"/>
                        </a:lnTo>
                        <a:lnTo>
                          <a:pt x="5" y="173"/>
                        </a:lnTo>
                        <a:lnTo>
                          <a:pt x="3" y="162"/>
                        </a:lnTo>
                        <a:lnTo>
                          <a:pt x="5" y="160"/>
                        </a:lnTo>
                        <a:lnTo>
                          <a:pt x="5" y="144"/>
                        </a:lnTo>
                        <a:lnTo>
                          <a:pt x="2" y="139"/>
                        </a:lnTo>
                        <a:lnTo>
                          <a:pt x="2" y="131"/>
                        </a:lnTo>
                        <a:lnTo>
                          <a:pt x="0" y="125"/>
                        </a:lnTo>
                        <a:lnTo>
                          <a:pt x="0" y="116"/>
                        </a:lnTo>
                        <a:lnTo>
                          <a:pt x="7" y="104"/>
                        </a:lnTo>
                        <a:lnTo>
                          <a:pt x="7" y="98"/>
                        </a:lnTo>
                        <a:lnTo>
                          <a:pt x="9" y="91"/>
                        </a:lnTo>
                        <a:lnTo>
                          <a:pt x="19" y="93"/>
                        </a:lnTo>
                        <a:lnTo>
                          <a:pt x="28" y="93"/>
                        </a:lnTo>
                        <a:lnTo>
                          <a:pt x="36" y="93"/>
                        </a:lnTo>
                        <a:lnTo>
                          <a:pt x="44" y="94"/>
                        </a:lnTo>
                        <a:lnTo>
                          <a:pt x="50" y="96"/>
                        </a:lnTo>
                        <a:lnTo>
                          <a:pt x="57" y="96"/>
                        </a:lnTo>
                        <a:lnTo>
                          <a:pt x="67" y="100"/>
                        </a:lnTo>
                        <a:lnTo>
                          <a:pt x="71" y="102"/>
                        </a:lnTo>
                        <a:lnTo>
                          <a:pt x="75" y="102"/>
                        </a:lnTo>
                        <a:lnTo>
                          <a:pt x="82" y="106"/>
                        </a:lnTo>
                        <a:lnTo>
                          <a:pt x="86" y="108"/>
                        </a:lnTo>
                        <a:lnTo>
                          <a:pt x="94" y="112"/>
                        </a:lnTo>
                        <a:lnTo>
                          <a:pt x="99" y="116"/>
                        </a:lnTo>
                        <a:lnTo>
                          <a:pt x="103" y="119"/>
                        </a:lnTo>
                        <a:lnTo>
                          <a:pt x="109" y="121"/>
                        </a:lnTo>
                        <a:lnTo>
                          <a:pt x="117" y="125"/>
                        </a:lnTo>
                        <a:lnTo>
                          <a:pt x="119" y="125"/>
                        </a:lnTo>
                        <a:lnTo>
                          <a:pt x="123" y="127"/>
                        </a:lnTo>
                        <a:lnTo>
                          <a:pt x="128" y="129"/>
                        </a:lnTo>
                        <a:lnTo>
                          <a:pt x="136" y="129"/>
                        </a:lnTo>
                        <a:lnTo>
                          <a:pt x="142" y="131"/>
                        </a:lnTo>
                        <a:lnTo>
                          <a:pt x="147" y="131"/>
                        </a:lnTo>
                        <a:lnTo>
                          <a:pt x="153" y="131"/>
                        </a:lnTo>
                        <a:lnTo>
                          <a:pt x="159" y="129"/>
                        </a:lnTo>
                        <a:lnTo>
                          <a:pt x="167" y="129"/>
                        </a:lnTo>
                        <a:lnTo>
                          <a:pt x="174" y="129"/>
                        </a:lnTo>
                        <a:lnTo>
                          <a:pt x="197" y="127"/>
                        </a:lnTo>
                        <a:lnTo>
                          <a:pt x="219" y="125"/>
                        </a:lnTo>
                        <a:lnTo>
                          <a:pt x="226" y="125"/>
                        </a:lnTo>
                        <a:lnTo>
                          <a:pt x="232" y="125"/>
                        </a:lnTo>
                        <a:lnTo>
                          <a:pt x="238" y="127"/>
                        </a:lnTo>
                        <a:lnTo>
                          <a:pt x="242" y="127"/>
                        </a:lnTo>
                        <a:lnTo>
                          <a:pt x="247" y="129"/>
                        </a:lnTo>
                        <a:lnTo>
                          <a:pt x="255" y="131"/>
                        </a:lnTo>
                        <a:lnTo>
                          <a:pt x="261" y="133"/>
                        </a:lnTo>
                        <a:lnTo>
                          <a:pt x="267" y="137"/>
                        </a:lnTo>
                        <a:lnTo>
                          <a:pt x="270" y="137"/>
                        </a:lnTo>
                        <a:lnTo>
                          <a:pt x="276" y="139"/>
                        </a:lnTo>
                        <a:lnTo>
                          <a:pt x="280" y="141"/>
                        </a:lnTo>
                        <a:lnTo>
                          <a:pt x="286" y="141"/>
                        </a:lnTo>
                        <a:lnTo>
                          <a:pt x="290" y="142"/>
                        </a:lnTo>
                        <a:lnTo>
                          <a:pt x="293" y="142"/>
                        </a:lnTo>
                        <a:lnTo>
                          <a:pt x="301" y="141"/>
                        </a:lnTo>
                        <a:lnTo>
                          <a:pt x="307" y="141"/>
                        </a:lnTo>
                        <a:lnTo>
                          <a:pt x="311" y="141"/>
                        </a:lnTo>
                        <a:lnTo>
                          <a:pt x="316" y="141"/>
                        </a:lnTo>
                        <a:lnTo>
                          <a:pt x="320" y="141"/>
                        </a:lnTo>
                        <a:lnTo>
                          <a:pt x="326" y="141"/>
                        </a:lnTo>
                        <a:lnTo>
                          <a:pt x="330" y="141"/>
                        </a:lnTo>
                        <a:lnTo>
                          <a:pt x="334" y="142"/>
                        </a:lnTo>
                        <a:lnTo>
                          <a:pt x="336" y="144"/>
                        </a:lnTo>
                        <a:lnTo>
                          <a:pt x="353" y="158"/>
                        </a:lnTo>
                        <a:lnTo>
                          <a:pt x="359" y="150"/>
                        </a:lnTo>
                        <a:lnTo>
                          <a:pt x="330" y="127"/>
                        </a:lnTo>
                        <a:lnTo>
                          <a:pt x="336" y="121"/>
                        </a:lnTo>
                        <a:lnTo>
                          <a:pt x="347" y="108"/>
                        </a:lnTo>
                        <a:lnTo>
                          <a:pt x="349" y="108"/>
                        </a:lnTo>
                        <a:lnTo>
                          <a:pt x="357" y="98"/>
                        </a:lnTo>
                        <a:lnTo>
                          <a:pt x="349" y="94"/>
                        </a:lnTo>
                        <a:lnTo>
                          <a:pt x="347" y="93"/>
                        </a:lnTo>
                        <a:lnTo>
                          <a:pt x="347" y="91"/>
                        </a:lnTo>
                        <a:lnTo>
                          <a:pt x="349" y="89"/>
                        </a:lnTo>
                        <a:lnTo>
                          <a:pt x="349" y="87"/>
                        </a:lnTo>
                        <a:lnTo>
                          <a:pt x="347" y="81"/>
                        </a:lnTo>
                        <a:lnTo>
                          <a:pt x="347" y="75"/>
                        </a:lnTo>
                        <a:lnTo>
                          <a:pt x="347" y="69"/>
                        </a:lnTo>
                        <a:lnTo>
                          <a:pt x="349" y="56"/>
                        </a:lnTo>
                        <a:lnTo>
                          <a:pt x="351" y="50"/>
                        </a:lnTo>
                        <a:lnTo>
                          <a:pt x="353" y="43"/>
                        </a:lnTo>
                        <a:lnTo>
                          <a:pt x="355" y="39"/>
                        </a:lnTo>
                        <a:lnTo>
                          <a:pt x="359" y="33"/>
                        </a:lnTo>
                        <a:lnTo>
                          <a:pt x="363" y="27"/>
                        </a:lnTo>
                        <a:lnTo>
                          <a:pt x="366" y="23"/>
                        </a:lnTo>
                        <a:lnTo>
                          <a:pt x="372" y="18"/>
                        </a:lnTo>
                        <a:lnTo>
                          <a:pt x="376" y="14"/>
                        </a:lnTo>
                        <a:lnTo>
                          <a:pt x="382" y="12"/>
                        </a:lnTo>
                        <a:lnTo>
                          <a:pt x="386" y="8"/>
                        </a:lnTo>
                        <a:lnTo>
                          <a:pt x="391" y="6"/>
                        </a:lnTo>
                        <a:lnTo>
                          <a:pt x="397" y="4"/>
                        </a:lnTo>
                        <a:lnTo>
                          <a:pt x="405" y="4"/>
                        </a:lnTo>
                        <a:lnTo>
                          <a:pt x="411" y="2"/>
                        </a:lnTo>
                        <a:lnTo>
                          <a:pt x="416" y="2"/>
                        </a:lnTo>
                        <a:lnTo>
                          <a:pt x="430" y="0"/>
                        </a:lnTo>
                        <a:lnTo>
                          <a:pt x="436" y="0"/>
                        </a:lnTo>
                        <a:lnTo>
                          <a:pt x="441" y="0"/>
                        </a:lnTo>
                        <a:lnTo>
                          <a:pt x="449" y="2"/>
                        </a:lnTo>
                        <a:lnTo>
                          <a:pt x="455" y="4"/>
                        </a:lnTo>
                        <a:lnTo>
                          <a:pt x="462" y="8"/>
                        </a:lnTo>
                        <a:lnTo>
                          <a:pt x="466" y="8"/>
                        </a:lnTo>
                        <a:lnTo>
                          <a:pt x="472" y="12"/>
                        </a:lnTo>
                        <a:lnTo>
                          <a:pt x="478" y="16"/>
                        </a:lnTo>
                        <a:lnTo>
                          <a:pt x="484" y="20"/>
                        </a:lnTo>
                        <a:lnTo>
                          <a:pt x="489" y="23"/>
                        </a:lnTo>
                        <a:lnTo>
                          <a:pt x="497" y="29"/>
                        </a:lnTo>
                        <a:lnTo>
                          <a:pt x="528" y="64"/>
                        </a:lnTo>
                        <a:lnTo>
                          <a:pt x="528" y="66"/>
                        </a:lnTo>
                        <a:lnTo>
                          <a:pt x="532" y="71"/>
                        </a:lnTo>
                        <a:lnTo>
                          <a:pt x="533" y="75"/>
                        </a:lnTo>
                        <a:lnTo>
                          <a:pt x="537" y="81"/>
                        </a:lnTo>
                        <a:lnTo>
                          <a:pt x="537" y="85"/>
                        </a:lnTo>
                        <a:lnTo>
                          <a:pt x="539" y="89"/>
                        </a:lnTo>
                        <a:lnTo>
                          <a:pt x="541" y="94"/>
                        </a:lnTo>
                        <a:lnTo>
                          <a:pt x="543" y="100"/>
                        </a:lnTo>
                        <a:lnTo>
                          <a:pt x="543" y="108"/>
                        </a:lnTo>
                        <a:lnTo>
                          <a:pt x="545" y="114"/>
                        </a:lnTo>
                        <a:lnTo>
                          <a:pt x="543" y="119"/>
                        </a:lnTo>
                        <a:lnTo>
                          <a:pt x="543" y="127"/>
                        </a:lnTo>
                        <a:lnTo>
                          <a:pt x="539" y="141"/>
                        </a:lnTo>
                        <a:lnTo>
                          <a:pt x="537" y="154"/>
                        </a:lnTo>
                        <a:lnTo>
                          <a:pt x="535" y="162"/>
                        </a:lnTo>
                        <a:lnTo>
                          <a:pt x="535" y="169"/>
                        </a:lnTo>
                        <a:lnTo>
                          <a:pt x="535" y="171"/>
                        </a:lnTo>
                        <a:lnTo>
                          <a:pt x="537" y="177"/>
                        </a:lnTo>
                        <a:lnTo>
                          <a:pt x="539" y="187"/>
                        </a:lnTo>
                        <a:lnTo>
                          <a:pt x="541" y="194"/>
                        </a:lnTo>
                        <a:lnTo>
                          <a:pt x="545" y="200"/>
                        </a:lnTo>
                        <a:lnTo>
                          <a:pt x="547" y="206"/>
                        </a:lnTo>
                        <a:lnTo>
                          <a:pt x="551" y="210"/>
                        </a:lnTo>
                        <a:lnTo>
                          <a:pt x="555" y="213"/>
                        </a:lnTo>
                        <a:lnTo>
                          <a:pt x="560" y="219"/>
                        </a:lnTo>
                        <a:lnTo>
                          <a:pt x="566" y="223"/>
                        </a:lnTo>
                        <a:lnTo>
                          <a:pt x="568" y="227"/>
                        </a:lnTo>
                        <a:lnTo>
                          <a:pt x="576" y="231"/>
                        </a:lnTo>
                        <a:lnTo>
                          <a:pt x="580" y="235"/>
                        </a:lnTo>
                        <a:lnTo>
                          <a:pt x="587" y="237"/>
                        </a:lnTo>
                        <a:lnTo>
                          <a:pt x="593" y="238"/>
                        </a:lnTo>
                        <a:lnTo>
                          <a:pt x="599" y="240"/>
                        </a:lnTo>
                        <a:lnTo>
                          <a:pt x="604" y="240"/>
                        </a:lnTo>
                        <a:lnTo>
                          <a:pt x="610" y="240"/>
                        </a:lnTo>
                        <a:lnTo>
                          <a:pt x="618" y="240"/>
                        </a:lnTo>
                        <a:lnTo>
                          <a:pt x="624" y="238"/>
                        </a:lnTo>
                        <a:lnTo>
                          <a:pt x="629" y="238"/>
                        </a:lnTo>
                        <a:lnTo>
                          <a:pt x="639" y="275"/>
                        </a:lnTo>
                        <a:lnTo>
                          <a:pt x="649" y="290"/>
                        </a:lnTo>
                        <a:lnTo>
                          <a:pt x="649" y="294"/>
                        </a:lnTo>
                        <a:lnTo>
                          <a:pt x="658" y="304"/>
                        </a:lnTo>
                        <a:lnTo>
                          <a:pt x="664" y="308"/>
                        </a:lnTo>
                        <a:lnTo>
                          <a:pt x="660" y="323"/>
                        </a:lnTo>
                        <a:lnTo>
                          <a:pt x="662" y="321"/>
                        </a:lnTo>
                        <a:lnTo>
                          <a:pt x="662" y="327"/>
                        </a:lnTo>
                        <a:lnTo>
                          <a:pt x="658" y="342"/>
                        </a:lnTo>
                        <a:lnTo>
                          <a:pt x="595" y="348"/>
                        </a:lnTo>
                        <a:lnTo>
                          <a:pt x="591" y="348"/>
                        </a:lnTo>
                        <a:lnTo>
                          <a:pt x="585" y="350"/>
                        </a:lnTo>
                        <a:lnTo>
                          <a:pt x="581" y="352"/>
                        </a:lnTo>
                        <a:lnTo>
                          <a:pt x="581" y="356"/>
                        </a:lnTo>
                        <a:lnTo>
                          <a:pt x="580" y="357"/>
                        </a:lnTo>
                        <a:lnTo>
                          <a:pt x="578" y="357"/>
                        </a:lnTo>
                        <a:lnTo>
                          <a:pt x="578" y="356"/>
                        </a:lnTo>
                        <a:lnTo>
                          <a:pt x="578" y="354"/>
                        </a:lnTo>
                        <a:lnTo>
                          <a:pt x="570" y="354"/>
                        </a:lnTo>
                        <a:lnTo>
                          <a:pt x="564" y="356"/>
                        </a:lnTo>
                        <a:lnTo>
                          <a:pt x="560" y="356"/>
                        </a:lnTo>
                        <a:lnTo>
                          <a:pt x="562" y="359"/>
                        </a:lnTo>
                        <a:lnTo>
                          <a:pt x="564" y="363"/>
                        </a:lnTo>
                        <a:lnTo>
                          <a:pt x="566" y="365"/>
                        </a:lnTo>
                        <a:lnTo>
                          <a:pt x="568" y="367"/>
                        </a:lnTo>
                        <a:lnTo>
                          <a:pt x="570" y="369"/>
                        </a:lnTo>
                        <a:lnTo>
                          <a:pt x="574" y="371"/>
                        </a:lnTo>
                        <a:lnTo>
                          <a:pt x="580" y="371"/>
                        </a:lnTo>
                        <a:lnTo>
                          <a:pt x="620" y="386"/>
                        </a:lnTo>
                        <a:lnTo>
                          <a:pt x="622" y="386"/>
                        </a:lnTo>
                        <a:lnTo>
                          <a:pt x="626" y="386"/>
                        </a:lnTo>
                        <a:lnTo>
                          <a:pt x="622" y="394"/>
                        </a:lnTo>
                        <a:lnTo>
                          <a:pt x="618" y="398"/>
                        </a:lnTo>
                        <a:lnTo>
                          <a:pt x="614" y="402"/>
                        </a:lnTo>
                        <a:lnTo>
                          <a:pt x="608" y="405"/>
                        </a:lnTo>
                        <a:lnTo>
                          <a:pt x="601" y="411"/>
                        </a:lnTo>
                        <a:lnTo>
                          <a:pt x="599" y="413"/>
                        </a:lnTo>
                        <a:lnTo>
                          <a:pt x="551" y="438"/>
                        </a:lnTo>
                        <a:close/>
                      </a:path>
                    </a:pathLst>
                  </a:custGeom>
                  <a:solidFill>
                    <a:srgbClr val="C0504D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" name="Freeform 15"/>
                  <p:cNvSpPr>
                    <a:spLocks/>
                  </p:cNvSpPr>
                  <p:nvPr/>
                </p:nvSpPr>
                <p:spPr bwMode="auto">
                  <a:xfrm>
                    <a:off x="4965700" y="2767013"/>
                    <a:ext cx="601663" cy="300038"/>
                  </a:xfrm>
                  <a:custGeom>
                    <a:avLst/>
                    <a:gdLst>
                      <a:gd name="T0" fmla="*/ 280 w 474"/>
                      <a:gd name="T1" fmla="*/ 0 h 236"/>
                      <a:gd name="T2" fmla="*/ 303 w 474"/>
                      <a:gd name="T3" fmla="*/ 30 h 236"/>
                      <a:gd name="T4" fmla="*/ 378 w 474"/>
                      <a:gd name="T5" fmla="*/ 28 h 236"/>
                      <a:gd name="T6" fmla="*/ 392 w 474"/>
                      <a:gd name="T7" fmla="*/ 42 h 236"/>
                      <a:gd name="T8" fmla="*/ 422 w 474"/>
                      <a:gd name="T9" fmla="*/ 80 h 236"/>
                      <a:gd name="T10" fmla="*/ 434 w 474"/>
                      <a:gd name="T11" fmla="*/ 90 h 236"/>
                      <a:gd name="T12" fmla="*/ 455 w 474"/>
                      <a:gd name="T13" fmla="*/ 105 h 236"/>
                      <a:gd name="T14" fmla="*/ 446 w 474"/>
                      <a:gd name="T15" fmla="*/ 115 h 236"/>
                      <a:gd name="T16" fmla="*/ 432 w 474"/>
                      <a:gd name="T17" fmla="*/ 188 h 236"/>
                      <a:gd name="T18" fmla="*/ 428 w 474"/>
                      <a:gd name="T19" fmla="*/ 219 h 236"/>
                      <a:gd name="T20" fmla="*/ 449 w 474"/>
                      <a:gd name="T21" fmla="*/ 219 h 236"/>
                      <a:gd name="T22" fmla="*/ 461 w 474"/>
                      <a:gd name="T23" fmla="*/ 219 h 236"/>
                      <a:gd name="T24" fmla="*/ 474 w 474"/>
                      <a:gd name="T25" fmla="*/ 217 h 236"/>
                      <a:gd name="T26" fmla="*/ 469 w 474"/>
                      <a:gd name="T27" fmla="*/ 222 h 236"/>
                      <a:gd name="T28" fmla="*/ 455 w 474"/>
                      <a:gd name="T29" fmla="*/ 224 h 236"/>
                      <a:gd name="T30" fmla="*/ 428 w 474"/>
                      <a:gd name="T31" fmla="*/ 222 h 236"/>
                      <a:gd name="T32" fmla="*/ 394 w 474"/>
                      <a:gd name="T33" fmla="*/ 219 h 236"/>
                      <a:gd name="T34" fmla="*/ 367 w 474"/>
                      <a:gd name="T35" fmla="*/ 217 h 236"/>
                      <a:gd name="T36" fmla="*/ 351 w 474"/>
                      <a:gd name="T37" fmla="*/ 217 h 236"/>
                      <a:gd name="T38" fmla="*/ 332 w 474"/>
                      <a:gd name="T39" fmla="*/ 213 h 236"/>
                      <a:gd name="T40" fmla="*/ 326 w 474"/>
                      <a:gd name="T41" fmla="*/ 215 h 236"/>
                      <a:gd name="T42" fmla="*/ 286 w 474"/>
                      <a:gd name="T43" fmla="*/ 209 h 236"/>
                      <a:gd name="T44" fmla="*/ 277 w 474"/>
                      <a:gd name="T45" fmla="*/ 211 h 236"/>
                      <a:gd name="T46" fmla="*/ 253 w 474"/>
                      <a:gd name="T47" fmla="*/ 205 h 236"/>
                      <a:gd name="T48" fmla="*/ 248 w 474"/>
                      <a:gd name="T49" fmla="*/ 207 h 236"/>
                      <a:gd name="T50" fmla="*/ 219 w 474"/>
                      <a:gd name="T51" fmla="*/ 201 h 236"/>
                      <a:gd name="T52" fmla="*/ 211 w 474"/>
                      <a:gd name="T53" fmla="*/ 205 h 236"/>
                      <a:gd name="T54" fmla="*/ 154 w 474"/>
                      <a:gd name="T55" fmla="*/ 201 h 236"/>
                      <a:gd name="T56" fmla="*/ 100 w 474"/>
                      <a:gd name="T57" fmla="*/ 205 h 236"/>
                      <a:gd name="T58" fmla="*/ 42 w 474"/>
                      <a:gd name="T59" fmla="*/ 236 h 236"/>
                      <a:gd name="T60" fmla="*/ 38 w 474"/>
                      <a:gd name="T61" fmla="*/ 226 h 236"/>
                      <a:gd name="T62" fmla="*/ 29 w 474"/>
                      <a:gd name="T63" fmla="*/ 205 h 236"/>
                      <a:gd name="T64" fmla="*/ 25 w 474"/>
                      <a:gd name="T65" fmla="*/ 190 h 236"/>
                      <a:gd name="T66" fmla="*/ 15 w 474"/>
                      <a:gd name="T67" fmla="*/ 165 h 236"/>
                      <a:gd name="T68" fmla="*/ 10 w 474"/>
                      <a:gd name="T69" fmla="*/ 125 h 236"/>
                      <a:gd name="T70" fmla="*/ 6 w 474"/>
                      <a:gd name="T71" fmla="*/ 86 h 236"/>
                      <a:gd name="T72" fmla="*/ 4 w 474"/>
                      <a:gd name="T73" fmla="*/ 69 h 236"/>
                      <a:gd name="T74" fmla="*/ 0 w 474"/>
                      <a:gd name="T75" fmla="*/ 28 h 236"/>
                      <a:gd name="T76" fmla="*/ 27 w 474"/>
                      <a:gd name="T77" fmla="*/ 27 h 236"/>
                      <a:gd name="T78" fmla="*/ 65 w 474"/>
                      <a:gd name="T79" fmla="*/ 23 h 236"/>
                      <a:gd name="T80" fmla="*/ 108 w 474"/>
                      <a:gd name="T81" fmla="*/ 19 h 236"/>
                      <a:gd name="T82" fmla="*/ 133 w 474"/>
                      <a:gd name="T83" fmla="*/ 15 h 236"/>
                      <a:gd name="T84" fmla="*/ 194 w 474"/>
                      <a:gd name="T85" fmla="*/ 9 h 236"/>
                      <a:gd name="T86" fmla="*/ 232 w 474"/>
                      <a:gd name="T87" fmla="*/ 5 h 2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474" h="236">
                        <a:moveTo>
                          <a:pt x="240" y="5"/>
                        </a:moveTo>
                        <a:lnTo>
                          <a:pt x="280" y="0"/>
                        </a:lnTo>
                        <a:lnTo>
                          <a:pt x="288" y="0"/>
                        </a:lnTo>
                        <a:lnTo>
                          <a:pt x="303" y="30"/>
                        </a:lnTo>
                        <a:lnTo>
                          <a:pt x="373" y="23"/>
                        </a:lnTo>
                        <a:lnTo>
                          <a:pt x="378" y="28"/>
                        </a:lnTo>
                        <a:lnTo>
                          <a:pt x="384" y="34"/>
                        </a:lnTo>
                        <a:lnTo>
                          <a:pt x="392" y="42"/>
                        </a:lnTo>
                        <a:lnTo>
                          <a:pt x="424" y="78"/>
                        </a:lnTo>
                        <a:lnTo>
                          <a:pt x="422" y="80"/>
                        </a:lnTo>
                        <a:lnTo>
                          <a:pt x="428" y="88"/>
                        </a:lnTo>
                        <a:lnTo>
                          <a:pt x="434" y="90"/>
                        </a:lnTo>
                        <a:lnTo>
                          <a:pt x="449" y="101"/>
                        </a:lnTo>
                        <a:lnTo>
                          <a:pt x="455" y="105"/>
                        </a:lnTo>
                        <a:lnTo>
                          <a:pt x="451" y="105"/>
                        </a:lnTo>
                        <a:lnTo>
                          <a:pt x="446" y="115"/>
                        </a:lnTo>
                        <a:lnTo>
                          <a:pt x="438" y="115"/>
                        </a:lnTo>
                        <a:lnTo>
                          <a:pt x="432" y="188"/>
                        </a:lnTo>
                        <a:lnTo>
                          <a:pt x="430" y="197"/>
                        </a:lnTo>
                        <a:lnTo>
                          <a:pt x="428" y="219"/>
                        </a:lnTo>
                        <a:lnTo>
                          <a:pt x="436" y="219"/>
                        </a:lnTo>
                        <a:lnTo>
                          <a:pt x="449" y="219"/>
                        </a:lnTo>
                        <a:lnTo>
                          <a:pt x="455" y="219"/>
                        </a:lnTo>
                        <a:lnTo>
                          <a:pt x="461" y="219"/>
                        </a:lnTo>
                        <a:lnTo>
                          <a:pt x="469" y="219"/>
                        </a:lnTo>
                        <a:lnTo>
                          <a:pt x="474" y="217"/>
                        </a:lnTo>
                        <a:lnTo>
                          <a:pt x="474" y="222"/>
                        </a:lnTo>
                        <a:lnTo>
                          <a:pt x="469" y="222"/>
                        </a:lnTo>
                        <a:lnTo>
                          <a:pt x="461" y="222"/>
                        </a:lnTo>
                        <a:lnTo>
                          <a:pt x="455" y="224"/>
                        </a:lnTo>
                        <a:lnTo>
                          <a:pt x="434" y="222"/>
                        </a:lnTo>
                        <a:lnTo>
                          <a:pt x="428" y="222"/>
                        </a:lnTo>
                        <a:lnTo>
                          <a:pt x="399" y="219"/>
                        </a:lnTo>
                        <a:lnTo>
                          <a:pt x="394" y="219"/>
                        </a:lnTo>
                        <a:lnTo>
                          <a:pt x="376" y="217"/>
                        </a:lnTo>
                        <a:lnTo>
                          <a:pt x="367" y="217"/>
                        </a:lnTo>
                        <a:lnTo>
                          <a:pt x="353" y="215"/>
                        </a:lnTo>
                        <a:lnTo>
                          <a:pt x="351" y="217"/>
                        </a:lnTo>
                        <a:lnTo>
                          <a:pt x="332" y="215"/>
                        </a:lnTo>
                        <a:lnTo>
                          <a:pt x="332" y="213"/>
                        </a:lnTo>
                        <a:lnTo>
                          <a:pt x="326" y="213"/>
                        </a:lnTo>
                        <a:lnTo>
                          <a:pt x="326" y="215"/>
                        </a:lnTo>
                        <a:lnTo>
                          <a:pt x="286" y="211"/>
                        </a:lnTo>
                        <a:lnTo>
                          <a:pt x="286" y="209"/>
                        </a:lnTo>
                        <a:lnTo>
                          <a:pt x="277" y="207"/>
                        </a:lnTo>
                        <a:lnTo>
                          <a:pt x="277" y="211"/>
                        </a:lnTo>
                        <a:lnTo>
                          <a:pt x="253" y="209"/>
                        </a:lnTo>
                        <a:lnTo>
                          <a:pt x="253" y="205"/>
                        </a:lnTo>
                        <a:lnTo>
                          <a:pt x="248" y="205"/>
                        </a:lnTo>
                        <a:lnTo>
                          <a:pt x="248" y="207"/>
                        </a:lnTo>
                        <a:lnTo>
                          <a:pt x="221" y="203"/>
                        </a:lnTo>
                        <a:lnTo>
                          <a:pt x="219" y="201"/>
                        </a:lnTo>
                        <a:lnTo>
                          <a:pt x="213" y="201"/>
                        </a:lnTo>
                        <a:lnTo>
                          <a:pt x="211" y="205"/>
                        </a:lnTo>
                        <a:lnTo>
                          <a:pt x="200" y="205"/>
                        </a:lnTo>
                        <a:lnTo>
                          <a:pt x="154" y="201"/>
                        </a:lnTo>
                        <a:lnTo>
                          <a:pt x="113" y="201"/>
                        </a:lnTo>
                        <a:lnTo>
                          <a:pt x="100" y="205"/>
                        </a:lnTo>
                        <a:lnTo>
                          <a:pt x="92" y="209"/>
                        </a:lnTo>
                        <a:lnTo>
                          <a:pt x="42" y="236"/>
                        </a:lnTo>
                        <a:lnTo>
                          <a:pt x="38" y="228"/>
                        </a:lnTo>
                        <a:lnTo>
                          <a:pt x="38" y="226"/>
                        </a:lnTo>
                        <a:lnTo>
                          <a:pt x="31" y="209"/>
                        </a:lnTo>
                        <a:lnTo>
                          <a:pt x="29" y="205"/>
                        </a:lnTo>
                        <a:lnTo>
                          <a:pt x="27" y="199"/>
                        </a:lnTo>
                        <a:lnTo>
                          <a:pt x="25" y="190"/>
                        </a:lnTo>
                        <a:lnTo>
                          <a:pt x="19" y="176"/>
                        </a:lnTo>
                        <a:lnTo>
                          <a:pt x="15" y="165"/>
                        </a:lnTo>
                        <a:lnTo>
                          <a:pt x="12" y="153"/>
                        </a:lnTo>
                        <a:lnTo>
                          <a:pt x="10" y="125"/>
                        </a:lnTo>
                        <a:lnTo>
                          <a:pt x="10" y="119"/>
                        </a:lnTo>
                        <a:lnTo>
                          <a:pt x="6" y="86"/>
                        </a:lnTo>
                        <a:lnTo>
                          <a:pt x="6" y="82"/>
                        </a:lnTo>
                        <a:lnTo>
                          <a:pt x="4" y="69"/>
                        </a:lnTo>
                        <a:lnTo>
                          <a:pt x="4" y="63"/>
                        </a:lnTo>
                        <a:lnTo>
                          <a:pt x="0" y="28"/>
                        </a:lnTo>
                        <a:lnTo>
                          <a:pt x="21" y="27"/>
                        </a:lnTo>
                        <a:lnTo>
                          <a:pt x="27" y="27"/>
                        </a:lnTo>
                        <a:lnTo>
                          <a:pt x="58" y="23"/>
                        </a:lnTo>
                        <a:lnTo>
                          <a:pt x="65" y="23"/>
                        </a:lnTo>
                        <a:lnTo>
                          <a:pt x="102" y="19"/>
                        </a:lnTo>
                        <a:lnTo>
                          <a:pt x="108" y="19"/>
                        </a:lnTo>
                        <a:lnTo>
                          <a:pt x="113" y="17"/>
                        </a:lnTo>
                        <a:lnTo>
                          <a:pt x="133" y="15"/>
                        </a:lnTo>
                        <a:lnTo>
                          <a:pt x="138" y="15"/>
                        </a:lnTo>
                        <a:lnTo>
                          <a:pt x="194" y="9"/>
                        </a:lnTo>
                        <a:lnTo>
                          <a:pt x="200" y="9"/>
                        </a:lnTo>
                        <a:lnTo>
                          <a:pt x="232" y="5"/>
                        </a:lnTo>
                        <a:lnTo>
                          <a:pt x="240" y="5"/>
                        </a:lnTo>
                        <a:close/>
                      </a:path>
                    </a:pathLst>
                  </a:custGeom>
                  <a:solidFill>
                    <a:srgbClr val="C0504D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7" name="Freeform 16"/>
                  <p:cNvSpPr>
                    <a:spLocks/>
                  </p:cNvSpPr>
                  <p:nvPr/>
                </p:nvSpPr>
                <p:spPr bwMode="auto">
                  <a:xfrm>
                    <a:off x="5019675" y="2884488"/>
                    <a:ext cx="860425" cy="365125"/>
                  </a:xfrm>
                  <a:custGeom>
                    <a:avLst/>
                    <a:gdLst>
                      <a:gd name="T0" fmla="*/ 645 w 678"/>
                      <a:gd name="T1" fmla="*/ 173 h 288"/>
                      <a:gd name="T2" fmla="*/ 597 w 678"/>
                      <a:gd name="T3" fmla="*/ 249 h 288"/>
                      <a:gd name="T4" fmla="*/ 572 w 678"/>
                      <a:gd name="T5" fmla="*/ 271 h 288"/>
                      <a:gd name="T6" fmla="*/ 501 w 678"/>
                      <a:gd name="T7" fmla="*/ 261 h 288"/>
                      <a:gd name="T8" fmla="*/ 480 w 678"/>
                      <a:gd name="T9" fmla="*/ 261 h 288"/>
                      <a:gd name="T10" fmla="*/ 444 w 678"/>
                      <a:gd name="T11" fmla="*/ 265 h 288"/>
                      <a:gd name="T12" fmla="*/ 409 w 678"/>
                      <a:gd name="T13" fmla="*/ 269 h 288"/>
                      <a:gd name="T14" fmla="*/ 344 w 678"/>
                      <a:gd name="T15" fmla="*/ 274 h 288"/>
                      <a:gd name="T16" fmla="*/ 311 w 678"/>
                      <a:gd name="T17" fmla="*/ 278 h 288"/>
                      <a:gd name="T18" fmla="*/ 273 w 678"/>
                      <a:gd name="T19" fmla="*/ 282 h 288"/>
                      <a:gd name="T20" fmla="*/ 219 w 678"/>
                      <a:gd name="T21" fmla="*/ 288 h 288"/>
                      <a:gd name="T22" fmla="*/ 173 w 678"/>
                      <a:gd name="T23" fmla="*/ 280 h 288"/>
                      <a:gd name="T24" fmla="*/ 150 w 678"/>
                      <a:gd name="T25" fmla="*/ 267 h 288"/>
                      <a:gd name="T26" fmla="*/ 139 w 678"/>
                      <a:gd name="T27" fmla="*/ 261 h 288"/>
                      <a:gd name="T28" fmla="*/ 56 w 678"/>
                      <a:gd name="T29" fmla="*/ 259 h 288"/>
                      <a:gd name="T30" fmla="*/ 48 w 678"/>
                      <a:gd name="T31" fmla="*/ 238 h 288"/>
                      <a:gd name="T32" fmla="*/ 10 w 678"/>
                      <a:gd name="T33" fmla="*/ 163 h 288"/>
                      <a:gd name="T34" fmla="*/ 2 w 678"/>
                      <a:gd name="T35" fmla="*/ 150 h 288"/>
                      <a:gd name="T36" fmla="*/ 58 w 678"/>
                      <a:gd name="T37" fmla="*/ 113 h 288"/>
                      <a:gd name="T38" fmla="*/ 158 w 678"/>
                      <a:gd name="T39" fmla="*/ 113 h 288"/>
                      <a:gd name="T40" fmla="*/ 177 w 678"/>
                      <a:gd name="T41" fmla="*/ 109 h 288"/>
                      <a:gd name="T42" fmla="*/ 206 w 678"/>
                      <a:gd name="T43" fmla="*/ 113 h 288"/>
                      <a:gd name="T44" fmla="*/ 235 w 678"/>
                      <a:gd name="T45" fmla="*/ 119 h 288"/>
                      <a:gd name="T46" fmla="*/ 244 w 678"/>
                      <a:gd name="T47" fmla="*/ 119 h 288"/>
                      <a:gd name="T48" fmla="*/ 290 w 678"/>
                      <a:gd name="T49" fmla="*/ 121 h 288"/>
                      <a:gd name="T50" fmla="*/ 311 w 678"/>
                      <a:gd name="T51" fmla="*/ 123 h 288"/>
                      <a:gd name="T52" fmla="*/ 352 w 678"/>
                      <a:gd name="T53" fmla="*/ 127 h 288"/>
                      <a:gd name="T54" fmla="*/ 392 w 678"/>
                      <a:gd name="T55" fmla="*/ 130 h 288"/>
                      <a:gd name="T56" fmla="*/ 427 w 678"/>
                      <a:gd name="T57" fmla="*/ 130 h 288"/>
                      <a:gd name="T58" fmla="*/ 453 w 678"/>
                      <a:gd name="T59" fmla="*/ 127 h 288"/>
                      <a:gd name="T60" fmla="*/ 463 w 678"/>
                      <a:gd name="T61" fmla="*/ 119 h 288"/>
                      <a:gd name="T62" fmla="*/ 473 w 678"/>
                      <a:gd name="T63" fmla="*/ 104 h 288"/>
                      <a:gd name="T64" fmla="*/ 482 w 678"/>
                      <a:gd name="T65" fmla="*/ 92 h 288"/>
                      <a:gd name="T66" fmla="*/ 498 w 678"/>
                      <a:gd name="T67" fmla="*/ 63 h 288"/>
                      <a:gd name="T68" fmla="*/ 542 w 678"/>
                      <a:gd name="T69" fmla="*/ 2 h 288"/>
                      <a:gd name="T70" fmla="*/ 553 w 678"/>
                      <a:gd name="T71" fmla="*/ 6 h 288"/>
                      <a:gd name="T72" fmla="*/ 559 w 678"/>
                      <a:gd name="T73" fmla="*/ 13 h 288"/>
                      <a:gd name="T74" fmla="*/ 559 w 678"/>
                      <a:gd name="T75" fmla="*/ 23 h 288"/>
                      <a:gd name="T76" fmla="*/ 544 w 678"/>
                      <a:gd name="T77" fmla="*/ 73 h 288"/>
                      <a:gd name="T78" fmla="*/ 576 w 678"/>
                      <a:gd name="T79" fmla="*/ 96 h 288"/>
                      <a:gd name="T80" fmla="*/ 601 w 678"/>
                      <a:gd name="T81" fmla="*/ 98 h 288"/>
                      <a:gd name="T82" fmla="*/ 636 w 678"/>
                      <a:gd name="T83" fmla="*/ 119 h 288"/>
                      <a:gd name="T84" fmla="*/ 649 w 678"/>
                      <a:gd name="T85" fmla="*/ 115 h 288"/>
                      <a:gd name="T86" fmla="*/ 667 w 678"/>
                      <a:gd name="T87" fmla="*/ 119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678" h="288">
                        <a:moveTo>
                          <a:pt x="678" y="125"/>
                        </a:moveTo>
                        <a:lnTo>
                          <a:pt x="678" y="127"/>
                        </a:lnTo>
                        <a:lnTo>
                          <a:pt x="645" y="173"/>
                        </a:lnTo>
                        <a:lnTo>
                          <a:pt x="638" y="184"/>
                        </a:lnTo>
                        <a:lnTo>
                          <a:pt x="599" y="244"/>
                        </a:lnTo>
                        <a:lnTo>
                          <a:pt x="597" y="249"/>
                        </a:lnTo>
                        <a:lnTo>
                          <a:pt x="586" y="267"/>
                        </a:lnTo>
                        <a:lnTo>
                          <a:pt x="578" y="274"/>
                        </a:lnTo>
                        <a:lnTo>
                          <a:pt x="572" y="271"/>
                        </a:lnTo>
                        <a:lnTo>
                          <a:pt x="517" y="234"/>
                        </a:lnTo>
                        <a:lnTo>
                          <a:pt x="507" y="251"/>
                        </a:lnTo>
                        <a:lnTo>
                          <a:pt x="501" y="261"/>
                        </a:lnTo>
                        <a:lnTo>
                          <a:pt x="496" y="259"/>
                        </a:lnTo>
                        <a:lnTo>
                          <a:pt x="490" y="259"/>
                        </a:lnTo>
                        <a:lnTo>
                          <a:pt x="480" y="261"/>
                        </a:lnTo>
                        <a:lnTo>
                          <a:pt x="457" y="263"/>
                        </a:lnTo>
                        <a:lnTo>
                          <a:pt x="453" y="265"/>
                        </a:lnTo>
                        <a:lnTo>
                          <a:pt x="444" y="265"/>
                        </a:lnTo>
                        <a:lnTo>
                          <a:pt x="442" y="265"/>
                        </a:lnTo>
                        <a:lnTo>
                          <a:pt x="419" y="269"/>
                        </a:lnTo>
                        <a:lnTo>
                          <a:pt x="409" y="269"/>
                        </a:lnTo>
                        <a:lnTo>
                          <a:pt x="380" y="273"/>
                        </a:lnTo>
                        <a:lnTo>
                          <a:pt x="371" y="273"/>
                        </a:lnTo>
                        <a:lnTo>
                          <a:pt x="344" y="274"/>
                        </a:lnTo>
                        <a:lnTo>
                          <a:pt x="338" y="276"/>
                        </a:lnTo>
                        <a:lnTo>
                          <a:pt x="327" y="276"/>
                        </a:lnTo>
                        <a:lnTo>
                          <a:pt x="311" y="278"/>
                        </a:lnTo>
                        <a:lnTo>
                          <a:pt x="306" y="278"/>
                        </a:lnTo>
                        <a:lnTo>
                          <a:pt x="294" y="280"/>
                        </a:lnTo>
                        <a:lnTo>
                          <a:pt x="273" y="282"/>
                        </a:lnTo>
                        <a:lnTo>
                          <a:pt x="267" y="282"/>
                        </a:lnTo>
                        <a:lnTo>
                          <a:pt x="227" y="286"/>
                        </a:lnTo>
                        <a:lnTo>
                          <a:pt x="219" y="288"/>
                        </a:lnTo>
                        <a:lnTo>
                          <a:pt x="206" y="288"/>
                        </a:lnTo>
                        <a:lnTo>
                          <a:pt x="190" y="286"/>
                        </a:lnTo>
                        <a:lnTo>
                          <a:pt x="173" y="280"/>
                        </a:lnTo>
                        <a:lnTo>
                          <a:pt x="162" y="274"/>
                        </a:lnTo>
                        <a:lnTo>
                          <a:pt x="154" y="269"/>
                        </a:lnTo>
                        <a:lnTo>
                          <a:pt x="150" y="267"/>
                        </a:lnTo>
                        <a:lnTo>
                          <a:pt x="146" y="265"/>
                        </a:lnTo>
                        <a:lnTo>
                          <a:pt x="142" y="263"/>
                        </a:lnTo>
                        <a:lnTo>
                          <a:pt x="139" y="261"/>
                        </a:lnTo>
                        <a:lnTo>
                          <a:pt x="129" y="259"/>
                        </a:lnTo>
                        <a:lnTo>
                          <a:pt x="58" y="271"/>
                        </a:lnTo>
                        <a:lnTo>
                          <a:pt x="56" y="259"/>
                        </a:lnTo>
                        <a:lnTo>
                          <a:pt x="50" y="246"/>
                        </a:lnTo>
                        <a:lnTo>
                          <a:pt x="50" y="242"/>
                        </a:lnTo>
                        <a:lnTo>
                          <a:pt x="48" y="238"/>
                        </a:lnTo>
                        <a:lnTo>
                          <a:pt x="35" y="211"/>
                        </a:lnTo>
                        <a:lnTo>
                          <a:pt x="23" y="192"/>
                        </a:lnTo>
                        <a:lnTo>
                          <a:pt x="10" y="163"/>
                        </a:lnTo>
                        <a:lnTo>
                          <a:pt x="8" y="159"/>
                        </a:lnTo>
                        <a:lnTo>
                          <a:pt x="6" y="155"/>
                        </a:lnTo>
                        <a:lnTo>
                          <a:pt x="2" y="150"/>
                        </a:lnTo>
                        <a:lnTo>
                          <a:pt x="0" y="144"/>
                        </a:lnTo>
                        <a:lnTo>
                          <a:pt x="50" y="117"/>
                        </a:lnTo>
                        <a:lnTo>
                          <a:pt x="58" y="113"/>
                        </a:lnTo>
                        <a:lnTo>
                          <a:pt x="71" y="109"/>
                        </a:lnTo>
                        <a:lnTo>
                          <a:pt x="112" y="109"/>
                        </a:lnTo>
                        <a:lnTo>
                          <a:pt x="158" y="113"/>
                        </a:lnTo>
                        <a:lnTo>
                          <a:pt x="169" y="113"/>
                        </a:lnTo>
                        <a:lnTo>
                          <a:pt x="171" y="109"/>
                        </a:lnTo>
                        <a:lnTo>
                          <a:pt x="177" y="109"/>
                        </a:lnTo>
                        <a:lnTo>
                          <a:pt x="179" y="111"/>
                        </a:lnTo>
                        <a:lnTo>
                          <a:pt x="206" y="115"/>
                        </a:lnTo>
                        <a:lnTo>
                          <a:pt x="206" y="113"/>
                        </a:lnTo>
                        <a:lnTo>
                          <a:pt x="211" y="113"/>
                        </a:lnTo>
                        <a:lnTo>
                          <a:pt x="211" y="117"/>
                        </a:lnTo>
                        <a:lnTo>
                          <a:pt x="235" y="119"/>
                        </a:lnTo>
                        <a:lnTo>
                          <a:pt x="235" y="115"/>
                        </a:lnTo>
                        <a:lnTo>
                          <a:pt x="244" y="117"/>
                        </a:lnTo>
                        <a:lnTo>
                          <a:pt x="244" y="119"/>
                        </a:lnTo>
                        <a:lnTo>
                          <a:pt x="284" y="123"/>
                        </a:lnTo>
                        <a:lnTo>
                          <a:pt x="284" y="121"/>
                        </a:lnTo>
                        <a:lnTo>
                          <a:pt x="290" y="121"/>
                        </a:lnTo>
                        <a:lnTo>
                          <a:pt x="290" y="123"/>
                        </a:lnTo>
                        <a:lnTo>
                          <a:pt x="309" y="125"/>
                        </a:lnTo>
                        <a:lnTo>
                          <a:pt x="311" y="123"/>
                        </a:lnTo>
                        <a:lnTo>
                          <a:pt x="325" y="125"/>
                        </a:lnTo>
                        <a:lnTo>
                          <a:pt x="334" y="125"/>
                        </a:lnTo>
                        <a:lnTo>
                          <a:pt x="352" y="127"/>
                        </a:lnTo>
                        <a:lnTo>
                          <a:pt x="357" y="127"/>
                        </a:lnTo>
                        <a:lnTo>
                          <a:pt x="386" y="130"/>
                        </a:lnTo>
                        <a:lnTo>
                          <a:pt x="392" y="130"/>
                        </a:lnTo>
                        <a:lnTo>
                          <a:pt x="413" y="132"/>
                        </a:lnTo>
                        <a:lnTo>
                          <a:pt x="419" y="130"/>
                        </a:lnTo>
                        <a:lnTo>
                          <a:pt x="427" y="130"/>
                        </a:lnTo>
                        <a:lnTo>
                          <a:pt x="432" y="130"/>
                        </a:lnTo>
                        <a:lnTo>
                          <a:pt x="440" y="129"/>
                        </a:lnTo>
                        <a:lnTo>
                          <a:pt x="453" y="127"/>
                        </a:lnTo>
                        <a:lnTo>
                          <a:pt x="453" y="125"/>
                        </a:lnTo>
                        <a:lnTo>
                          <a:pt x="459" y="123"/>
                        </a:lnTo>
                        <a:lnTo>
                          <a:pt x="463" y="119"/>
                        </a:lnTo>
                        <a:lnTo>
                          <a:pt x="471" y="113"/>
                        </a:lnTo>
                        <a:lnTo>
                          <a:pt x="480" y="105"/>
                        </a:lnTo>
                        <a:lnTo>
                          <a:pt x="473" y="104"/>
                        </a:lnTo>
                        <a:lnTo>
                          <a:pt x="476" y="100"/>
                        </a:lnTo>
                        <a:lnTo>
                          <a:pt x="478" y="96"/>
                        </a:lnTo>
                        <a:lnTo>
                          <a:pt x="482" y="92"/>
                        </a:lnTo>
                        <a:lnTo>
                          <a:pt x="484" y="88"/>
                        </a:lnTo>
                        <a:lnTo>
                          <a:pt x="492" y="75"/>
                        </a:lnTo>
                        <a:lnTo>
                          <a:pt x="498" y="63"/>
                        </a:lnTo>
                        <a:lnTo>
                          <a:pt x="530" y="0"/>
                        </a:lnTo>
                        <a:lnTo>
                          <a:pt x="542" y="6"/>
                        </a:lnTo>
                        <a:lnTo>
                          <a:pt x="542" y="2"/>
                        </a:lnTo>
                        <a:lnTo>
                          <a:pt x="544" y="2"/>
                        </a:lnTo>
                        <a:lnTo>
                          <a:pt x="551" y="4"/>
                        </a:lnTo>
                        <a:lnTo>
                          <a:pt x="553" y="6"/>
                        </a:lnTo>
                        <a:lnTo>
                          <a:pt x="555" y="8"/>
                        </a:lnTo>
                        <a:lnTo>
                          <a:pt x="557" y="9"/>
                        </a:lnTo>
                        <a:lnTo>
                          <a:pt x="559" y="13"/>
                        </a:lnTo>
                        <a:lnTo>
                          <a:pt x="559" y="17"/>
                        </a:lnTo>
                        <a:lnTo>
                          <a:pt x="559" y="19"/>
                        </a:lnTo>
                        <a:lnTo>
                          <a:pt x="559" y="23"/>
                        </a:lnTo>
                        <a:lnTo>
                          <a:pt x="559" y="27"/>
                        </a:lnTo>
                        <a:lnTo>
                          <a:pt x="540" y="67"/>
                        </a:lnTo>
                        <a:lnTo>
                          <a:pt x="544" y="73"/>
                        </a:lnTo>
                        <a:lnTo>
                          <a:pt x="569" y="94"/>
                        </a:lnTo>
                        <a:lnTo>
                          <a:pt x="572" y="96"/>
                        </a:lnTo>
                        <a:lnTo>
                          <a:pt x="576" y="96"/>
                        </a:lnTo>
                        <a:lnTo>
                          <a:pt x="592" y="98"/>
                        </a:lnTo>
                        <a:lnTo>
                          <a:pt x="596" y="98"/>
                        </a:lnTo>
                        <a:lnTo>
                          <a:pt x="601" y="98"/>
                        </a:lnTo>
                        <a:lnTo>
                          <a:pt x="628" y="92"/>
                        </a:lnTo>
                        <a:lnTo>
                          <a:pt x="632" y="107"/>
                        </a:lnTo>
                        <a:lnTo>
                          <a:pt x="636" y="119"/>
                        </a:lnTo>
                        <a:lnTo>
                          <a:pt x="640" y="117"/>
                        </a:lnTo>
                        <a:lnTo>
                          <a:pt x="645" y="115"/>
                        </a:lnTo>
                        <a:lnTo>
                          <a:pt x="649" y="115"/>
                        </a:lnTo>
                        <a:lnTo>
                          <a:pt x="655" y="117"/>
                        </a:lnTo>
                        <a:lnTo>
                          <a:pt x="661" y="117"/>
                        </a:lnTo>
                        <a:lnTo>
                          <a:pt x="667" y="119"/>
                        </a:lnTo>
                        <a:lnTo>
                          <a:pt x="678" y="125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60000"/>
                      <a:lumOff val="4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8" name="Freeform 18"/>
                  <p:cNvSpPr>
                    <a:spLocks/>
                  </p:cNvSpPr>
                  <p:nvPr/>
                </p:nvSpPr>
                <p:spPr bwMode="auto">
                  <a:xfrm>
                    <a:off x="3911600" y="3208338"/>
                    <a:ext cx="1025525" cy="1227138"/>
                  </a:xfrm>
                  <a:custGeom>
                    <a:avLst/>
                    <a:gdLst>
                      <a:gd name="T0" fmla="*/ 621 w 807"/>
                      <a:gd name="T1" fmla="*/ 538 h 966"/>
                      <a:gd name="T2" fmla="*/ 536 w 807"/>
                      <a:gd name="T3" fmla="*/ 615 h 966"/>
                      <a:gd name="T4" fmla="*/ 506 w 807"/>
                      <a:gd name="T5" fmla="*/ 645 h 966"/>
                      <a:gd name="T6" fmla="*/ 444 w 807"/>
                      <a:gd name="T7" fmla="*/ 711 h 966"/>
                      <a:gd name="T8" fmla="*/ 408 w 807"/>
                      <a:gd name="T9" fmla="*/ 753 h 966"/>
                      <a:gd name="T10" fmla="*/ 404 w 807"/>
                      <a:gd name="T11" fmla="*/ 789 h 966"/>
                      <a:gd name="T12" fmla="*/ 402 w 807"/>
                      <a:gd name="T13" fmla="*/ 908 h 966"/>
                      <a:gd name="T14" fmla="*/ 396 w 807"/>
                      <a:gd name="T15" fmla="*/ 947 h 966"/>
                      <a:gd name="T16" fmla="*/ 306 w 807"/>
                      <a:gd name="T17" fmla="*/ 964 h 966"/>
                      <a:gd name="T18" fmla="*/ 265 w 807"/>
                      <a:gd name="T19" fmla="*/ 759 h 966"/>
                      <a:gd name="T20" fmla="*/ 219 w 807"/>
                      <a:gd name="T21" fmla="*/ 665 h 966"/>
                      <a:gd name="T22" fmla="*/ 171 w 807"/>
                      <a:gd name="T23" fmla="*/ 628 h 966"/>
                      <a:gd name="T24" fmla="*/ 139 w 807"/>
                      <a:gd name="T25" fmla="*/ 607 h 966"/>
                      <a:gd name="T26" fmla="*/ 98 w 807"/>
                      <a:gd name="T27" fmla="*/ 622 h 966"/>
                      <a:gd name="T28" fmla="*/ 75 w 807"/>
                      <a:gd name="T29" fmla="*/ 657 h 966"/>
                      <a:gd name="T30" fmla="*/ 37 w 807"/>
                      <a:gd name="T31" fmla="*/ 601 h 966"/>
                      <a:gd name="T32" fmla="*/ 58 w 807"/>
                      <a:gd name="T33" fmla="*/ 595 h 966"/>
                      <a:gd name="T34" fmla="*/ 68 w 807"/>
                      <a:gd name="T35" fmla="*/ 569 h 966"/>
                      <a:gd name="T36" fmla="*/ 73 w 807"/>
                      <a:gd name="T37" fmla="*/ 546 h 966"/>
                      <a:gd name="T38" fmla="*/ 62 w 807"/>
                      <a:gd name="T39" fmla="*/ 521 h 966"/>
                      <a:gd name="T40" fmla="*/ 31 w 807"/>
                      <a:gd name="T41" fmla="*/ 492 h 966"/>
                      <a:gd name="T42" fmla="*/ 14 w 807"/>
                      <a:gd name="T43" fmla="*/ 476 h 966"/>
                      <a:gd name="T44" fmla="*/ 20 w 807"/>
                      <a:gd name="T45" fmla="*/ 440 h 966"/>
                      <a:gd name="T46" fmla="*/ 8 w 807"/>
                      <a:gd name="T47" fmla="*/ 425 h 966"/>
                      <a:gd name="T48" fmla="*/ 73 w 807"/>
                      <a:gd name="T49" fmla="*/ 327 h 966"/>
                      <a:gd name="T50" fmla="*/ 81 w 807"/>
                      <a:gd name="T51" fmla="*/ 330 h 966"/>
                      <a:gd name="T52" fmla="*/ 89 w 807"/>
                      <a:gd name="T53" fmla="*/ 336 h 966"/>
                      <a:gd name="T54" fmla="*/ 118 w 807"/>
                      <a:gd name="T55" fmla="*/ 319 h 966"/>
                      <a:gd name="T56" fmla="*/ 204 w 807"/>
                      <a:gd name="T57" fmla="*/ 183 h 966"/>
                      <a:gd name="T58" fmla="*/ 290 w 807"/>
                      <a:gd name="T59" fmla="*/ 79 h 966"/>
                      <a:gd name="T60" fmla="*/ 313 w 807"/>
                      <a:gd name="T61" fmla="*/ 66 h 966"/>
                      <a:gd name="T62" fmla="*/ 427 w 807"/>
                      <a:gd name="T63" fmla="*/ 14 h 966"/>
                      <a:gd name="T64" fmla="*/ 452 w 807"/>
                      <a:gd name="T65" fmla="*/ 6 h 966"/>
                      <a:gd name="T66" fmla="*/ 452 w 807"/>
                      <a:gd name="T67" fmla="*/ 18 h 966"/>
                      <a:gd name="T68" fmla="*/ 473 w 807"/>
                      <a:gd name="T69" fmla="*/ 56 h 966"/>
                      <a:gd name="T70" fmla="*/ 486 w 807"/>
                      <a:gd name="T71" fmla="*/ 77 h 966"/>
                      <a:gd name="T72" fmla="*/ 492 w 807"/>
                      <a:gd name="T73" fmla="*/ 85 h 966"/>
                      <a:gd name="T74" fmla="*/ 496 w 807"/>
                      <a:gd name="T75" fmla="*/ 92 h 966"/>
                      <a:gd name="T76" fmla="*/ 498 w 807"/>
                      <a:gd name="T77" fmla="*/ 98 h 966"/>
                      <a:gd name="T78" fmla="*/ 500 w 807"/>
                      <a:gd name="T79" fmla="*/ 104 h 966"/>
                      <a:gd name="T80" fmla="*/ 504 w 807"/>
                      <a:gd name="T81" fmla="*/ 108 h 966"/>
                      <a:gd name="T82" fmla="*/ 506 w 807"/>
                      <a:gd name="T83" fmla="*/ 115 h 966"/>
                      <a:gd name="T84" fmla="*/ 507 w 807"/>
                      <a:gd name="T85" fmla="*/ 121 h 966"/>
                      <a:gd name="T86" fmla="*/ 507 w 807"/>
                      <a:gd name="T87" fmla="*/ 129 h 966"/>
                      <a:gd name="T88" fmla="*/ 525 w 807"/>
                      <a:gd name="T89" fmla="*/ 156 h 966"/>
                      <a:gd name="T90" fmla="*/ 544 w 807"/>
                      <a:gd name="T91" fmla="*/ 156 h 966"/>
                      <a:gd name="T92" fmla="*/ 542 w 807"/>
                      <a:gd name="T93" fmla="*/ 165 h 966"/>
                      <a:gd name="T94" fmla="*/ 548 w 807"/>
                      <a:gd name="T95" fmla="*/ 173 h 966"/>
                      <a:gd name="T96" fmla="*/ 561 w 807"/>
                      <a:gd name="T97" fmla="*/ 175 h 966"/>
                      <a:gd name="T98" fmla="*/ 571 w 807"/>
                      <a:gd name="T99" fmla="*/ 177 h 966"/>
                      <a:gd name="T100" fmla="*/ 580 w 807"/>
                      <a:gd name="T101" fmla="*/ 179 h 966"/>
                      <a:gd name="T102" fmla="*/ 594 w 807"/>
                      <a:gd name="T103" fmla="*/ 179 h 966"/>
                      <a:gd name="T104" fmla="*/ 615 w 807"/>
                      <a:gd name="T105" fmla="*/ 179 h 966"/>
                      <a:gd name="T106" fmla="*/ 630 w 807"/>
                      <a:gd name="T107" fmla="*/ 192 h 966"/>
                      <a:gd name="T108" fmla="*/ 736 w 807"/>
                      <a:gd name="T109" fmla="*/ 292 h 966"/>
                      <a:gd name="T110" fmla="*/ 792 w 807"/>
                      <a:gd name="T111" fmla="*/ 388 h 966"/>
                      <a:gd name="T112" fmla="*/ 674 w 807"/>
                      <a:gd name="T113" fmla="*/ 492 h 9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807" h="966">
                        <a:moveTo>
                          <a:pt x="661" y="505"/>
                        </a:moveTo>
                        <a:lnTo>
                          <a:pt x="655" y="509"/>
                        </a:lnTo>
                        <a:lnTo>
                          <a:pt x="650" y="513"/>
                        </a:lnTo>
                        <a:lnTo>
                          <a:pt x="621" y="538"/>
                        </a:lnTo>
                        <a:lnTo>
                          <a:pt x="609" y="549"/>
                        </a:lnTo>
                        <a:lnTo>
                          <a:pt x="596" y="561"/>
                        </a:lnTo>
                        <a:lnTo>
                          <a:pt x="588" y="569"/>
                        </a:lnTo>
                        <a:lnTo>
                          <a:pt x="536" y="615"/>
                        </a:lnTo>
                        <a:lnTo>
                          <a:pt x="529" y="622"/>
                        </a:lnTo>
                        <a:lnTo>
                          <a:pt x="519" y="632"/>
                        </a:lnTo>
                        <a:lnTo>
                          <a:pt x="511" y="640"/>
                        </a:lnTo>
                        <a:lnTo>
                          <a:pt x="506" y="645"/>
                        </a:lnTo>
                        <a:lnTo>
                          <a:pt x="496" y="655"/>
                        </a:lnTo>
                        <a:lnTo>
                          <a:pt x="490" y="661"/>
                        </a:lnTo>
                        <a:lnTo>
                          <a:pt x="452" y="703"/>
                        </a:lnTo>
                        <a:lnTo>
                          <a:pt x="444" y="711"/>
                        </a:lnTo>
                        <a:lnTo>
                          <a:pt x="425" y="732"/>
                        </a:lnTo>
                        <a:lnTo>
                          <a:pt x="423" y="736"/>
                        </a:lnTo>
                        <a:lnTo>
                          <a:pt x="411" y="749"/>
                        </a:lnTo>
                        <a:lnTo>
                          <a:pt x="408" y="753"/>
                        </a:lnTo>
                        <a:lnTo>
                          <a:pt x="406" y="757"/>
                        </a:lnTo>
                        <a:lnTo>
                          <a:pt x="404" y="763"/>
                        </a:lnTo>
                        <a:lnTo>
                          <a:pt x="404" y="786"/>
                        </a:lnTo>
                        <a:lnTo>
                          <a:pt x="404" y="789"/>
                        </a:lnTo>
                        <a:lnTo>
                          <a:pt x="406" y="809"/>
                        </a:lnTo>
                        <a:lnTo>
                          <a:pt x="404" y="845"/>
                        </a:lnTo>
                        <a:lnTo>
                          <a:pt x="404" y="876"/>
                        </a:lnTo>
                        <a:lnTo>
                          <a:pt x="402" y="908"/>
                        </a:lnTo>
                        <a:lnTo>
                          <a:pt x="402" y="945"/>
                        </a:lnTo>
                        <a:lnTo>
                          <a:pt x="402" y="951"/>
                        </a:lnTo>
                        <a:lnTo>
                          <a:pt x="396" y="953"/>
                        </a:lnTo>
                        <a:lnTo>
                          <a:pt x="396" y="947"/>
                        </a:lnTo>
                        <a:lnTo>
                          <a:pt x="390" y="949"/>
                        </a:lnTo>
                        <a:lnTo>
                          <a:pt x="365" y="953"/>
                        </a:lnTo>
                        <a:lnTo>
                          <a:pt x="308" y="962"/>
                        </a:lnTo>
                        <a:lnTo>
                          <a:pt x="306" y="964"/>
                        </a:lnTo>
                        <a:lnTo>
                          <a:pt x="289" y="966"/>
                        </a:lnTo>
                        <a:lnTo>
                          <a:pt x="304" y="835"/>
                        </a:lnTo>
                        <a:lnTo>
                          <a:pt x="264" y="835"/>
                        </a:lnTo>
                        <a:lnTo>
                          <a:pt x="265" y="759"/>
                        </a:lnTo>
                        <a:lnTo>
                          <a:pt x="267" y="713"/>
                        </a:lnTo>
                        <a:lnTo>
                          <a:pt x="281" y="713"/>
                        </a:lnTo>
                        <a:lnTo>
                          <a:pt x="221" y="667"/>
                        </a:lnTo>
                        <a:lnTo>
                          <a:pt x="219" y="665"/>
                        </a:lnTo>
                        <a:lnTo>
                          <a:pt x="208" y="655"/>
                        </a:lnTo>
                        <a:lnTo>
                          <a:pt x="173" y="638"/>
                        </a:lnTo>
                        <a:lnTo>
                          <a:pt x="169" y="634"/>
                        </a:lnTo>
                        <a:lnTo>
                          <a:pt x="171" y="628"/>
                        </a:lnTo>
                        <a:lnTo>
                          <a:pt x="164" y="624"/>
                        </a:lnTo>
                        <a:lnTo>
                          <a:pt x="158" y="620"/>
                        </a:lnTo>
                        <a:lnTo>
                          <a:pt x="152" y="619"/>
                        </a:lnTo>
                        <a:lnTo>
                          <a:pt x="139" y="607"/>
                        </a:lnTo>
                        <a:lnTo>
                          <a:pt x="127" y="622"/>
                        </a:lnTo>
                        <a:lnTo>
                          <a:pt x="106" y="611"/>
                        </a:lnTo>
                        <a:lnTo>
                          <a:pt x="104" y="615"/>
                        </a:lnTo>
                        <a:lnTo>
                          <a:pt x="98" y="622"/>
                        </a:lnTo>
                        <a:lnTo>
                          <a:pt x="95" y="628"/>
                        </a:lnTo>
                        <a:lnTo>
                          <a:pt x="89" y="638"/>
                        </a:lnTo>
                        <a:lnTo>
                          <a:pt x="83" y="645"/>
                        </a:lnTo>
                        <a:lnTo>
                          <a:pt x="75" y="657"/>
                        </a:lnTo>
                        <a:lnTo>
                          <a:pt x="72" y="655"/>
                        </a:lnTo>
                        <a:lnTo>
                          <a:pt x="58" y="645"/>
                        </a:lnTo>
                        <a:lnTo>
                          <a:pt x="56" y="638"/>
                        </a:lnTo>
                        <a:lnTo>
                          <a:pt x="37" y="601"/>
                        </a:lnTo>
                        <a:lnTo>
                          <a:pt x="37" y="599"/>
                        </a:lnTo>
                        <a:lnTo>
                          <a:pt x="48" y="601"/>
                        </a:lnTo>
                        <a:lnTo>
                          <a:pt x="52" y="597"/>
                        </a:lnTo>
                        <a:lnTo>
                          <a:pt x="58" y="595"/>
                        </a:lnTo>
                        <a:lnTo>
                          <a:pt x="62" y="594"/>
                        </a:lnTo>
                        <a:lnTo>
                          <a:pt x="62" y="592"/>
                        </a:lnTo>
                        <a:lnTo>
                          <a:pt x="68" y="576"/>
                        </a:lnTo>
                        <a:lnTo>
                          <a:pt x="68" y="569"/>
                        </a:lnTo>
                        <a:lnTo>
                          <a:pt x="68" y="563"/>
                        </a:lnTo>
                        <a:lnTo>
                          <a:pt x="73" y="561"/>
                        </a:lnTo>
                        <a:lnTo>
                          <a:pt x="75" y="555"/>
                        </a:lnTo>
                        <a:lnTo>
                          <a:pt x="73" y="546"/>
                        </a:lnTo>
                        <a:lnTo>
                          <a:pt x="73" y="542"/>
                        </a:lnTo>
                        <a:lnTo>
                          <a:pt x="72" y="542"/>
                        </a:lnTo>
                        <a:lnTo>
                          <a:pt x="68" y="534"/>
                        </a:lnTo>
                        <a:lnTo>
                          <a:pt x="62" y="521"/>
                        </a:lnTo>
                        <a:lnTo>
                          <a:pt x="50" y="505"/>
                        </a:lnTo>
                        <a:lnTo>
                          <a:pt x="47" y="501"/>
                        </a:lnTo>
                        <a:lnTo>
                          <a:pt x="37" y="499"/>
                        </a:lnTo>
                        <a:lnTo>
                          <a:pt x="31" y="492"/>
                        </a:lnTo>
                        <a:lnTo>
                          <a:pt x="31" y="488"/>
                        </a:lnTo>
                        <a:lnTo>
                          <a:pt x="24" y="476"/>
                        </a:lnTo>
                        <a:lnTo>
                          <a:pt x="18" y="474"/>
                        </a:lnTo>
                        <a:lnTo>
                          <a:pt x="14" y="476"/>
                        </a:lnTo>
                        <a:lnTo>
                          <a:pt x="14" y="465"/>
                        </a:lnTo>
                        <a:lnTo>
                          <a:pt x="16" y="453"/>
                        </a:lnTo>
                        <a:lnTo>
                          <a:pt x="18" y="444"/>
                        </a:lnTo>
                        <a:lnTo>
                          <a:pt x="20" y="440"/>
                        </a:lnTo>
                        <a:lnTo>
                          <a:pt x="20" y="436"/>
                        </a:lnTo>
                        <a:lnTo>
                          <a:pt x="18" y="434"/>
                        </a:lnTo>
                        <a:lnTo>
                          <a:pt x="12" y="428"/>
                        </a:lnTo>
                        <a:lnTo>
                          <a:pt x="8" y="425"/>
                        </a:lnTo>
                        <a:lnTo>
                          <a:pt x="2" y="421"/>
                        </a:lnTo>
                        <a:lnTo>
                          <a:pt x="0" y="419"/>
                        </a:lnTo>
                        <a:lnTo>
                          <a:pt x="60" y="342"/>
                        </a:lnTo>
                        <a:lnTo>
                          <a:pt x="73" y="327"/>
                        </a:lnTo>
                        <a:lnTo>
                          <a:pt x="75" y="325"/>
                        </a:lnTo>
                        <a:lnTo>
                          <a:pt x="81" y="329"/>
                        </a:lnTo>
                        <a:lnTo>
                          <a:pt x="83" y="330"/>
                        </a:lnTo>
                        <a:lnTo>
                          <a:pt x="81" y="330"/>
                        </a:lnTo>
                        <a:lnTo>
                          <a:pt x="85" y="334"/>
                        </a:lnTo>
                        <a:lnTo>
                          <a:pt x="87" y="332"/>
                        </a:lnTo>
                        <a:lnTo>
                          <a:pt x="87" y="334"/>
                        </a:lnTo>
                        <a:lnTo>
                          <a:pt x="89" y="336"/>
                        </a:lnTo>
                        <a:lnTo>
                          <a:pt x="91" y="338"/>
                        </a:lnTo>
                        <a:lnTo>
                          <a:pt x="93" y="340"/>
                        </a:lnTo>
                        <a:lnTo>
                          <a:pt x="112" y="325"/>
                        </a:lnTo>
                        <a:lnTo>
                          <a:pt x="118" y="319"/>
                        </a:lnTo>
                        <a:lnTo>
                          <a:pt x="137" y="298"/>
                        </a:lnTo>
                        <a:lnTo>
                          <a:pt x="144" y="286"/>
                        </a:lnTo>
                        <a:lnTo>
                          <a:pt x="204" y="185"/>
                        </a:lnTo>
                        <a:lnTo>
                          <a:pt x="204" y="183"/>
                        </a:lnTo>
                        <a:lnTo>
                          <a:pt x="265" y="102"/>
                        </a:lnTo>
                        <a:lnTo>
                          <a:pt x="269" y="104"/>
                        </a:lnTo>
                        <a:lnTo>
                          <a:pt x="292" y="83"/>
                        </a:lnTo>
                        <a:lnTo>
                          <a:pt x="290" y="79"/>
                        </a:lnTo>
                        <a:lnTo>
                          <a:pt x="292" y="79"/>
                        </a:lnTo>
                        <a:lnTo>
                          <a:pt x="304" y="73"/>
                        </a:lnTo>
                        <a:lnTo>
                          <a:pt x="319" y="66"/>
                        </a:lnTo>
                        <a:lnTo>
                          <a:pt x="313" y="66"/>
                        </a:lnTo>
                        <a:lnTo>
                          <a:pt x="321" y="62"/>
                        </a:lnTo>
                        <a:lnTo>
                          <a:pt x="333" y="60"/>
                        </a:lnTo>
                        <a:lnTo>
                          <a:pt x="409" y="21"/>
                        </a:lnTo>
                        <a:lnTo>
                          <a:pt x="427" y="14"/>
                        </a:lnTo>
                        <a:lnTo>
                          <a:pt x="442" y="6"/>
                        </a:lnTo>
                        <a:lnTo>
                          <a:pt x="448" y="4"/>
                        </a:lnTo>
                        <a:lnTo>
                          <a:pt x="452" y="0"/>
                        </a:lnTo>
                        <a:lnTo>
                          <a:pt x="452" y="6"/>
                        </a:lnTo>
                        <a:lnTo>
                          <a:pt x="452" y="10"/>
                        </a:lnTo>
                        <a:lnTo>
                          <a:pt x="452" y="12"/>
                        </a:lnTo>
                        <a:lnTo>
                          <a:pt x="452" y="16"/>
                        </a:lnTo>
                        <a:lnTo>
                          <a:pt x="452" y="18"/>
                        </a:lnTo>
                        <a:lnTo>
                          <a:pt x="454" y="21"/>
                        </a:lnTo>
                        <a:lnTo>
                          <a:pt x="465" y="44"/>
                        </a:lnTo>
                        <a:lnTo>
                          <a:pt x="471" y="54"/>
                        </a:lnTo>
                        <a:lnTo>
                          <a:pt x="473" y="56"/>
                        </a:lnTo>
                        <a:lnTo>
                          <a:pt x="475" y="60"/>
                        </a:lnTo>
                        <a:lnTo>
                          <a:pt x="477" y="64"/>
                        </a:lnTo>
                        <a:lnTo>
                          <a:pt x="484" y="75"/>
                        </a:lnTo>
                        <a:lnTo>
                          <a:pt x="486" y="77"/>
                        </a:lnTo>
                        <a:lnTo>
                          <a:pt x="488" y="79"/>
                        </a:lnTo>
                        <a:lnTo>
                          <a:pt x="488" y="81"/>
                        </a:lnTo>
                        <a:lnTo>
                          <a:pt x="490" y="81"/>
                        </a:lnTo>
                        <a:lnTo>
                          <a:pt x="492" y="85"/>
                        </a:lnTo>
                        <a:lnTo>
                          <a:pt x="494" y="89"/>
                        </a:lnTo>
                        <a:lnTo>
                          <a:pt x="494" y="90"/>
                        </a:lnTo>
                        <a:lnTo>
                          <a:pt x="494" y="92"/>
                        </a:lnTo>
                        <a:lnTo>
                          <a:pt x="496" y="92"/>
                        </a:lnTo>
                        <a:lnTo>
                          <a:pt x="496" y="94"/>
                        </a:lnTo>
                        <a:lnTo>
                          <a:pt x="496" y="96"/>
                        </a:lnTo>
                        <a:lnTo>
                          <a:pt x="498" y="96"/>
                        </a:lnTo>
                        <a:lnTo>
                          <a:pt x="498" y="98"/>
                        </a:lnTo>
                        <a:lnTo>
                          <a:pt x="498" y="100"/>
                        </a:lnTo>
                        <a:lnTo>
                          <a:pt x="500" y="100"/>
                        </a:lnTo>
                        <a:lnTo>
                          <a:pt x="500" y="102"/>
                        </a:lnTo>
                        <a:lnTo>
                          <a:pt x="500" y="104"/>
                        </a:lnTo>
                        <a:lnTo>
                          <a:pt x="502" y="104"/>
                        </a:lnTo>
                        <a:lnTo>
                          <a:pt x="502" y="106"/>
                        </a:lnTo>
                        <a:lnTo>
                          <a:pt x="502" y="108"/>
                        </a:lnTo>
                        <a:lnTo>
                          <a:pt x="504" y="108"/>
                        </a:lnTo>
                        <a:lnTo>
                          <a:pt x="504" y="110"/>
                        </a:lnTo>
                        <a:lnTo>
                          <a:pt x="504" y="112"/>
                        </a:lnTo>
                        <a:lnTo>
                          <a:pt x="506" y="114"/>
                        </a:lnTo>
                        <a:lnTo>
                          <a:pt x="506" y="115"/>
                        </a:lnTo>
                        <a:lnTo>
                          <a:pt x="506" y="117"/>
                        </a:lnTo>
                        <a:lnTo>
                          <a:pt x="507" y="117"/>
                        </a:lnTo>
                        <a:lnTo>
                          <a:pt x="507" y="119"/>
                        </a:lnTo>
                        <a:lnTo>
                          <a:pt x="507" y="121"/>
                        </a:lnTo>
                        <a:lnTo>
                          <a:pt x="507" y="123"/>
                        </a:lnTo>
                        <a:lnTo>
                          <a:pt x="507" y="127"/>
                        </a:lnTo>
                        <a:lnTo>
                          <a:pt x="509" y="129"/>
                        </a:lnTo>
                        <a:lnTo>
                          <a:pt x="507" y="129"/>
                        </a:lnTo>
                        <a:lnTo>
                          <a:pt x="511" y="137"/>
                        </a:lnTo>
                        <a:lnTo>
                          <a:pt x="513" y="137"/>
                        </a:lnTo>
                        <a:lnTo>
                          <a:pt x="515" y="142"/>
                        </a:lnTo>
                        <a:lnTo>
                          <a:pt x="525" y="156"/>
                        </a:lnTo>
                        <a:lnTo>
                          <a:pt x="527" y="156"/>
                        </a:lnTo>
                        <a:lnTo>
                          <a:pt x="529" y="154"/>
                        </a:lnTo>
                        <a:lnTo>
                          <a:pt x="540" y="156"/>
                        </a:lnTo>
                        <a:lnTo>
                          <a:pt x="544" y="156"/>
                        </a:lnTo>
                        <a:lnTo>
                          <a:pt x="544" y="158"/>
                        </a:lnTo>
                        <a:lnTo>
                          <a:pt x="542" y="160"/>
                        </a:lnTo>
                        <a:lnTo>
                          <a:pt x="542" y="163"/>
                        </a:lnTo>
                        <a:lnTo>
                          <a:pt x="542" y="165"/>
                        </a:lnTo>
                        <a:lnTo>
                          <a:pt x="542" y="167"/>
                        </a:lnTo>
                        <a:lnTo>
                          <a:pt x="542" y="169"/>
                        </a:lnTo>
                        <a:lnTo>
                          <a:pt x="542" y="171"/>
                        </a:lnTo>
                        <a:lnTo>
                          <a:pt x="548" y="173"/>
                        </a:lnTo>
                        <a:lnTo>
                          <a:pt x="550" y="169"/>
                        </a:lnTo>
                        <a:lnTo>
                          <a:pt x="555" y="173"/>
                        </a:lnTo>
                        <a:lnTo>
                          <a:pt x="559" y="175"/>
                        </a:lnTo>
                        <a:lnTo>
                          <a:pt x="561" y="175"/>
                        </a:lnTo>
                        <a:lnTo>
                          <a:pt x="565" y="177"/>
                        </a:lnTo>
                        <a:lnTo>
                          <a:pt x="567" y="177"/>
                        </a:lnTo>
                        <a:lnTo>
                          <a:pt x="569" y="177"/>
                        </a:lnTo>
                        <a:lnTo>
                          <a:pt x="571" y="177"/>
                        </a:lnTo>
                        <a:lnTo>
                          <a:pt x="575" y="177"/>
                        </a:lnTo>
                        <a:lnTo>
                          <a:pt x="577" y="179"/>
                        </a:lnTo>
                        <a:lnTo>
                          <a:pt x="578" y="179"/>
                        </a:lnTo>
                        <a:lnTo>
                          <a:pt x="580" y="179"/>
                        </a:lnTo>
                        <a:lnTo>
                          <a:pt x="584" y="179"/>
                        </a:lnTo>
                        <a:lnTo>
                          <a:pt x="586" y="179"/>
                        </a:lnTo>
                        <a:lnTo>
                          <a:pt x="590" y="183"/>
                        </a:lnTo>
                        <a:lnTo>
                          <a:pt x="594" y="179"/>
                        </a:lnTo>
                        <a:lnTo>
                          <a:pt x="596" y="179"/>
                        </a:lnTo>
                        <a:lnTo>
                          <a:pt x="609" y="181"/>
                        </a:lnTo>
                        <a:lnTo>
                          <a:pt x="611" y="181"/>
                        </a:lnTo>
                        <a:lnTo>
                          <a:pt x="615" y="179"/>
                        </a:lnTo>
                        <a:lnTo>
                          <a:pt x="626" y="192"/>
                        </a:lnTo>
                        <a:lnTo>
                          <a:pt x="628" y="188"/>
                        </a:lnTo>
                        <a:lnTo>
                          <a:pt x="630" y="190"/>
                        </a:lnTo>
                        <a:lnTo>
                          <a:pt x="630" y="192"/>
                        </a:lnTo>
                        <a:lnTo>
                          <a:pt x="701" y="259"/>
                        </a:lnTo>
                        <a:lnTo>
                          <a:pt x="721" y="277"/>
                        </a:lnTo>
                        <a:lnTo>
                          <a:pt x="728" y="284"/>
                        </a:lnTo>
                        <a:lnTo>
                          <a:pt x="736" y="292"/>
                        </a:lnTo>
                        <a:lnTo>
                          <a:pt x="799" y="369"/>
                        </a:lnTo>
                        <a:lnTo>
                          <a:pt x="807" y="377"/>
                        </a:lnTo>
                        <a:lnTo>
                          <a:pt x="795" y="386"/>
                        </a:lnTo>
                        <a:lnTo>
                          <a:pt x="792" y="388"/>
                        </a:lnTo>
                        <a:lnTo>
                          <a:pt x="732" y="442"/>
                        </a:lnTo>
                        <a:lnTo>
                          <a:pt x="726" y="448"/>
                        </a:lnTo>
                        <a:lnTo>
                          <a:pt x="684" y="484"/>
                        </a:lnTo>
                        <a:lnTo>
                          <a:pt x="674" y="492"/>
                        </a:lnTo>
                        <a:lnTo>
                          <a:pt x="661" y="505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5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9" name="Freeform 19"/>
                  <p:cNvSpPr>
                    <a:spLocks/>
                  </p:cNvSpPr>
                  <p:nvPr/>
                </p:nvSpPr>
                <p:spPr bwMode="auto">
                  <a:xfrm>
                    <a:off x="4422775" y="3684588"/>
                    <a:ext cx="760413" cy="774700"/>
                  </a:xfrm>
                  <a:custGeom>
                    <a:avLst/>
                    <a:gdLst>
                      <a:gd name="T0" fmla="*/ 399 w 599"/>
                      <a:gd name="T1" fmla="*/ 412 h 610"/>
                      <a:gd name="T2" fmla="*/ 378 w 599"/>
                      <a:gd name="T3" fmla="*/ 430 h 610"/>
                      <a:gd name="T4" fmla="*/ 372 w 599"/>
                      <a:gd name="T5" fmla="*/ 441 h 610"/>
                      <a:gd name="T6" fmla="*/ 436 w 599"/>
                      <a:gd name="T7" fmla="*/ 489 h 610"/>
                      <a:gd name="T8" fmla="*/ 476 w 599"/>
                      <a:gd name="T9" fmla="*/ 537 h 610"/>
                      <a:gd name="T10" fmla="*/ 489 w 599"/>
                      <a:gd name="T11" fmla="*/ 551 h 610"/>
                      <a:gd name="T12" fmla="*/ 505 w 599"/>
                      <a:gd name="T13" fmla="*/ 564 h 610"/>
                      <a:gd name="T14" fmla="*/ 518 w 599"/>
                      <a:gd name="T15" fmla="*/ 580 h 610"/>
                      <a:gd name="T16" fmla="*/ 524 w 599"/>
                      <a:gd name="T17" fmla="*/ 597 h 610"/>
                      <a:gd name="T18" fmla="*/ 505 w 599"/>
                      <a:gd name="T19" fmla="*/ 608 h 610"/>
                      <a:gd name="T20" fmla="*/ 451 w 599"/>
                      <a:gd name="T21" fmla="*/ 593 h 610"/>
                      <a:gd name="T22" fmla="*/ 353 w 599"/>
                      <a:gd name="T23" fmla="*/ 566 h 610"/>
                      <a:gd name="T24" fmla="*/ 307 w 599"/>
                      <a:gd name="T25" fmla="*/ 551 h 610"/>
                      <a:gd name="T26" fmla="*/ 253 w 599"/>
                      <a:gd name="T27" fmla="*/ 535 h 610"/>
                      <a:gd name="T28" fmla="*/ 209 w 599"/>
                      <a:gd name="T29" fmla="*/ 522 h 610"/>
                      <a:gd name="T30" fmla="*/ 205 w 599"/>
                      <a:gd name="T31" fmla="*/ 535 h 610"/>
                      <a:gd name="T32" fmla="*/ 190 w 599"/>
                      <a:gd name="T33" fmla="*/ 516 h 610"/>
                      <a:gd name="T34" fmla="*/ 159 w 599"/>
                      <a:gd name="T35" fmla="*/ 528 h 610"/>
                      <a:gd name="T36" fmla="*/ 128 w 599"/>
                      <a:gd name="T37" fmla="*/ 537 h 610"/>
                      <a:gd name="T38" fmla="*/ 111 w 599"/>
                      <a:gd name="T39" fmla="*/ 543 h 610"/>
                      <a:gd name="T40" fmla="*/ 77 w 599"/>
                      <a:gd name="T41" fmla="*/ 555 h 610"/>
                      <a:gd name="T42" fmla="*/ 46 w 599"/>
                      <a:gd name="T43" fmla="*/ 564 h 610"/>
                      <a:gd name="T44" fmla="*/ 19 w 599"/>
                      <a:gd name="T45" fmla="*/ 572 h 610"/>
                      <a:gd name="T46" fmla="*/ 0 w 599"/>
                      <a:gd name="T47" fmla="*/ 576 h 610"/>
                      <a:gd name="T48" fmla="*/ 0 w 599"/>
                      <a:gd name="T49" fmla="*/ 533 h 610"/>
                      <a:gd name="T50" fmla="*/ 2 w 599"/>
                      <a:gd name="T51" fmla="*/ 470 h 610"/>
                      <a:gd name="T52" fmla="*/ 2 w 599"/>
                      <a:gd name="T53" fmla="*/ 414 h 610"/>
                      <a:gd name="T54" fmla="*/ 2 w 599"/>
                      <a:gd name="T55" fmla="*/ 388 h 610"/>
                      <a:gd name="T56" fmla="*/ 6 w 599"/>
                      <a:gd name="T57" fmla="*/ 378 h 610"/>
                      <a:gd name="T58" fmla="*/ 21 w 599"/>
                      <a:gd name="T59" fmla="*/ 361 h 610"/>
                      <a:gd name="T60" fmla="*/ 42 w 599"/>
                      <a:gd name="T61" fmla="*/ 336 h 610"/>
                      <a:gd name="T62" fmla="*/ 88 w 599"/>
                      <a:gd name="T63" fmla="*/ 286 h 610"/>
                      <a:gd name="T64" fmla="*/ 104 w 599"/>
                      <a:gd name="T65" fmla="*/ 270 h 610"/>
                      <a:gd name="T66" fmla="*/ 117 w 599"/>
                      <a:gd name="T67" fmla="*/ 257 h 610"/>
                      <a:gd name="T68" fmla="*/ 134 w 599"/>
                      <a:gd name="T69" fmla="*/ 240 h 610"/>
                      <a:gd name="T70" fmla="*/ 194 w 599"/>
                      <a:gd name="T71" fmla="*/ 186 h 610"/>
                      <a:gd name="T72" fmla="*/ 219 w 599"/>
                      <a:gd name="T73" fmla="*/ 163 h 610"/>
                      <a:gd name="T74" fmla="*/ 253 w 599"/>
                      <a:gd name="T75" fmla="*/ 134 h 610"/>
                      <a:gd name="T76" fmla="*/ 272 w 599"/>
                      <a:gd name="T77" fmla="*/ 117 h 610"/>
                      <a:gd name="T78" fmla="*/ 324 w 599"/>
                      <a:gd name="T79" fmla="*/ 73 h 610"/>
                      <a:gd name="T80" fmla="*/ 390 w 599"/>
                      <a:gd name="T81" fmla="*/ 13 h 610"/>
                      <a:gd name="T82" fmla="*/ 405 w 599"/>
                      <a:gd name="T83" fmla="*/ 2 h 610"/>
                      <a:gd name="T84" fmla="*/ 411 w 599"/>
                      <a:gd name="T85" fmla="*/ 7 h 610"/>
                      <a:gd name="T86" fmla="*/ 426 w 599"/>
                      <a:gd name="T87" fmla="*/ 28 h 610"/>
                      <a:gd name="T88" fmla="*/ 436 w 599"/>
                      <a:gd name="T89" fmla="*/ 38 h 610"/>
                      <a:gd name="T90" fmla="*/ 476 w 599"/>
                      <a:gd name="T91" fmla="*/ 94 h 610"/>
                      <a:gd name="T92" fmla="*/ 507 w 599"/>
                      <a:gd name="T93" fmla="*/ 128 h 610"/>
                      <a:gd name="T94" fmla="*/ 516 w 599"/>
                      <a:gd name="T95" fmla="*/ 142 h 610"/>
                      <a:gd name="T96" fmla="*/ 522 w 599"/>
                      <a:gd name="T97" fmla="*/ 144 h 610"/>
                      <a:gd name="T98" fmla="*/ 539 w 599"/>
                      <a:gd name="T99" fmla="*/ 167 h 610"/>
                      <a:gd name="T100" fmla="*/ 562 w 599"/>
                      <a:gd name="T101" fmla="*/ 192 h 610"/>
                      <a:gd name="T102" fmla="*/ 595 w 599"/>
                      <a:gd name="T103" fmla="*/ 242 h 610"/>
                      <a:gd name="T104" fmla="*/ 566 w 599"/>
                      <a:gd name="T105" fmla="*/ 267 h 610"/>
                      <a:gd name="T106" fmla="*/ 518 w 599"/>
                      <a:gd name="T107" fmla="*/ 311 h 610"/>
                      <a:gd name="T108" fmla="*/ 468 w 599"/>
                      <a:gd name="T109" fmla="*/ 355 h 610"/>
                      <a:gd name="T110" fmla="*/ 405 w 599"/>
                      <a:gd name="T111" fmla="*/ 409 h 6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599" h="610">
                        <a:moveTo>
                          <a:pt x="405" y="409"/>
                        </a:moveTo>
                        <a:lnTo>
                          <a:pt x="399" y="412"/>
                        </a:lnTo>
                        <a:lnTo>
                          <a:pt x="382" y="426"/>
                        </a:lnTo>
                        <a:lnTo>
                          <a:pt x="378" y="430"/>
                        </a:lnTo>
                        <a:lnTo>
                          <a:pt x="367" y="439"/>
                        </a:lnTo>
                        <a:lnTo>
                          <a:pt x="372" y="441"/>
                        </a:lnTo>
                        <a:lnTo>
                          <a:pt x="434" y="487"/>
                        </a:lnTo>
                        <a:lnTo>
                          <a:pt x="436" y="489"/>
                        </a:lnTo>
                        <a:lnTo>
                          <a:pt x="461" y="516"/>
                        </a:lnTo>
                        <a:lnTo>
                          <a:pt x="476" y="537"/>
                        </a:lnTo>
                        <a:lnTo>
                          <a:pt x="484" y="545"/>
                        </a:lnTo>
                        <a:lnTo>
                          <a:pt x="489" y="551"/>
                        </a:lnTo>
                        <a:lnTo>
                          <a:pt x="497" y="558"/>
                        </a:lnTo>
                        <a:lnTo>
                          <a:pt x="505" y="564"/>
                        </a:lnTo>
                        <a:lnTo>
                          <a:pt x="513" y="572"/>
                        </a:lnTo>
                        <a:lnTo>
                          <a:pt x="518" y="580"/>
                        </a:lnTo>
                        <a:lnTo>
                          <a:pt x="524" y="587"/>
                        </a:lnTo>
                        <a:lnTo>
                          <a:pt x="524" y="597"/>
                        </a:lnTo>
                        <a:lnTo>
                          <a:pt x="503" y="610"/>
                        </a:lnTo>
                        <a:lnTo>
                          <a:pt x="505" y="608"/>
                        </a:lnTo>
                        <a:lnTo>
                          <a:pt x="501" y="606"/>
                        </a:lnTo>
                        <a:lnTo>
                          <a:pt x="451" y="593"/>
                        </a:lnTo>
                        <a:lnTo>
                          <a:pt x="447" y="593"/>
                        </a:lnTo>
                        <a:lnTo>
                          <a:pt x="353" y="566"/>
                        </a:lnTo>
                        <a:lnTo>
                          <a:pt x="347" y="564"/>
                        </a:lnTo>
                        <a:lnTo>
                          <a:pt x="307" y="551"/>
                        </a:lnTo>
                        <a:lnTo>
                          <a:pt x="303" y="551"/>
                        </a:lnTo>
                        <a:lnTo>
                          <a:pt x="253" y="535"/>
                        </a:lnTo>
                        <a:lnTo>
                          <a:pt x="246" y="533"/>
                        </a:lnTo>
                        <a:lnTo>
                          <a:pt x="209" y="522"/>
                        </a:lnTo>
                        <a:lnTo>
                          <a:pt x="209" y="528"/>
                        </a:lnTo>
                        <a:lnTo>
                          <a:pt x="205" y="535"/>
                        </a:lnTo>
                        <a:lnTo>
                          <a:pt x="196" y="524"/>
                        </a:lnTo>
                        <a:lnTo>
                          <a:pt x="190" y="516"/>
                        </a:lnTo>
                        <a:lnTo>
                          <a:pt x="161" y="526"/>
                        </a:lnTo>
                        <a:lnTo>
                          <a:pt x="159" y="528"/>
                        </a:lnTo>
                        <a:lnTo>
                          <a:pt x="132" y="535"/>
                        </a:lnTo>
                        <a:lnTo>
                          <a:pt x="128" y="537"/>
                        </a:lnTo>
                        <a:lnTo>
                          <a:pt x="115" y="543"/>
                        </a:lnTo>
                        <a:lnTo>
                          <a:pt x="111" y="543"/>
                        </a:lnTo>
                        <a:lnTo>
                          <a:pt x="80" y="555"/>
                        </a:lnTo>
                        <a:lnTo>
                          <a:pt x="77" y="555"/>
                        </a:lnTo>
                        <a:lnTo>
                          <a:pt x="50" y="564"/>
                        </a:lnTo>
                        <a:lnTo>
                          <a:pt x="46" y="564"/>
                        </a:lnTo>
                        <a:lnTo>
                          <a:pt x="40" y="566"/>
                        </a:lnTo>
                        <a:lnTo>
                          <a:pt x="19" y="572"/>
                        </a:lnTo>
                        <a:lnTo>
                          <a:pt x="13" y="572"/>
                        </a:lnTo>
                        <a:lnTo>
                          <a:pt x="0" y="576"/>
                        </a:lnTo>
                        <a:lnTo>
                          <a:pt x="0" y="570"/>
                        </a:lnTo>
                        <a:lnTo>
                          <a:pt x="0" y="533"/>
                        </a:lnTo>
                        <a:lnTo>
                          <a:pt x="2" y="501"/>
                        </a:lnTo>
                        <a:lnTo>
                          <a:pt x="2" y="470"/>
                        </a:lnTo>
                        <a:lnTo>
                          <a:pt x="4" y="434"/>
                        </a:lnTo>
                        <a:lnTo>
                          <a:pt x="2" y="414"/>
                        </a:lnTo>
                        <a:lnTo>
                          <a:pt x="2" y="411"/>
                        </a:lnTo>
                        <a:lnTo>
                          <a:pt x="2" y="388"/>
                        </a:lnTo>
                        <a:lnTo>
                          <a:pt x="4" y="382"/>
                        </a:lnTo>
                        <a:lnTo>
                          <a:pt x="6" y="378"/>
                        </a:lnTo>
                        <a:lnTo>
                          <a:pt x="9" y="374"/>
                        </a:lnTo>
                        <a:lnTo>
                          <a:pt x="21" y="361"/>
                        </a:lnTo>
                        <a:lnTo>
                          <a:pt x="23" y="357"/>
                        </a:lnTo>
                        <a:lnTo>
                          <a:pt x="42" y="336"/>
                        </a:lnTo>
                        <a:lnTo>
                          <a:pt x="50" y="328"/>
                        </a:lnTo>
                        <a:lnTo>
                          <a:pt x="88" y="286"/>
                        </a:lnTo>
                        <a:lnTo>
                          <a:pt x="94" y="280"/>
                        </a:lnTo>
                        <a:lnTo>
                          <a:pt x="104" y="270"/>
                        </a:lnTo>
                        <a:lnTo>
                          <a:pt x="109" y="265"/>
                        </a:lnTo>
                        <a:lnTo>
                          <a:pt x="117" y="257"/>
                        </a:lnTo>
                        <a:lnTo>
                          <a:pt x="127" y="247"/>
                        </a:lnTo>
                        <a:lnTo>
                          <a:pt x="134" y="240"/>
                        </a:lnTo>
                        <a:lnTo>
                          <a:pt x="186" y="194"/>
                        </a:lnTo>
                        <a:lnTo>
                          <a:pt x="194" y="186"/>
                        </a:lnTo>
                        <a:lnTo>
                          <a:pt x="207" y="174"/>
                        </a:lnTo>
                        <a:lnTo>
                          <a:pt x="219" y="163"/>
                        </a:lnTo>
                        <a:lnTo>
                          <a:pt x="248" y="138"/>
                        </a:lnTo>
                        <a:lnTo>
                          <a:pt x="253" y="134"/>
                        </a:lnTo>
                        <a:lnTo>
                          <a:pt x="259" y="130"/>
                        </a:lnTo>
                        <a:lnTo>
                          <a:pt x="272" y="117"/>
                        </a:lnTo>
                        <a:lnTo>
                          <a:pt x="282" y="109"/>
                        </a:lnTo>
                        <a:lnTo>
                          <a:pt x="324" y="73"/>
                        </a:lnTo>
                        <a:lnTo>
                          <a:pt x="330" y="67"/>
                        </a:lnTo>
                        <a:lnTo>
                          <a:pt x="390" y="13"/>
                        </a:lnTo>
                        <a:lnTo>
                          <a:pt x="393" y="11"/>
                        </a:lnTo>
                        <a:lnTo>
                          <a:pt x="405" y="2"/>
                        </a:lnTo>
                        <a:lnTo>
                          <a:pt x="407" y="0"/>
                        </a:lnTo>
                        <a:lnTo>
                          <a:pt x="411" y="7"/>
                        </a:lnTo>
                        <a:lnTo>
                          <a:pt x="411" y="9"/>
                        </a:lnTo>
                        <a:lnTo>
                          <a:pt x="426" y="28"/>
                        </a:lnTo>
                        <a:lnTo>
                          <a:pt x="434" y="40"/>
                        </a:lnTo>
                        <a:lnTo>
                          <a:pt x="436" y="38"/>
                        </a:lnTo>
                        <a:lnTo>
                          <a:pt x="478" y="92"/>
                        </a:lnTo>
                        <a:lnTo>
                          <a:pt x="476" y="94"/>
                        </a:lnTo>
                        <a:lnTo>
                          <a:pt x="488" y="103"/>
                        </a:lnTo>
                        <a:lnTo>
                          <a:pt x="507" y="128"/>
                        </a:lnTo>
                        <a:lnTo>
                          <a:pt x="511" y="132"/>
                        </a:lnTo>
                        <a:lnTo>
                          <a:pt x="516" y="142"/>
                        </a:lnTo>
                        <a:lnTo>
                          <a:pt x="518" y="144"/>
                        </a:lnTo>
                        <a:lnTo>
                          <a:pt x="522" y="144"/>
                        </a:lnTo>
                        <a:lnTo>
                          <a:pt x="528" y="151"/>
                        </a:lnTo>
                        <a:lnTo>
                          <a:pt x="539" y="167"/>
                        </a:lnTo>
                        <a:lnTo>
                          <a:pt x="547" y="174"/>
                        </a:lnTo>
                        <a:lnTo>
                          <a:pt x="562" y="192"/>
                        </a:lnTo>
                        <a:lnTo>
                          <a:pt x="599" y="240"/>
                        </a:lnTo>
                        <a:lnTo>
                          <a:pt x="595" y="242"/>
                        </a:lnTo>
                        <a:lnTo>
                          <a:pt x="576" y="259"/>
                        </a:lnTo>
                        <a:lnTo>
                          <a:pt x="566" y="267"/>
                        </a:lnTo>
                        <a:lnTo>
                          <a:pt x="537" y="293"/>
                        </a:lnTo>
                        <a:lnTo>
                          <a:pt x="518" y="311"/>
                        </a:lnTo>
                        <a:lnTo>
                          <a:pt x="503" y="322"/>
                        </a:lnTo>
                        <a:lnTo>
                          <a:pt x="468" y="355"/>
                        </a:lnTo>
                        <a:lnTo>
                          <a:pt x="463" y="359"/>
                        </a:lnTo>
                        <a:lnTo>
                          <a:pt x="405" y="409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60000"/>
                      <a:lumOff val="4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0" name="Freeform 21"/>
                  <p:cNvSpPr>
                    <a:spLocks/>
                  </p:cNvSpPr>
                  <p:nvPr/>
                </p:nvSpPr>
                <p:spPr bwMode="auto">
                  <a:xfrm>
                    <a:off x="4802188" y="3181350"/>
                    <a:ext cx="1022350" cy="506413"/>
                  </a:xfrm>
                  <a:custGeom>
                    <a:avLst/>
                    <a:gdLst>
                      <a:gd name="T0" fmla="*/ 573 w 805"/>
                      <a:gd name="T1" fmla="*/ 200 h 398"/>
                      <a:gd name="T2" fmla="*/ 557 w 805"/>
                      <a:gd name="T3" fmla="*/ 207 h 398"/>
                      <a:gd name="T4" fmla="*/ 540 w 805"/>
                      <a:gd name="T5" fmla="*/ 219 h 398"/>
                      <a:gd name="T6" fmla="*/ 515 w 805"/>
                      <a:gd name="T7" fmla="*/ 234 h 398"/>
                      <a:gd name="T8" fmla="*/ 457 w 805"/>
                      <a:gd name="T9" fmla="*/ 269 h 398"/>
                      <a:gd name="T10" fmla="*/ 436 w 805"/>
                      <a:gd name="T11" fmla="*/ 282 h 398"/>
                      <a:gd name="T12" fmla="*/ 415 w 805"/>
                      <a:gd name="T13" fmla="*/ 292 h 398"/>
                      <a:gd name="T14" fmla="*/ 379 w 805"/>
                      <a:gd name="T15" fmla="*/ 311 h 398"/>
                      <a:gd name="T16" fmla="*/ 352 w 805"/>
                      <a:gd name="T17" fmla="*/ 325 h 398"/>
                      <a:gd name="T18" fmla="*/ 327 w 805"/>
                      <a:gd name="T19" fmla="*/ 338 h 398"/>
                      <a:gd name="T20" fmla="*/ 286 w 805"/>
                      <a:gd name="T21" fmla="*/ 357 h 398"/>
                      <a:gd name="T22" fmla="*/ 244 w 805"/>
                      <a:gd name="T23" fmla="*/ 378 h 398"/>
                      <a:gd name="T24" fmla="*/ 223 w 805"/>
                      <a:gd name="T25" fmla="*/ 386 h 398"/>
                      <a:gd name="T26" fmla="*/ 208 w 805"/>
                      <a:gd name="T27" fmla="*/ 388 h 398"/>
                      <a:gd name="T28" fmla="*/ 142 w 805"/>
                      <a:gd name="T29" fmla="*/ 386 h 398"/>
                      <a:gd name="T30" fmla="*/ 127 w 805"/>
                      <a:gd name="T31" fmla="*/ 386 h 398"/>
                      <a:gd name="T32" fmla="*/ 116 w 805"/>
                      <a:gd name="T33" fmla="*/ 390 h 398"/>
                      <a:gd name="T34" fmla="*/ 98 w 805"/>
                      <a:gd name="T35" fmla="*/ 390 h 398"/>
                      <a:gd name="T36" fmla="*/ 20 w 805"/>
                      <a:gd name="T37" fmla="*/ 298 h 398"/>
                      <a:gd name="T38" fmla="*/ 29 w 805"/>
                      <a:gd name="T39" fmla="*/ 257 h 398"/>
                      <a:gd name="T40" fmla="*/ 89 w 805"/>
                      <a:gd name="T41" fmla="*/ 209 h 398"/>
                      <a:gd name="T42" fmla="*/ 125 w 805"/>
                      <a:gd name="T43" fmla="*/ 179 h 398"/>
                      <a:gd name="T44" fmla="*/ 179 w 805"/>
                      <a:gd name="T45" fmla="*/ 127 h 398"/>
                      <a:gd name="T46" fmla="*/ 219 w 805"/>
                      <a:gd name="T47" fmla="*/ 62 h 398"/>
                      <a:gd name="T48" fmla="*/ 300 w 805"/>
                      <a:gd name="T49" fmla="*/ 25 h 398"/>
                      <a:gd name="T50" fmla="*/ 317 w 805"/>
                      <a:gd name="T51" fmla="*/ 31 h 398"/>
                      <a:gd name="T52" fmla="*/ 333 w 805"/>
                      <a:gd name="T53" fmla="*/ 40 h 398"/>
                      <a:gd name="T54" fmla="*/ 377 w 805"/>
                      <a:gd name="T55" fmla="*/ 54 h 398"/>
                      <a:gd name="T56" fmla="*/ 438 w 805"/>
                      <a:gd name="T57" fmla="*/ 48 h 398"/>
                      <a:gd name="T58" fmla="*/ 477 w 805"/>
                      <a:gd name="T59" fmla="*/ 44 h 398"/>
                      <a:gd name="T60" fmla="*/ 509 w 805"/>
                      <a:gd name="T61" fmla="*/ 42 h 398"/>
                      <a:gd name="T62" fmla="*/ 551 w 805"/>
                      <a:gd name="T63" fmla="*/ 39 h 398"/>
                      <a:gd name="T64" fmla="*/ 613 w 805"/>
                      <a:gd name="T65" fmla="*/ 31 h 398"/>
                      <a:gd name="T66" fmla="*/ 628 w 805"/>
                      <a:gd name="T67" fmla="*/ 29 h 398"/>
                      <a:gd name="T68" fmla="*/ 667 w 805"/>
                      <a:gd name="T69" fmla="*/ 25 h 398"/>
                      <a:gd name="T70" fmla="*/ 688 w 805"/>
                      <a:gd name="T71" fmla="*/ 0 h 398"/>
                      <a:gd name="T72" fmla="*/ 757 w 805"/>
                      <a:gd name="T73" fmla="*/ 33 h 398"/>
                      <a:gd name="T74" fmla="*/ 782 w 805"/>
                      <a:gd name="T75" fmla="*/ 25 h 398"/>
                      <a:gd name="T76" fmla="*/ 803 w 805"/>
                      <a:gd name="T77" fmla="*/ 40 h 398"/>
                      <a:gd name="T78" fmla="*/ 788 w 805"/>
                      <a:gd name="T79" fmla="*/ 100 h 398"/>
                      <a:gd name="T80" fmla="*/ 782 w 805"/>
                      <a:gd name="T81" fmla="*/ 113 h 398"/>
                      <a:gd name="T82" fmla="*/ 774 w 805"/>
                      <a:gd name="T83" fmla="*/ 156 h 398"/>
                      <a:gd name="T84" fmla="*/ 774 w 805"/>
                      <a:gd name="T85" fmla="*/ 192 h 398"/>
                      <a:gd name="T86" fmla="*/ 774 w 805"/>
                      <a:gd name="T87" fmla="*/ 200 h 398"/>
                      <a:gd name="T88" fmla="*/ 738 w 805"/>
                      <a:gd name="T89" fmla="*/ 192 h 398"/>
                      <a:gd name="T90" fmla="*/ 686 w 805"/>
                      <a:gd name="T91" fmla="*/ 181 h 398"/>
                      <a:gd name="T92" fmla="*/ 646 w 805"/>
                      <a:gd name="T93" fmla="*/ 186 h 398"/>
                      <a:gd name="T94" fmla="*/ 586 w 805"/>
                      <a:gd name="T95" fmla="*/ 196 h 3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805" h="398">
                        <a:moveTo>
                          <a:pt x="586" y="196"/>
                        </a:moveTo>
                        <a:lnTo>
                          <a:pt x="578" y="198"/>
                        </a:lnTo>
                        <a:lnTo>
                          <a:pt x="573" y="200"/>
                        </a:lnTo>
                        <a:lnTo>
                          <a:pt x="567" y="202"/>
                        </a:lnTo>
                        <a:lnTo>
                          <a:pt x="561" y="206"/>
                        </a:lnTo>
                        <a:lnTo>
                          <a:pt x="557" y="207"/>
                        </a:lnTo>
                        <a:lnTo>
                          <a:pt x="551" y="209"/>
                        </a:lnTo>
                        <a:lnTo>
                          <a:pt x="548" y="213"/>
                        </a:lnTo>
                        <a:lnTo>
                          <a:pt x="540" y="219"/>
                        </a:lnTo>
                        <a:lnTo>
                          <a:pt x="527" y="229"/>
                        </a:lnTo>
                        <a:lnTo>
                          <a:pt x="517" y="234"/>
                        </a:lnTo>
                        <a:lnTo>
                          <a:pt x="515" y="234"/>
                        </a:lnTo>
                        <a:lnTo>
                          <a:pt x="490" y="252"/>
                        </a:lnTo>
                        <a:lnTo>
                          <a:pt x="482" y="255"/>
                        </a:lnTo>
                        <a:lnTo>
                          <a:pt x="457" y="269"/>
                        </a:lnTo>
                        <a:lnTo>
                          <a:pt x="450" y="275"/>
                        </a:lnTo>
                        <a:lnTo>
                          <a:pt x="442" y="279"/>
                        </a:lnTo>
                        <a:lnTo>
                          <a:pt x="436" y="282"/>
                        </a:lnTo>
                        <a:lnTo>
                          <a:pt x="434" y="282"/>
                        </a:lnTo>
                        <a:lnTo>
                          <a:pt x="423" y="288"/>
                        </a:lnTo>
                        <a:lnTo>
                          <a:pt x="415" y="292"/>
                        </a:lnTo>
                        <a:lnTo>
                          <a:pt x="402" y="300"/>
                        </a:lnTo>
                        <a:lnTo>
                          <a:pt x="392" y="303"/>
                        </a:lnTo>
                        <a:lnTo>
                          <a:pt x="379" y="311"/>
                        </a:lnTo>
                        <a:lnTo>
                          <a:pt x="369" y="317"/>
                        </a:lnTo>
                        <a:lnTo>
                          <a:pt x="359" y="321"/>
                        </a:lnTo>
                        <a:lnTo>
                          <a:pt x="352" y="325"/>
                        </a:lnTo>
                        <a:lnTo>
                          <a:pt x="338" y="330"/>
                        </a:lnTo>
                        <a:lnTo>
                          <a:pt x="338" y="332"/>
                        </a:lnTo>
                        <a:lnTo>
                          <a:pt x="327" y="338"/>
                        </a:lnTo>
                        <a:lnTo>
                          <a:pt x="321" y="342"/>
                        </a:lnTo>
                        <a:lnTo>
                          <a:pt x="290" y="355"/>
                        </a:lnTo>
                        <a:lnTo>
                          <a:pt x="286" y="357"/>
                        </a:lnTo>
                        <a:lnTo>
                          <a:pt x="267" y="367"/>
                        </a:lnTo>
                        <a:lnTo>
                          <a:pt x="260" y="371"/>
                        </a:lnTo>
                        <a:lnTo>
                          <a:pt x="244" y="378"/>
                        </a:lnTo>
                        <a:lnTo>
                          <a:pt x="237" y="380"/>
                        </a:lnTo>
                        <a:lnTo>
                          <a:pt x="227" y="384"/>
                        </a:lnTo>
                        <a:lnTo>
                          <a:pt x="223" y="386"/>
                        </a:lnTo>
                        <a:lnTo>
                          <a:pt x="217" y="388"/>
                        </a:lnTo>
                        <a:lnTo>
                          <a:pt x="212" y="390"/>
                        </a:lnTo>
                        <a:lnTo>
                          <a:pt x="208" y="388"/>
                        </a:lnTo>
                        <a:lnTo>
                          <a:pt x="194" y="388"/>
                        </a:lnTo>
                        <a:lnTo>
                          <a:pt x="190" y="390"/>
                        </a:lnTo>
                        <a:lnTo>
                          <a:pt x="142" y="386"/>
                        </a:lnTo>
                        <a:lnTo>
                          <a:pt x="133" y="386"/>
                        </a:lnTo>
                        <a:lnTo>
                          <a:pt x="129" y="384"/>
                        </a:lnTo>
                        <a:lnTo>
                          <a:pt x="127" y="386"/>
                        </a:lnTo>
                        <a:lnTo>
                          <a:pt x="123" y="386"/>
                        </a:lnTo>
                        <a:lnTo>
                          <a:pt x="119" y="388"/>
                        </a:lnTo>
                        <a:lnTo>
                          <a:pt x="116" y="390"/>
                        </a:lnTo>
                        <a:lnTo>
                          <a:pt x="108" y="396"/>
                        </a:lnTo>
                        <a:lnTo>
                          <a:pt x="106" y="398"/>
                        </a:lnTo>
                        <a:lnTo>
                          <a:pt x="98" y="390"/>
                        </a:lnTo>
                        <a:lnTo>
                          <a:pt x="35" y="313"/>
                        </a:lnTo>
                        <a:lnTo>
                          <a:pt x="27" y="305"/>
                        </a:lnTo>
                        <a:lnTo>
                          <a:pt x="20" y="298"/>
                        </a:lnTo>
                        <a:lnTo>
                          <a:pt x="0" y="280"/>
                        </a:lnTo>
                        <a:lnTo>
                          <a:pt x="16" y="269"/>
                        </a:lnTo>
                        <a:lnTo>
                          <a:pt x="29" y="257"/>
                        </a:lnTo>
                        <a:lnTo>
                          <a:pt x="35" y="254"/>
                        </a:lnTo>
                        <a:lnTo>
                          <a:pt x="81" y="215"/>
                        </a:lnTo>
                        <a:lnTo>
                          <a:pt x="89" y="209"/>
                        </a:lnTo>
                        <a:lnTo>
                          <a:pt x="108" y="192"/>
                        </a:lnTo>
                        <a:lnTo>
                          <a:pt x="116" y="188"/>
                        </a:lnTo>
                        <a:lnTo>
                          <a:pt x="125" y="179"/>
                        </a:lnTo>
                        <a:lnTo>
                          <a:pt x="148" y="159"/>
                        </a:lnTo>
                        <a:lnTo>
                          <a:pt x="158" y="152"/>
                        </a:lnTo>
                        <a:lnTo>
                          <a:pt x="179" y="127"/>
                        </a:lnTo>
                        <a:lnTo>
                          <a:pt x="192" y="113"/>
                        </a:lnTo>
                        <a:lnTo>
                          <a:pt x="223" y="73"/>
                        </a:lnTo>
                        <a:lnTo>
                          <a:pt x="219" y="62"/>
                        </a:lnTo>
                        <a:lnTo>
                          <a:pt x="217" y="40"/>
                        </a:lnTo>
                        <a:lnTo>
                          <a:pt x="229" y="37"/>
                        </a:lnTo>
                        <a:lnTo>
                          <a:pt x="300" y="25"/>
                        </a:lnTo>
                        <a:lnTo>
                          <a:pt x="310" y="27"/>
                        </a:lnTo>
                        <a:lnTo>
                          <a:pt x="313" y="29"/>
                        </a:lnTo>
                        <a:lnTo>
                          <a:pt x="317" y="31"/>
                        </a:lnTo>
                        <a:lnTo>
                          <a:pt x="321" y="33"/>
                        </a:lnTo>
                        <a:lnTo>
                          <a:pt x="325" y="35"/>
                        </a:lnTo>
                        <a:lnTo>
                          <a:pt x="333" y="40"/>
                        </a:lnTo>
                        <a:lnTo>
                          <a:pt x="344" y="46"/>
                        </a:lnTo>
                        <a:lnTo>
                          <a:pt x="361" y="52"/>
                        </a:lnTo>
                        <a:lnTo>
                          <a:pt x="377" y="54"/>
                        </a:lnTo>
                        <a:lnTo>
                          <a:pt x="390" y="54"/>
                        </a:lnTo>
                        <a:lnTo>
                          <a:pt x="398" y="52"/>
                        </a:lnTo>
                        <a:lnTo>
                          <a:pt x="438" y="48"/>
                        </a:lnTo>
                        <a:lnTo>
                          <a:pt x="444" y="48"/>
                        </a:lnTo>
                        <a:lnTo>
                          <a:pt x="465" y="46"/>
                        </a:lnTo>
                        <a:lnTo>
                          <a:pt x="477" y="44"/>
                        </a:lnTo>
                        <a:lnTo>
                          <a:pt x="482" y="44"/>
                        </a:lnTo>
                        <a:lnTo>
                          <a:pt x="498" y="42"/>
                        </a:lnTo>
                        <a:lnTo>
                          <a:pt x="509" y="42"/>
                        </a:lnTo>
                        <a:lnTo>
                          <a:pt x="515" y="40"/>
                        </a:lnTo>
                        <a:lnTo>
                          <a:pt x="542" y="39"/>
                        </a:lnTo>
                        <a:lnTo>
                          <a:pt x="551" y="39"/>
                        </a:lnTo>
                        <a:lnTo>
                          <a:pt x="580" y="35"/>
                        </a:lnTo>
                        <a:lnTo>
                          <a:pt x="590" y="35"/>
                        </a:lnTo>
                        <a:lnTo>
                          <a:pt x="613" y="31"/>
                        </a:lnTo>
                        <a:lnTo>
                          <a:pt x="615" y="31"/>
                        </a:lnTo>
                        <a:lnTo>
                          <a:pt x="624" y="31"/>
                        </a:lnTo>
                        <a:lnTo>
                          <a:pt x="628" y="29"/>
                        </a:lnTo>
                        <a:lnTo>
                          <a:pt x="651" y="27"/>
                        </a:lnTo>
                        <a:lnTo>
                          <a:pt x="661" y="25"/>
                        </a:lnTo>
                        <a:lnTo>
                          <a:pt x="667" y="25"/>
                        </a:lnTo>
                        <a:lnTo>
                          <a:pt x="672" y="27"/>
                        </a:lnTo>
                        <a:lnTo>
                          <a:pt x="678" y="17"/>
                        </a:lnTo>
                        <a:lnTo>
                          <a:pt x="688" y="0"/>
                        </a:lnTo>
                        <a:lnTo>
                          <a:pt x="743" y="37"/>
                        </a:lnTo>
                        <a:lnTo>
                          <a:pt x="749" y="40"/>
                        </a:lnTo>
                        <a:lnTo>
                          <a:pt x="757" y="33"/>
                        </a:lnTo>
                        <a:lnTo>
                          <a:pt x="768" y="15"/>
                        </a:lnTo>
                        <a:lnTo>
                          <a:pt x="778" y="21"/>
                        </a:lnTo>
                        <a:lnTo>
                          <a:pt x="782" y="25"/>
                        </a:lnTo>
                        <a:lnTo>
                          <a:pt x="801" y="39"/>
                        </a:lnTo>
                        <a:lnTo>
                          <a:pt x="803" y="39"/>
                        </a:lnTo>
                        <a:lnTo>
                          <a:pt x="803" y="40"/>
                        </a:lnTo>
                        <a:lnTo>
                          <a:pt x="801" y="44"/>
                        </a:lnTo>
                        <a:lnTo>
                          <a:pt x="805" y="54"/>
                        </a:lnTo>
                        <a:lnTo>
                          <a:pt x="788" y="100"/>
                        </a:lnTo>
                        <a:lnTo>
                          <a:pt x="786" y="106"/>
                        </a:lnTo>
                        <a:lnTo>
                          <a:pt x="784" y="113"/>
                        </a:lnTo>
                        <a:lnTo>
                          <a:pt x="782" y="113"/>
                        </a:lnTo>
                        <a:lnTo>
                          <a:pt x="774" y="154"/>
                        </a:lnTo>
                        <a:lnTo>
                          <a:pt x="772" y="156"/>
                        </a:lnTo>
                        <a:lnTo>
                          <a:pt x="774" y="156"/>
                        </a:lnTo>
                        <a:lnTo>
                          <a:pt x="774" y="159"/>
                        </a:lnTo>
                        <a:lnTo>
                          <a:pt x="772" y="159"/>
                        </a:lnTo>
                        <a:lnTo>
                          <a:pt x="774" y="192"/>
                        </a:lnTo>
                        <a:lnTo>
                          <a:pt x="776" y="192"/>
                        </a:lnTo>
                        <a:lnTo>
                          <a:pt x="776" y="194"/>
                        </a:lnTo>
                        <a:lnTo>
                          <a:pt x="774" y="200"/>
                        </a:lnTo>
                        <a:lnTo>
                          <a:pt x="776" y="206"/>
                        </a:lnTo>
                        <a:lnTo>
                          <a:pt x="767" y="204"/>
                        </a:lnTo>
                        <a:lnTo>
                          <a:pt x="738" y="192"/>
                        </a:lnTo>
                        <a:lnTo>
                          <a:pt x="726" y="186"/>
                        </a:lnTo>
                        <a:lnTo>
                          <a:pt x="719" y="184"/>
                        </a:lnTo>
                        <a:lnTo>
                          <a:pt x="686" y="181"/>
                        </a:lnTo>
                        <a:lnTo>
                          <a:pt x="676" y="181"/>
                        </a:lnTo>
                        <a:lnTo>
                          <a:pt x="665" y="183"/>
                        </a:lnTo>
                        <a:lnTo>
                          <a:pt x="646" y="186"/>
                        </a:lnTo>
                        <a:lnTo>
                          <a:pt x="611" y="192"/>
                        </a:lnTo>
                        <a:lnTo>
                          <a:pt x="598" y="194"/>
                        </a:lnTo>
                        <a:lnTo>
                          <a:pt x="586" y="196"/>
                        </a:lnTo>
                        <a:close/>
                      </a:path>
                    </a:pathLst>
                  </a:custGeom>
                  <a:solidFill>
                    <a:srgbClr val="C0504D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1" name="Freeform 22"/>
                  <p:cNvSpPr>
                    <a:spLocks/>
                  </p:cNvSpPr>
                  <p:nvPr/>
                </p:nvSpPr>
                <p:spPr bwMode="auto">
                  <a:xfrm>
                    <a:off x="4938713" y="3478213"/>
                    <a:ext cx="519113" cy="606425"/>
                  </a:xfrm>
                  <a:custGeom>
                    <a:avLst/>
                    <a:gdLst>
                      <a:gd name="T0" fmla="*/ 359 w 409"/>
                      <a:gd name="T1" fmla="*/ 304 h 477"/>
                      <a:gd name="T2" fmla="*/ 357 w 409"/>
                      <a:gd name="T3" fmla="*/ 352 h 477"/>
                      <a:gd name="T4" fmla="*/ 357 w 409"/>
                      <a:gd name="T5" fmla="*/ 440 h 477"/>
                      <a:gd name="T6" fmla="*/ 357 w 409"/>
                      <a:gd name="T7" fmla="*/ 455 h 477"/>
                      <a:gd name="T8" fmla="*/ 357 w 409"/>
                      <a:gd name="T9" fmla="*/ 473 h 477"/>
                      <a:gd name="T10" fmla="*/ 349 w 409"/>
                      <a:gd name="T11" fmla="*/ 477 h 477"/>
                      <a:gd name="T12" fmla="*/ 299 w 409"/>
                      <a:gd name="T13" fmla="*/ 467 h 477"/>
                      <a:gd name="T14" fmla="*/ 276 w 409"/>
                      <a:gd name="T15" fmla="*/ 459 h 477"/>
                      <a:gd name="T16" fmla="*/ 238 w 409"/>
                      <a:gd name="T17" fmla="*/ 440 h 477"/>
                      <a:gd name="T18" fmla="*/ 223 w 409"/>
                      <a:gd name="T19" fmla="*/ 429 h 477"/>
                      <a:gd name="T20" fmla="*/ 200 w 409"/>
                      <a:gd name="T21" fmla="*/ 407 h 477"/>
                      <a:gd name="T22" fmla="*/ 155 w 409"/>
                      <a:gd name="T23" fmla="*/ 354 h 477"/>
                      <a:gd name="T24" fmla="*/ 132 w 409"/>
                      <a:gd name="T25" fmla="*/ 329 h 477"/>
                      <a:gd name="T26" fmla="*/ 115 w 409"/>
                      <a:gd name="T27" fmla="*/ 306 h 477"/>
                      <a:gd name="T28" fmla="*/ 109 w 409"/>
                      <a:gd name="T29" fmla="*/ 304 h 477"/>
                      <a:gd name="T30" fmla="*/ 100 w 409"/>
                      <a:gd name="T31" fmla="*/ 290 h 477"/>
                      <a:gd name="T32" fmla="*/ 69 w 409"/>
                      <a:gd name="T33" fmla="*/ 256 h 477"/>
                      <a:gd name="T34" fmla="*/ 29 w 409"/>
                      <a:gd name="T35" fmla="*/ 200 h 477"/>
                      <a:gd name="T36" fmla="*/ 19 w 409"/>
                      <a:gd name="T37" fmla="*/ 190 h 477"/>
                      <a:gd name="T38" fmla="*/ 4 w 409"/>
                      <a:gd name="T39" fmla="*/ 169 h 477"/>
                      <a:gd name="T40" fmla="*/ 8 w 409"/>
                      <a:gd name="T41" fmla="*/ 156 h 477"/>
                      <a:gd name="T42" fmla="*/ 15 w 409"/>
                      <a:gd name="T43" fmla="*/ 152 h 477"/>
                      <a:gd name="T44" fmla="*/ 21 w 409"/>
                      <a:gd name="T45" fmla="*/ 150 h 477"/>
                      <a:gd name="T46" fmla="*/ 34 w 409"/>
                      <a:gd name="T47" fmla="*/ 152 h 477"/>
                      <a:gd name="T48" fmla="*/ 86 w 409"/>
                      <a:gd name="T49" fmla="*/ 154 h 477"/>
                      <a:gd name="T50" fmla="*/ 104 w 409"/>
                      <a:gd name="T51" fmla="*/ 156 h 477"/>
                      <a:gd name="T52" fmla="*/ 115 w 409"/>
                      <a:gd name="T53" fmla="*/ 152 h 477"/>
                      <a:gd name="T54" fmla="*/ 129 w 409"/>
                      <a:gd name="T55" fmla="*/ 146 h 477"/>
                      <a:gd name="T56" fmla="*/ 152 w 409"/>
                      <a:gd name="T57" fmla="*/ 137 h 477"/>
                      <a:gd name="T58" fmla="*/ 178 w 409"/>
                      <a:gd name="T59" fmla="*/ 123 h 477"/>
                      <a:gd name="T60" fmla="*/ 213 w 409"/>
                      <a:gd name="T61" fmla="*/ 108 h 477"/>
                      <a:gd name="T62" fmla="*/ 230 w 409"/>
                      <a:gd name="T63" fmla="*/ 98 h 477"/>
                      <a:gd name="T64" fmla="*/ 244 w 409"/>
                      <a:gd name="T65" fmla="*/ 91 h 477"/>
                      <a:gd name="T66" fmla="*/ 261 w 409"/>
                      <a:gd name="T67" fmla="*/ 83 h 477"/>
                      <a:gd name="T68" fmla="*/ 284 w 409"/>
                      <a:gd name="T69" fmla="*/ 69 h 477"/>
                      <a:gd name="T70" fmla="*/ 307 w 409"/>
                      <a:gd name="T71" fmla="*/ 58 h 477"/>
                      <a:gd name="T72" fmla="*/ 326 w 409"/>
                      <a:gd name="T73" fmla="*/ 48 h 477"/>
                      <a:gd name="T74" fmla="*/ 334 w 409"/>
                      <a:gd name="T75" fmla="*/ 45 h 477"/>
                      <a:gd name="T76" fmla="*/ 349 w 409"/>
                      <a:gd name="T77" fmla="*/ 35 h 477"/>
                      <a:gd name="T78" fmla="*/ 382 w 409"/>
                      <a:gd name="T79" fmla="*/ 18 h 477"/>
                      <a:gd name="T80" fmla="*/ 409 w 409"/>
                      <a:gd name="T81" fmla="*/ 0 h 477"/>
                      <a:gd name="T82" fmla="*/ 405 w 409"/>
                      <a:gd name="T83" fmla="*/ 48 h 477"/>
                      <a:gd name="T84" fmla="*/ 392 w 409"/>
                      <a:gd name="T85" fmla="*/ 156 h 477"/>
                      <a:gd name="T86" fmla="*/ 392 w 409"/>
                      <a:gd name="T87" fmla="*/ 173 h 477"/>
                      <a:gd name="T88" fmla="*/ 365 w 409"/>
                      <a:gd name="T89" fmla="*/ 200 h 477"/>
                      <a:gd name="T90" fmla="*/ 363 w 409"/>
                      <a:gd name="T91" fmla="*/ 198 h 477"/>
                      <a:gd name="T92" fmla="*/ 363 w 409"/>
                      <a:gd name="T93" fmla="*/ 231 h 477"/>
                      <a:gd name="T94" fmla="*/ 357 w 409"/>
                      <a:gd name="T95" fmla="*/ 265 h 477"/>
                      <a:gd name="T96" fmla="*/ 357 w 409"/>
                      <a:gd name="T97" fmla="*/ 279 h 477"/>
                      <a:gd name="T98" fmla="*/ 359 w 409"/>
                      <a:gd name="T99" fmla="*/ 292 h 4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409" h="477">
                        <a:moveTo>
                          <a:pt x="359" y="300"/>
                        </a:moveTo>
                        <a:lnTo>
                          <a:pt x="359" y="304"/>
                        </a:lnTo>
                        <a:lnTo>
                          <a:pt x="359" y="334"/>
                        </a:lnTo>
                        <a:lnTo>
                          <a:pt x="357" y="352"/>
                        </a:lnTo>
                        <a:lnTo>
                          <a:pt x="357" y="430"/>
                        </a:lnTo>
                        <a:lnTo>
                          <a:pt x="357" y="440"/>
                        </a:lnTo>
                        <a:lnTo>
                          <a:pt x="357" y="454"/>
                        </a:lnTo>
                        <a:lnTo>
                          <a:pt x="357" y="455"/>
                        </a:lnTo>
                        <a:lnTo>
                          <a:pt x="357" y="467"/>
                        </a:lnTo>
                        <a:lnTo>
                          <a:pt x="357" y="473"/>
                        </a:lnTo>
                        <a:lnTo>
                          <a:pt x="349" y="473"/>
                        </a:lnTo>
                        <a:lnTo>
                          <a:pt x="349" y="477"/>
                        </a:lnTo>
                        <a:lnTo>
                          <a:pt x="334" y="475"/>
                        </a:lnTo>
                        <a:lnTo>
                          <a:pt x="299" y="467"/>
                        </a:lnTo>
                        <a:lnTo>
                          <a:pt x="286" y="463"/>
                        </a:lnTo>
                        <a:lnTo>
                          <a:pt x="276" y="459"/>
                        </a:lnTo>
                        <a:lnTo>
                          <a:pt x="246" y="444"/>
                        </a:lnTo>
                        <a:lnTo>
                          <a:pt x="238" y="440"/>
                        </a:lnTo>
                        <a:lnTo>
                          <a:pt x="226" y="432"/>
                        </a:lnTo>
                        <a:lnTo>
                          <a:pt x="223" y="429"/>
                        </a:lnTo>
                        <a:lnTo>
                          <a:pt x="203" y="413"/>
                        </a:lnTo>
                        <a:lnTo>
                          <a:pt x="200" y="407"/>
                        </a:lnTo>
                        <a:lnTo>
                          <a:pt x="192" y="402"/>
                        </a:lnTo>
                        <a:lnTo>
                          <a:pt x="155" y="354"/>
                        </a:lnTo>
                        <a:lnTo>
                          <a:pt x="140" y="336"/>
                        </a:lnTo>
                        <a:lnTo>
                          <a:pt x="132" y="329"/>
                        </a:lnTo>
                        <a:lnTo>
                          <a:pt x="121" y="313"/>
                        </a:lnTo>
                        <a:lnTo>
                          <a:pt x="115" y="306"/>
                        </a:lnTo>
                        <a:lnTo>
                          <a:pt x="111" y="306"/>
                        </a:lnTo>
                        <a:lnTo>
                          <a:pt x="109" y="304"/>
                        </a:lnTo>
                        <a:lnTo>
                          <a:pt x="104" y="294"/>
                        </a:lnTo>
                        <a:lnTo>
                          <a:pt x="100" y="290"/>
                        </a:lnTo>
                        <a:lnTo>
                          <a:pt x="81" y="265"/>
                        </a:lnTo>
                        <a:lnTo>
                          <a:pt x="69" y="256"/>
                        </a:lnTo>
                        <a:lnTo>
                          <a:pt x="71" y="254"/>
                        </a:lnTo>
                        <a:lnTo>
                          <a:pt x="29" y="200"/>
                        </a:lnTo>
                        <a:lnTo>
                          <a:pt x="27" y="202"/>
                        </a:lnTo>
                        <a:lnTo>
                          <a:pt x="19" y="190"/>
                        </a:lnTo>
                        <a:lnTo>
                          <a:pt x="4" y="171"/>
                        </a:lnTo>
                        <a:lnTo>
                          <a:pt x="4" y="169"/>
                        </a:lnTo>
                        <a:lnTo>
                          <a:pt x="0" y="162"/>
                        </a:lnTo>
                        <a:lnTo>
                          <a:pt x="8" y="156"/>
                        </a:lnTo>
                        <a:lnTo>
                          <a:pt x="11" y="154"/>
                        </a:lnTo>
                        <a:lnTo>
                          <a:pt x="15" y="152"/>
                        </a:lnTo>
                        <a:lnTo>
                          <a:pt x="19" y="152"/>
                        </a:lnTo>
                        <a:lnTo>
                          <a:pt x="21" y="150"/>
                        </a:lnTo>
                        <a:lnTo>
                          <a:pt x="25" y="152"/>
                        </a:lnTo>
                        <a:lnTo>
                          <a:pt x="34" y="152"/>
                        </a:lnTo>
                        <a:lnTo>
                          <a:pt x="82" y="156"/>
                        </a:lnTo>
                        <a:lnTo>
                          <a:pt x="86" y="154"/>
                        </a:lnTo>
                        <a:lnTo>
                          <a:pt x="100" y="154"/>
                        </a:lnTo>
                        <a:lnTo>
                          <a:pt x="104" y="156"/>
                        </a:lnTo>
                        <a:lnTo>
                          <a:pt x="109" y="154"/>
                        </a:lnTo>
                        <a:lnTo>
                          <a:pt x="115" y="152"/>
                        </a:lnTo>
                        <a:lnTo>
                          <a:pt x="119" y="150"/>
                        </a:lnTo>
                        <a:lnTo>
                          <a:pt x="129" y="146"/>
                        </a:lnTo>
                        <a:lnTo>
                          <a:pt x="136" y="144"/>
                        </a:lnTo>
                        <a:lnTo>
                          <a:pt x="152" y="137"/>
                        </a:lnTo>
                        <a:lnTo>
                          <a:pt x="159" y="133"/>
                        </a:lnTo>
                        <a:lnTo>
                          <a:pt x="178" y="123"/>
                        </a:lnTo>
                        <a:lnTo>
                          <a:pt x="182" y="121"/>
                        </a:lnTo>
                        <a:lnTo>
                          <a:pt x="213" y="108"/>
                        </a:lnTo>
                        <a:lnTo>
                          <a:pt x="219" y="104"/>
                        </a:lnTo>
                        <a:lnTo>
                          <a:pt x="230" y="98"/>
                        </a:lnTo>
                        <a:lnTo>
                          <a:pt x="230" y="96"/>
                        </a:lnTo>
                        <a:lnTo>
                          <a:pt x="244" y="91"/>
                        </a:lnTo>
                        <a:lnTo>
                          <a:pt x="251" y="87"/>
                        </a:lnTo>
                        <a:lnTo>
                          <a:pt x="261" y="83"/>
                        </a:lnTo>
                        <a:lnTo>
                          <a:pt x="271" y="77"/>
                        </a:lnTo>
                        <a:lnTo>
                          <a:pt x="284" y="69"/>
                        </a:lnTo>
                        <a:lnTo>
                          <a:pt x="294" y="66"/>
                        </a:lnTo>
                        <a:lnTo>
                          <a:pt x="307" y="58"/>
                        </a:lnTo>
                        <a:lnTo>
                          <a:pt x="315" y="54"/>
                        </a:lnTo>
                        <a:lnTo>
                          <a:pt x="326" y="48"/>
                        </a:lnTo>
                        <a:lnTo>
                          <a:pt x="328" y="48"/>
                        </a:lnTo>
                        <a:lnTo>
                          <a:pt x="334" y="45"/>
                        </a:lnTo>
                        <a:lnTo>
                          <a:pt x="342" y="41"/>
                        </a:lnTo>
                        <a:lnTo>
                          <a:pt x="349" y="35"/>
                        </a:lnTo>
                        <a:lnTo>
                          <a:pt x="374" y="21"/>
                        </a:lnTo>
                        <a:lnTo>
                          <a:pt x="382" y="18"/>
                        </a:lnTo>
                        <a:lnTo>
                          <a:pt x="407" y="0"/>
                        </a:lnTo>
                        <a:lnTo>
                          <a:pt x="409" y="0"/>
                        </a:lnTo>
                        <a:lnTo>
                          <a:pt x="409" y="2"/>
                        </a:lnTo>
                        <a:lnTo>
                          <a:pt x="405" y="48"/>
                        </a:lnTo>
                        <a:lnTo>
                          <a:pt x="403" y="56"/>
                        </a:lnTo>
                        <a:lnTo>
                          <a:pt x="392" y="156"/>
                        </a:lnTo>
                        <a:lnTo>
                          <a:pt x="392" y="165"/>
                        </a:lnTo>
                        <a:lnTo>
                          <a:pt x="392" y="173"/>
                        </a:lnTo>
                        <a:lnTo>
                          <a:pt x="390" y="200"/>
                        </a:lnTo>
                        <a:lnTo>
                          <a:pt x="365" y="200"/>
                        </a:lnTo>
                        <a:lnTo>
                          <a:pt x="365" y="198"/>
                        </a:lnTo>
                        <a:lnTo>
                          <a:pt x="363" y="198"/>
                        </a:lnTo>
                        <a:lnTo>
                          <a:pt x="363" y="212"/>
                        </a:lnTo>
                        <a:lnTo>
                          <a:pt x="363" y="231"/>
                        </a:lnTo>
                        <a:lnTo>
                          <a:pt x="361" y="244"/>
                        </a:lnTo>
                        <a:lnTo>
                          <a:pt x="357" y="265"/>
                        </a:lnTo>
                        <a:lnTo>
                          <a:pt x="357" y="273"/>
                        </a:lnTo>
                        <a:lnTo>
                          <a:pt x="357" y="279"/>
                        </a:lnTo>
                        <a:lnTo>
                          <a:pt x="359" y="279"/>
                        </a:lnTo>
                        <a:lnTo>
                          <a:pt x="359" y="292"/>
                        </a:lnTo>
                        <a:lnTo>
                          <a:pt x="359" y="300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5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2" name="Freeform 23"/>
                  <p:cNvSpPr>
                    <a:spLocks/>
                  </p:cNvSpPr>
                  <p:nvPr/>
                </p:nvSpPr>
                <p:spPr bwMode="auto">
                  <a:xfrm>
                    <a:off x="5392738" y="3411538"/>
                    <a:ext cx="395288" cy="673100"/>
                  </a:xfrm>
                  <a:custGeom>
                    <a:avLst/>
                    <a:gdLst>
                      <a:gd name="T0" fmla="*/ 305 w 311"/>
                      <a:gd name="T1" fmla="*/ 211 h 530"/>
                      <a:gd name="T2" fmla="*/ 303 w 311"/>
                      <a:gd name="T3" fmla="*/ 226 h 530"/>
                      <a:gd name="T4" fmla="*/ 303 w 311"/>
                      <a:gd name="T5" fmla="*/ 240 h 530"/>
                      <a:gd name="T6" fmla="*/ 302 w 311"/>
                      <a:gd name="T7" fmla="*/ 266 h 530"/>
                      <a:gd name="T8" fmla="*/ 303 w 311"/>
                      <a:gd name="T9" fmla="*/ 276 h 530"/>
                      <a:gd name="T10" fmla="*/ 303 w 311"/>
                      <a:gd name="T11" fmla="*/ 284 h 530"/>
                      <a:gd name="T12" fmla="*/ 303 w 311"/>
                      <a:gd name="T13" fmla="*/ 316 h 530"/>
                      <a:gd name="T14" fmla="*/ 303 w 311"/>
                      <a:gd name="T15" fmla="*/ 378 h 530"/>
                      <a:gd name="T16" fmla="*/ 302 w 311"/>
                      <a:gd name="T17" fmla="*/ 405 h 530"/>
                      <a:gd name="T18" fmla="*/ 302 w 311"/>
                      <a:gd name="T19" fmla="*/ 424 h 530"/>
                      <a:gd name="T20" fmla="*/ 302 w 311"/>
                      <a:gd name="T21" fmla="*/ 432 h 530"/>
                      <a:gd name="T22" fmla="*/ 303 w 311"/>
                      <a:gd name="T23" fmla="*/ 435 h 530"/>
                      <a:gd name="T24" fmla="*/ 303 w 311"/>
                      <a:gd name="T25" fmla="*/ 449 h 530"/>
                      <a:gd name="T26" fmla="*/ 302 w 311"/>
                      <a:gd name="T27" fmla="*/ 485 h 530"/>
                      <a:gd name="T28" fmla="*/ 302 w 311"/>
                      <a:gd name="T29" fmla="*/ 508 h 530"/>
                      <a:gd name="T30" fmla="*/ 229 w 311"/>
                      <a:gd name="T31" fmla="*/ 518 h 530"/>
                      <a:gd name="T32" fmla="*/ 227 w 311"/>
                      <a:gd name="T33" fmla="*/ 520 h 530"/>
                      <a:gd name="T34" fmla="*/ 221 w 311"/>
                      <a:gd name="T35" fmla="*/ 530 h 530"/>
                      <a:gd name="T36" fmla="*/ 140 w 311"/>
                      <a:gd name="T37" fmla="*/ 530 h 530"/>
                      <a:gd name="T38" fmla="*/ 0 w 311"/>
                      <a:gd name="T39" fmla="*/ 526 h 530"/>
                      <a:gd name="T40" fmla="*/ 0 w 311"/>
                      <a:gd name="T41" fmla="*/ 508 h 530"/>
                      <a:gd name="T42" fmla="*/ 0 w 311"/>
                      <a:gd name="T43" fmla="*/ 493 h 530"/>
                      <a:gd name="T44" fmla="*/ 0 w 311"/>
                      <a:gd name="T45" fmla="*/ 405 h 530"/>
                      <a:gd name="T46" fmla="*/ 2 w 311"/>
                      <a:gd name="T47" fmla="*/ 357 h 530"/>
                      <a:gd name="T48" fmla="*/ 2 w 311"/>
                      <a:gd name="T49" fmla="*/ 345 h 530"/>
                      <a:gd name="T50" fmla="*/ 0 w 311"/>
                      <a:gd name="T51" fmla="*/ 332 h 530"/>
                      <a:gd name="T52" fmla="*/ 0 w 311"/>
                      <a:gd name="T53" fmla="*/ 318 h 530"/>
                      <a:gd name="T54" fmla="*/ 6 w 311"/>
                      <a:gd name="T55" fmla="*/ 284 h 530"/>
                      <a:gd name="T56" fmla="*/ 6 w 311"/>
                      <a:gd name="T57" fmla="*/ 251 h 530"/>
                      <a:gd name="T58" fmla="*/ 8 w 311"/>
                      <a:gd name="T59" fmla="*/ 253 h 530"/>
                      <a:gd name="T60" fmla="*/ 35 w 311"/>
                      <a:gd name="T61" fmla="*/ 226 h 530"/>
                      <a:gd name="T62" fmla="*/ 35 w 311"/>
                      <a:gd name="T63" fmla="*/ 209 h 530"/>
                      <a:gd name="T64" fmla="*/ 48 w 311"/>
                      <a:gd name="T65" fmla="*/ 101 h 530"/>
                      <a:gd name="T66" fmla="*/ 52 w 311"/>
                      <a:gd name="T67" fmla="*/ 53 h 530"/>
                      <a:gd name="T68" fmla="*/ 75 w 311"/>
                      <a:gd name="T69" fmla="*/ 38 h 530"/>
                      <a:gd name="T70" fmla="*/ 86 w 311"/>
                      <a:gd name="T71" fmla="*/ 28 h 530"/>
                      <a:gd name="T72" fmla="*/ 96 w 311"/>
                      <a:gd name="T73" fmla="*/ 25 h 530"/>
                      <a:gd name="T74" fmla="*/ 108 w 311"/>
                      <a:gd name="T75" fmla="*/ 19 h 530"/>
                      <a:gd name="T76" fmla="*/ 121 w 311"/>
                      <a:gd name="T77" fmla="*/ 15 h 530"/>
                      <a:gd name="T78" fmla="*/ 146 w 311"/>
                      <a:gd name="T79" fmla="*/ 11 h 530"/>
                      <a:gd name="T80" fmla="*/ 200 w 311"/>
                      <a:gd name="T81" fmla="*/ 2 h 530"/>
                      <a:gd name="T82" fmla="*/ 221 w 311"/>
                      <a:gd name="T83" fmla="*/ 0 h 530"/>
                      <a:gd name="T84" fmla="*/ 261 w 311"/>
                      <a:gd name="T85" fmla="*/ 5 h 530"/>
                      <a:gd name="T86" fmla="*/ 302 w 311"/>
                      <a:gd name="T87" fmla="*/ 23 h 530"/>
                      <a:gd name="T88" fmla="*/ 311 w 311"/>
                      <a:gd name="T89" fmla="*/ 30 h 530"/>
                      <a:gd name="T90" fmla="*/ 307 w 311"/>
                      <a:gd name="T91" fmla="*/ 42 h 530"/>
                      <a:gd name="T92" fmla="*/ 303 w 311"/>
                      <a:gd name="T93" fmla="*/ 86 h 530"/>
                      <a:gd name="T94" fmla="*/ 305 w 311"/>
                      <a:gd name="T95" fmla="*/ 90 h 530"/>
                      <a:gd name="T96" fmla="*/ 311 w 311"/>
                      <a:gd name="T97" fmla="*/ 132 h 530"/>
                      <a:gd name="T98" fmla="*/ 302 w 311"/>
                      <a:gd name="T99" fmla="*/ 142 h 530"/>
                      <a:gd name="T100" fmla="*/ 300 w 311"/>
                      <a:gd name="T101" fmla="*/ 149 h 530"/>
                      <a:gd name="T102" fmla="*/ 300 w 311"/>
                      <a:gd name="T103" fmla="*/ 163 h 530"/>
                      <a:gd name="T104" fmla="*/ 302 w 311"/>
                      <a:gd name="T105" fmla="*/ 170 h 530"/>
                      <a:gd name="T106" fmla="*/ 300 w 311"/>
                      <a:gd name="T107" fmla="*/ 174 h 530"/>
                      <a:gd name="T108" fmla="*/ 300 w 311"/>
                      <a:gd name="T109" fmla="*/ 188 h 530"/>
                      <a:gd name="T110" fmla="*/ 302 w 311"/>
                      <a:gd name="T111" fmla="*/ 197 h 530"/>
                      <a:gd name="T112" fmla="*/ 303 w 311"/>
                      <a:gd name="T113" fmla="*/ 199 h 5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311" h="530">
                        <a:moveTo>
                          <a:pt x="303" y="199"/>
                        </a:moveTo>
                        <a:lnTo>
                          <a:pt x="305" y="211"/>
                        </a:lnTo>
                        <a:lnTo>
                          <a:pt x="303" y="213"/>
                        </a:lnTo>
                        <a:lnTo>
                          <a:pt x="303" y="226"/>
                        </a:lnTo>
                        <a:lnTo>
                          <a:pt x="303" y="234"/>
                        </a:lnTo>
                        <a:lnTo>
                          <a:pt x="303" y="240"/>
                        </a:lnTo>
                        <a:lnTo>
                          <a:pt x="302" y="253"/>
                        </a:lnTo>
                        <a:lnTo>
                          <a:pt x="302" y="266"/>
                        </a:lnTo>
                        <a:lnTo>
                          <a:pt x="302" y="276"/>
                        </a:lnTo>
                        <a:lnTo>
                          <a:pt x="303" y="276"/>
                        </a:lnTo>
                        <a:lnTo>
                          <a:pt x="303" y="282"/>
                        </a:lnTo>
                        <a:lnTo>
                          <a:pt x="303" y="284"/>
                        </a:lnTo>
                        <a:lnTo>
                          <a:pt x="303" y="313"/>
                        </a:lnTo>
                        <a:lnTo>
                          <a:pt x="303" y="316"/>
                        </a:lnTo>
                        <a:lnTo>
                          <a:pt x="303" y="376"/>
                        </a:lnTo>
                        <a:lnTo>
                          <a:pt x="303" y="378"/>
                        </a:lnTo>
                        <a:lnTo>
                          <a:pt x="302" y="387"/>
                        </a:lnTo>
                        <a:lnTo>
                          <a:pt x="302" y="405"/>
                        </a:lnTo>
                        <a:lnTo>
                          <a:pt x="302" y="412"/>
                        </a:lnTo>
                        <a:lnTo>
                          <a:pt x="302" y="424"/>
                        </a:lnTo>
                        <a:lnTo>
                          <a:pt x="302" y="430"/>
                        </a:lnTo>
                        <a:lnTo>
                          <a:pt x="302" y="432"/>
                        </a:lnTo>
                        <a:lnTo>
                          <a:pt x="303" y="434"/>
                        </a:lnTo>
                        <a:lnTo>
                          <a:pt x="303" y="435"/>
                        </a:lnTo>
                        <a:lnTo>
                          <a:pt x="303" y="443"/>
                        </a:lnTo>
                        <a:lnTo>
                          <a:pt x="303" y="449"/>
                        </a:lnTo>
                        <a:lnTo>
                          <a:pt x="302" y="457"/>
                        </a:lnTo>
                        <a:lnTo>
                          <a:pt x="302" y="485"/>
                        </a:lnTo>
                        <a:lnTo>
                          <a:pt x="302" y="497"/>
                        </a:lnTo>
                        <a:lnTo>
                          <a:pt x="302" y="508"/>
                        </a:lnTo>
                        <a:lnTo>
                          <a:pt x="244" y="514"/>
                        </a:lnTo>
                        <a:lnTo>
                          <a:pt x="229" y="518"/>
                        </a:lnTo>
                        <a:lnTo>
                          <a:pt x="227" y="518"/>
                        </a:lnTo>
                        <a:lnTo>
                          <a:pt x="227" y="520"/>
                        </a:lnTo>
                        <a:lnTo>
                          <a:pt x="225" y="530"/>
                        </a:lnTo>
                        <a:lnTo>
                          <a:pt x="221" y="530"/>
                        </a:lnTo>
                        <a:lnTo>
                          <a:pt x="152" y="530"/>
                        </a:lnTo>
                        <a:lnTo>
                          <a:pt x="140" y="530"/>
                        </a:lnTo>
                        <a:lnTo>
                          <a:pt x="0" y="528"/>
                        </a:lnTo>
                        <a:lnTo>
                          <a:pt x="0" y="526"/>
                        </a:lnTo>
                        <a:lnTo>
                          <a:pt x="0" y="520"/>
                        </a:lnTo>
                        <a:lnTo>
                          <a:pt x="0" y="508"/>
                        </a:lnTo>
                        <a:lnTo>
                          <a:pt x="0" y="507"/>
                        </a:lnTo>
                        <a:lnTo>
                          <a:pt x="0" y="493"/>
                        </a:lnTo>
                        <a:lnTo>
                          <a:pt x="0" y="483"/>
                        </a:lnTo>
                        <a:lnTo>
                          <a:pt x="0" y="405"/>
                        </a:lnTo>
                        <a:lnTo>
                          <a:pt x="2" y="387"/>
                        </a:lnTo>
                        <a:lnTo>
                          <a:pt x="2" y="357"/>
                        </a:lnTo>
                        <a:lnTo>
                          <a:pt x="2" y="353"/>
                        </a:lnTo>
                        <a:lnTo>
                          <a:pt x="2" y="345"/>
                        </a:lnTo>
                        <a:lnTo>
                          <a:pt x="2" y="332"/>
                        </a:lnTo>
                        <a:lnTo>
                          <a:pt x="0" y="332"/>
                        </a:lnTo>
                        <a:lnTo>
                          <a:pt x="0" y="326"/>
                        </a:lnTo>
                        <a:lnTo>
                          <a:pt x="0" y="318"/>
                        </a:lnTo>
                        <a:lnTo>
                          <a:pt x="4" y="297"/>
                        </a:lnTo>
                        <a:lnTo>
                          <a:pt x="6" y="284"/>
                        </a:lnTo>
                        <a:lnTo>
                          <a:pt x="6" y="265"/>
                        </a:lnTo>
                        <a:lnTo>
                          <a:pt x="6" y="251"/>
                        </a:lnTo>
                        <a:lnTo>
                          <a:pt x="8" y="251"/>
                        </a:lnTo>
                        <a:lnTo>
                          <a:pt x="8" y="253"/>
                        </a:lnTo>
                        <a:lnTo>
                          <a:pt x="33" y="253"/>
                        </a:lnTo>
                        <a:lnTo>
                          <a:pt x="35" y="226"/>
                        </a:lnTo>
                        <a:lnTo>
                          <a:pt x="35" y="218"/>
                        </a:lnTo>
                        <a:lnTo>
                          <a:pt x="35" y="209"/>
                        </a:lnTo>
                        <a:lnTo>
                          <a:pt x="46" y="109"/>
                        </a:lnTo>
                        <a:lnTo>
                          <a:pt x="48" y="101"/>
                        </a:lnTo>
                        <a:lnTo>
                          <a:pt x="52" y="55"/>
                        </a:lnTo>
                        <a:lnTo>
                          <a:pt x="52" y="53"/>
                        </a:lnTo>
                        <a:lnTo>
                          <a:pt x="62" y="48"/>
                        </a:lnTo>
                        <a:lnTo>
                          <a:pt x="75" y="38"/>
                        </a:lnTo>
                        <a:lnTo>
                          <a:pt x="83" y="32"/>
                        </a:lnTo>
                        <a:lnTo>
                          <a:pt x="86" y="28"/>
                        </a:lnTo>
                        <a:lnTo>
                          <a:pt x="92" y="26"/>
                        </a:lnTo>
                        <a:lnTo>
                          <a:pt x="96" y="25"/>
                        </a:lnTo>
                        <a:lnTo>
                          <a:pt x="102" y="21"/>
                        </a:lnTo>
                        <a:lnTo>
                          <a:pt x="108" y="19"/>
                        </a:lnTo>
                        <a:lnTo>
                          <a:pt x="113" y="17"/>
                        </a:lnTo>
                        <a:lnTo>
                          <a:pt x="121" y="15"/>
                        </a:lnTo>
                        <a:lnTo>
                          <a:pt x="133" y="13"/>
                        </a:lnTo>
                        <a:lnTo>
                          <a:pt x="146" y="11"/>
                        </a:lnTo>
                        <a:lnTo>
                          <a:pt x="181" y="5"/>
                        </a:lnTo>
                        <a:lnTo>
                          <a:pt x="200" y="2"/>
                        </a:lnTo>
                        <a:lnTo>
                          <a:pt x="211" y="0"/>
                        </a:lnTo>
                        <a:lnTo>
                          <a:pt x="221" y="0"/>
                        </a:lnTo>
                        <a:lnTo>
                          <a:pt x="254" y="3"/>
                        </a:lnTo>
                        <a:lnTo>
                          <a:pt x="261" y="5"/>
                        </a:lnTo>
                        <a:lnTo>
                          <a:pt x="273" y="11"/>
                        </a:lnTo>
                        <a:lnTo>
                          <a:pt x="302" y="23"/>
                        </a:lnTo>
                        <a:lnTo>
                          <a:pt x="311" y="25"/>
                        </a:lnTo>
                        <a:lnTo>
                          <a:pt x="311" y="30"/>
                        </a:lnTo>
                        <a:lnTo>
                          <a:pt x="307" y="34"/>
                        </a:lnTo>
                        <a:lnTo>
                          <a:pt x="307" y="42"/>
                        </a:lnTo>
                        <a:lnTo>
                          <a:pt x="303" y="76"/>
                        </a:lnTo>
                        <a:lnTo>
                          <a:pt x="303" y="86"/>
                        </a:lnTo>
                        <a:lnTo>
                          <a:pt x="305" y="84"/>
                        </a:lnTo>
                        <a:lnTo>
                          <a:pt x="305" y="90"/>
                        </a:lnTo>
                        <a:lnTo>
                          <a:pt x="303" y="122"/>
                        </a:lnTo>
                        <a:lnTo>
                          <a:pt x="311" y="132"/>
                        </a:lnTo>
                        <a:lnTo>
                          <a:pt x="307" y="140"/>
                        </a:lnTo>
                        <a:lnTo>
                          <a:pt x="302" y="142"/>
                        </a:lnTo>
                        <a:lnTo>
                          <a:pt x="300" y="144"/>
                        </a:lnTo>
                        <a:lnTo>
                          <a:pt x="300" y="149"/>
                        </a:lnTo>
                        <a:lnTo>
                          <a:pt x="300" y="155"/>
                        </a:lnTo>
                        <a:lnTo>
                          <a:pt x="300" y="163"/>
                        </a:lnTo>
                        <a:lnTo>
                          <a:pt x="302" y="165"/>
                        </a:lnTo>
                        <a:lnTo>
                          <a:pt x="302" y="170"/>
                        </a:lnTo>
                        <a:lnTo>
                          <a:pt x="300" y="170"/>
                        </a:lnTo>
                        <a:lnTo>
                          <a:pt x="300" y="174"/>
                        </a:lnTo>
                        <a:lnTo>
                          <a:pt x="300" y="182"/>
                        </a:lnTo>
                        <a:lnTo>
                          <a:pt x="300" y="188"/>
                        </a:lnTo>
                        <a:lnTo>
                          <a:pt x="302" y="195"/>
                        </a:lnTo>
                        <a:lnTo>
                          <a:pt x="302" y="197"/>
                        </a:lnTo>
                        <a:lnTo>
                          <a:pt x="302" y="199"/>
                        </a:lnTo>
                        <a:lnTo>
                          <a:pt x="303" y="199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60000"/>
                      <a:lumOff val="4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3" name="Freeform 24" descr="10%"/>
                  <p:cNvSpPr>
                    <a:spLocks/>
                  </p:cNvSpPr>
                  <p:nvPr/>
                </p:nvSpPr>
                <p:spPr bwMode="auto">
                  <a:xfrm>
                    <a:off x="2292837" y="3006725"/>
                    <a:ext cx="2005013" cy="1466850"/>
                  </a:xfrm>
                  <a:custGeom>
                    <a:avLst/>
                    <a:gdLst>
                      <a:gd name="T0" fmla="*/ 1308 w 1579"/>
                      <a:gd name="T1" fmla="*/ 427 h 1156"/>
                      <a:gd name="T2" fmla="*/ 1345 w 1579"/>
                      <a:gd name="T3" fmla="*/ 471 h 1156"/>
                      <a:gd name="T4" fmla="*/ 1335 w 1579"/>
                      <a:gd name="T5" fmla="*/ 490 h 1156"/>
                      <a:gd name="T6" fmla="*/ 1287 w 1579"/>
                      <a:gd name="T7" fmla="*/ 576 h 1156"/>
                      <a:gd name="T8" fmla="*/ 1293 w 1579"/>
                      <a:gd name="T9" fmla="*/ 592 h 1156"/>
                      <a:gd name="T10" fmla="*/ 1293 w 1579"/>
                      <a:gd name="T11" fmla="*/ 622 h 1156"/>
                      <a:gd name="T12" fmla="*/ 1312 w 1579"/>
                      <a:gd name="T13" fmla="*/ 647 h 1156"/>
                      <a:gd name="T14" fmla="*/ 1343 w 1579"/>
                      <a:gd name="T15" fmla="*/ 682 h 1156"/>
                      <a:gd name="T16" fmla="*/ 1350 w 1579"/>
                      <a:gd name="T17" fmla="*/ 703 h 1156"/>
                      <a:gd name="T18" fmla="*/ 1343 w 1579"/>
                      <a:gd name="T19" fmla="*/ 724 h 1156"/>
                      <a:gd name="T20" fmla="*/ 1327 w 1579"/>
                      <a:gd name="T21" fmla="*/ 745 h 1156"/>
                      <a:gd name="T22" fmla="*/ 1331 w 1579"/>
                      <a:gd name="T23" fmla="*/ 786 h 1156"/>
                      <a:gd name="T24" fmla="*/ 1358 w 1579"/>
                      <a:gd name="T25" fmla="*/ 793 h 1156"/>
                      <a:gd name="T26" fmla="*/ 1379 w 1579"/>
                      <a:gd name="T27" fmla="*/ 763 h 1156"/>
                      <a:gd name="T28" fmla="*/ 1427 w 1579"/>
                      <a:gd name="T29" fmla="*/ 767 h 1156"/>
                      <a:gd name="T30" fmla="*/ 1444 w 1579"/>
                      <a:gd name="T31" fmla="*/ 782 h 1156"/>
                      <a:gd name="T32" fmla="*/ 1496 w 1579"/>
                      <a:gd name="T33" fmla="*/ 815 h 1156"/>
                      <a:gd name="T34" fmla="*/ 1539 w 1579"/>
                      <a:gd name="T35" fmla="*/ 983 h 1156"/>
                      <a:gd name="T36" fmla="*/ 1452 w 1579"/>
                      <a:gd name="T37" fmla="*/ 1131 h 1156"/>
                      <a:gd name="T38" fmla="*/ 1400 w 1579"/>
                      <a:gd name="T39" fmla="*/ 1145 h 1156"/>
                      <a:gd name="T40" fmla="*/ 1379 w 1579"/>
                      <a:gd name="T41" fmla="*/ 1139 h 1156"/>
                      <a:gd name="T42" fmla="*/ 1350 w 1579"/>
                      <a:gd name="T43" fmla="*/ 1131 h 1156"/>
                      <a:gd name="T44" fmla="*/ 1320 w 1579"/>
                      <a:gd name="T45" fmla="*/ 1156 h 1156"/>
                      <a:gd name="T46" fmla="*/ 1241 w 1579"/>
                      <a:gd name="T47" fmla="*/ 1149 h 1156"/>
                      <a:gd name="T48" fmla="*/ 1199 w 1579"/>
                      <a:gd name="T49" fmla="*/ 1149 h 1156"/>
                      <a:gd name="T50" fmla="*/ 1103 w 1579"/>
                      <a:gd name="T51" fmla="*/ 1120 h 1156"/>
                      <a:gd name="T52" fmla="*/ 1035 w 1579"/>
                      <a:gd name="T53" fmla="*/ 1103 h 1156"/>
                      <a:gd name="T54" fmla="*/ 953 w 1579"/>
                      <a:gd name="T55" fmla="*/ 1079 h 1156"/>
                      <a:gd name="T56" fmla="*/ 924 w 1579"/>
                      <a:gd name="T57" fmla="*/ 1070 h 1156"/>
                      <a:gd name="T58" fmla="*/ 859 w 1579"/>
                      <a:gd name="T59" fmla="*/ 1047 h 1156"/>
                      <a:gd name="T60" fmla="*/ 765 w 1579"/>
                      <a:gd name="T61" fmla="*/ 1035 h 1156"/>
                      <a:gd name="T62" fmla="*/ 669 w 1579"/>
                      <a:gd name="T63" fmla="*/ 1047 h 1156"/>
                      <a:gd name="T64" fmla="*/ 540 w 1579"/>
                      <a:gd name="T65" fmla="*/ 1045 h 1156"/>
                      <a:gd name="T66" fmla="*/ 484 w 1579"/>
                      <a:gd name="T67" fmla="*/ 1060 h 1156"/>
                      <a:gd name="T68" fmla="*/ 461 w 1579"/>
                      <a:gd name="T69" fmla="*/ 1062 h 1156"/>
                      <a:gd name="T70" fmla="*/ 436 w 1579"/>
                      <a:gd name="T71" fmla="*/ 1058 h 1156"/>
                      <a:gd name="T72" fmla="*/ 400 w 1579"/>
                      <a:gd name="T73" fmla="*/ 1051 h 1156"/>
                      <a:gd name="T74" fmla="*/ 356 w 1579"/>
                      <a:gd name="T75" fmla="*/ 1035 h 1156"/>
                      <a:gd name="T76" fmla="*/ 306 w 1579"/>
                      <a:gd name="T77" fmla="*/ 1031 h 1156"/>
                      <a:gd name="T78" fmla="*/ 271 w 1579"/>
                      <a:gd name="T79" fmla="*/ 1049 h 1156"/>
                      <a:gd name="T80" fmla="*/ 225 w 1579"/>
                      <a:gd name="T81" fmla="*/ 1083 h 1156"/>
                      <a:gd name="T82" fmla="*/ 200 w 1579"/>
                      <a:gd name="T83" fmla="*/ 1053 h 1156"/>
                      <a:gd name="T84" fmla="*/ 189 w 1579"/>
                      <a:gd name="T85" fmla="*/ 1012 h 1156"/>
                      <a:gd name="T86" fmla="*/ 144 w 1579"/>
                      <a:gd name="T87" fmla="*/ 1016 h 1156"/>
                      <a:gd name="T88" fmla="*/ 10 w 1579"/>
                      <a:gd name="T89" fmla="*/ 786 h 1156"/>
                      <a:gd name="T90" fmla="*/ 12 w 1579"/>
                      <a:gd name="T91" fmla="*/ 534 h 1156"/>
                      <a:gd name="T92" fmla="*/ 56 w 1579"/>
                      <a:gd name="T93" fmla="*/ 300 h 1156"/>
                      <a:gd name="T94" fmla="*/ 231 w 1579"/>
                      <a:gd name="T95" fmla="*/ 154 h 1156"/>
                      <a:gd name="T96" fmla="*/ 456 w 1579"/>
                      <a:gd name="T97" fmla="*/ 73 h 1156"/>
                      <a:gd name="T98" fmla="*/ 465 w 1579"/>
                      <a:gd name="T99" fmla="*/ 81 h 1156"/>
                      <a:gd name="T100" fmla="*/ 513 w 1579"/>
                      <a:gd name="T101" fmla="*/ 75 h 1156"/>
                      <a:gd name="T102" fmla="*/ 763 w 1579"/>
                      <a:gd name="T103" fmla="*/ 46 h 1156"/>
                      <a:gd name="T104" fmla="*/ 1041 w 1579"/>
                      <a:gd name="T105" fmla="*/ 20 h 1156"/>
                      <a:gd name="T106" fmla="*/ 1231 w 1579"/>
                      <a:gd name="T107" fmla="*/ 6 h 1156"/>
                      <a:gd name="T108" fmla="*/ 1226 w 1579"/>
                      <a:gd name="T109" fmla="*/ 87 h 1156"/>
                      <a:gd name="T110" fmla="*/ 1254 w 1579"/>
                      <a:gd name="T111" fmla="*/ 283 h 11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1579" h="1156">
                        <a:moveTo>
                          <a:pt x="1289" y="363"/>
                        </a:moveTo>
                        <a:lnTo>
                          <a:pt x="1293" y="390"/>
                        </a:lnTo>
                        <a:lnTo>
                          <a:pt x="1300" y="409"/>
                        </a:lnTo>
                        <a:lnTo>
                          <a:pt x="1308" y="427"/>
                        </a:lnTo>
                        <a:lnTo>
                          <a:pt x="1323" y="450"/>
                        </a:lnTo>
                        <a:lnTo>
                          <a:pt x="1329" y="457"/>
                        </a:lnTo>
                        <a:lnTo>
                          <a:pt x="1337" y="465"/>
                        </a:lnTo>
                        <a:lnTo>
                          <a:pt x="1345" y="471"/>
                        </a:lnTo>
                        <a:lnTo>
                          <a:pt x="1347" y="469"/>
                        </a:lnTo>
                        <a:lnTo>
                          <a:pt x="1350" y="473"/>
                        </a:lnTo>
                        <a:lnTo>
                          <a:pt x="1348" y="475"/>
                        </a:lnTo>
                        <a:lnTo>
                          <a:pt x="1335" y="490"/>
                        </a:lnTo>
                        <a:lnTo>
                          <a:pt x="1275" y="567"/>
                        </a:lnTo>
                        <a:lnTo>
                          <a:pt x="1277" y="569"/>
                        </a:lnTo>
                        <a:lnTo>
                          <a:pt x="1283" y="573"/>
                        </a:lnTo>
                        <a:lnTo>
                          <a:pt x="1287" y="576"/>
                        </a:lnTo>
                        <a:lnTo>
                          <a:pt x="1293" y="582"/>
                        </a:lnTo>
                        <a:lnTo>
                          <a:pt x="1295" y="584"/>
                        </a:lnTo>
                        <a:lnTo>
                          <a:pt x="1295" y="588"/>
                        </a:lnTo>
                        <a:lnTo>
                          <a:pt x="1293" y="592"/>
                        </a:lnTo>
                        <a:lnTo>
                          <a:pt x="1291" y="601"/>
                        </a:lnTo>
                        <a:lnTo>
                          <a:pt x="1289" y="613"/>
                        </a:lnTo>
                        <a:lnTo>
                          <a:pt x="1289" y="624"/>
                        </a:lnTo>
                        <a:lnTo>
                          <a:pt x="1293" y="622"/>
                        </a:lnTo>
                        <a:lnTo>
                          <a:pt x="1299" y="624"/>
                        </a:lnTo>
                        <a:lnTo>
                          <a:pt x="1306" y="636"/>
                        </a:lnTo>
                        <a:lnTo>
                          <a:pt x="1306" y="640"/>
                        </a:lnTo>
                        <a:lnTo>
                          <a:pt x="1312" y="647"/>
                        </a:lnTo>
                        <a:lnTo>
                          <a:pt x="1322" y="649"/>
                        </a:lnTo>
                        <a:lnTo>
                          <a:pt x="1325" y="653"/>
                        </a:lnTo>
                        <a:lnTo>
                          <a:pt x="1337" y="669"/>
                        </a:lnTo>
                        <a:lnTo>
                          <a:pt x="1343" y="682"/>
                        </a:lnTo>
                        <a:lnTo>
                          <a:pt x="1347" y="690"/>
                        </a:lnTo>
                        <a:lnTo>
                          <a:pt x="1348" y="690"/>
                        </a:lnTo>
                        <a:lnTo>
                          <a:pt x="1348" y="694"/>
                        </a:lnTo>
                        <a:lnTo>
                          <a:pt x="1350" y="703"/>
                        </a:lnTo>
                        <a:lnTo>
                          <a:pt x="1348" y="709"/>
                        </a:lnTo>
                        <a:lnTo>
                          <a:pt x="1343" y="711"/>
                        </a:lnTo>
                        <a:lnTo>
                          <a:pt x="1343" y="717"/>
                        </a:lnTo>
                        <a:lnTo>
                          <a:pt x="1343" y="724"/>
                        </a:lnTo>
                        <a:lnTo>
                          <a:pt x="1337" y="740"/>
                        </a:lnTo>
                        <a:lnTo>
                          <a:pt x="1337" y="742"/>
                        </a:lnTo>
                        <a:lnTo>
                          <a:pt x="1333" y="743"/>
                        </a:lnTo>
                        <a:lnTo>
                          <a:pt x="1327" y="745"/>
                        </a:lnTo>
                        <a:lnTo>
                          <a:pt x="1323" y="749"/>
                        </a:lnTo>
                        <a:lnTo>
                          <a:pt x="1312" y="747"/>
                        </a:lnTo>
                        <a:lnTo>
                          <a:pt x="1312" y="749"/>
                        </a:lnTo>
                        <a:lnTo>
                          <a:pt x="1331" y="786"/>
                        </a:lnTo>
                        <a:lnTo>
                          <a:pt x="1333" y="793"/>
                        </a:lnTo>
                        <a:lnTo>
                          <a:pt x="1347" y="803"/>
                        </a:lnTo>
                        <a:lnTo>
                          <a:pt x="1350" y="805"/>
                        </a:lnTo>
                        <a:lnTo>
                          <a:pt x="1358" y="793"/>
                        </a:lnTo>
                        <a:lnTo>
                          <a:pt x="1364" y="786"/>
                        </a:lnTo>
                        <a:lnTo>
                          <a:pt x="1370" y="776"/>
                        </a:lnTo>
                        <a:lnTo>
                          <a:pt x="1373" y="770"/>
                        </a:lnTo>
                        <a:lnTo>
                          <a:pt x="1379" y="763"/>
                        </a:lnTo>
                        <a:lnTo>
                          <a:pt x="1381" y="759"/>
                        </a:lnTo>
                        <a:lnTo>
                          <a:pt x="1402" y="770"/>
                        </a:lnTo>
                        <a:lnTo>
                          <a:pt x="1414" y="755"/>
                        </a:lnTo>
                        <a:lnTo>
                          <a:pt x="1427" y="767"/>
                        </a:lnTo>
                        <a:lnTo>
                          <a:pt x="1433" y="768"/>
                        </a:lnTo>
                        <a:lnTo>
                          <a:pt x="1439" y="772"/>
                        </a:lnTo>
                        <a:lnTo>
                          <a:pt x="1446" y="776"/>
                        </a:lnTo>
                        <a:lnTo>
                          <a:pt x="1444" y="782"/>
                        </a:lnTo>
                        <a:lnTo>
                          <a:pt x="1448" y="786"/>
                        </a:lnTo>
                        <a:lnTo>
                          <a:pt x="1483" y="803"/>
                        </a:lnTo>
                        <a:lnTo>
                          <a:pt x="1494" y="813"/>
                        </a:lnTo>
                        <a:lnTo>
                          <a:pt x="1496" y="815"/>
                        </a:lnTo>
                        <a:lnTo>
                          <a:pt x="1556" y="861"/>
                        </a:lnTo>
                        <a:lnTo>
                          <a:pt x="1542" y="861"/>
                        </a:lnTo>
                        <a:lnTo>
                          <a:pt x="1540" y="907"/>
                        </a:lnTo>
                        <a:lnTo>
                          <a:pt x="1539" y="983"/>
                        </a:lnTo>
                        <a:lnTo>
                          <a:pt x="1579" y="983"/>
                        </a:lnTo>
                        <a:lnTo>
                          <a:pt x="1564" y="1114"/>
                        </a:lnTo>
                        <a:lnTo>
                          <a:pt x="1458" y="1133"/>
                        </a:lnTo>
                        <a:lnTo>
                          <a:pt x="1452" y="1131"/>
                        </a:lnTo>
                        <a:lnTo>
                          <a:pt x="1448" y="1135"/>
                        </a:lnTo>
                        <a:lnTo>
                          <a:pt x="1418" y="1141"/>
                        </a:lnTo>
                        <a:lnTo>
                          <a:pt x="1410" y="1143"/>
                        </a:lnTo>
                        <a:lnTo>
                          <a:pt x="1400" y="1145"/>
                        </a:lnTo>
                        <a:lnTo>
                          <a:pt x="1395" y="1143"/>
                        </a:lnTo>
                        <a:lnTo>
                          <a:pt x="1385" y="1141"/>
                        </a:lnTo>
                        <a:lnTo>
                          <a:pt x="1383" y="1139"/>
                        </a:lnTo>
                        <a:lnTo>
                          <a:pt x="1379" y="1139"/>
                        </a:lnTo>
                        <a:lnTo>
                          <a:pt x="1375" y="1133"/>
                        </a:lnTo>
                        <a:lnTo>
                          <a:pt x="1377" y="1131"/>
                        </a:lnTo>
                        <a:lnTo>
                          <a:pt x="1368" y="1118"/>
                        </a:lnTo>
                        <a:lnTo>
                          <a:pt x="1350" y="1131"/>
                        </a:lnTo>
                        <a:lnTo>
                          <a:pt x="1347" y="1141"/>
                        </a:lnTo>
                        <a:lnTo>
                          <a:pt x="1333" y="1149"/>
                        </a:lnTo>
                        <a:lnTo>
                          <a:pt x="1325" y="1151"/>
                        </a:lnTo>
                        <a:lnTo>
                          <a:pt x="1320" y="1156"/>
                        </a:lnTo>
                        <a:lnTo>
                          <a:pt x="1302" y="1156"/>
                        </a:lnTo>
                        <a:lnTo>
                          <a:pt x="1283" y="1154"/>
                        </a:lnTo>
                        <a:lnTo>
                          <a:pt x="1258" y="1151"/>
                        </a:lnTo>
                        <a:lnTo>
                          <a:pt x="1241" y="1149"/>
                        </a:lnTo>
                        <a:lnTo>
                          <a:pt x="1222" y="1151"/>
                        </a:lnTo>
                        <a:lnTo>
                          <a:pt x="1212" y="1151"/>
                        </a:lnTo>
                        <a:lnTo>
                          <a:pt x="1206" y="1151"/>
                        </a:lnTo>
                        <a:lnTo>
                          <a:pt x="1199" y="1149"/>
                        </a:lnTo>
                        <a:lnTo>
                          <a:pt x="1112" y="1124"/>
                        </a:lnTo>
                        <a:lnTo>
                          <a:pt x="1110" y="1124"/>
                        </a:lnTo>
                        <a:lnTo>
                          <a:pt x="1105" y="1120"/>
                        </a:lnTo>
                        <a:lnTo>
                          <a:pt x="1103" y="1120"/>
                        </a:lnTo>
                        <a:lnTo>
                          <a:pt x="1097" y="1120"/>
                        </a:lnTo>
                        <a:lnTo>
                          <a:pt x="1049" y="1106"/>
                        </a:lnTo>
                        <a:lnTo>
                          <a:pt x="1043" y="1104"/>
                        </a:lnTo>
                        <a:lnTo>
                          <a:pt x="1035" y="1103"/>
                        </a:lnTo>
                        <a:lnTo>
                          <a:pt x="1028" y="1101"/>
                        </a:lnTo>
                        <a:lnTo>
                          <a:pt x="1020" y="1097"/>
                        </a:lnTo>
                        <a:lnTo>
                          <a:pt x="1001" y="1091"/>
                        </a:lnTo>
                        <a:lnTo>
                          <a:pt x="953" y="1079"/>
                        </a:lnTo>
                        <a:lnTo>
                          <a:pt x="955" y="1078"/>
                        </a:lnTo>
                        <a:lnTo>
                          <a:pt x="941" y="1076"/>
                        </a:lnTo>
                        <a:lnTo>
                          <a:pt x="930" y="1072"/>
                        </a:lnTo>
                        <a:lnTo>
                          <a:pt x="924" y="1070"/>
                        </a:lnTo>
                        <a:lnTo>
                          <a:pt x="922" y="1070"/>
                        </a:lnTo>
                        <a:lnTo>
                          <a:pt x="911" y="1066"/>
                        </a:lnTo>
                        <a:lnTo>
                          <a:pt x="882" y="1060"/>
                        </a:lnTo>
                        <a:lnTo>
                          <a:pt x="859" y="1047"/>
                        </a:lnTo>
                        <a:lnTo>
                          <a:pt x="840" y="1037"/>
                        </a:lnTo>
                        <a:lnTo>
                          <a:pt x="817" y="1028"/>
                        </a:lnTo>
                        <a:lnTo>
                          <a:pt x="793" y="1028"/>
                        </a:lnTo>
                        <a:lnTo>
                          <a:pt x="765" y="1035"/>
                        </a:lnTo>
                        <a:lnTo>
                          <a:pt x="730" y="1039"/>
                        </a:lnTo>
                        <a:lnTo>
                          <a:pt x="709" y="1045"/>
                        </a:lnTo>
                        <a:lnTo>
                          <a:pt x="676" y="1049"/>
                        </a:lnTo>
                        <a:lnTo>
                          <a:pt x="669" y="1047"/>
                        </a:lnTo>
                        <a:lnTo>
                          <a:pt x="653" y="1049"/>
                        </a:lnTo>
                        <a:lnTo>
                          <a:pt x="584" y="1047"/>
                        </a:lnTo>
                        <a:lnTo>
                          <a:pt x="550" y="1045"/>
                        </a:lnTo>
                        <a:lnTo>
                          <a:pt x="540" y="1045"/>
                        </a:lnTo>
                        <a:lnTo>
                          <a:pt x="536" y="1045"/>
                        </a:lnTo>
                        <a:lnTo>
                          <a:pt x="500" y="1055"/>
                        </a:lnTo>
                        <a:lnTo>
                          <a:pt x="494" y="1056"/>
                        </a:lnTo>
                        <a:lnTo>
                          <a:pt x="484" y="1060"/>
                        </a:lnTo>
                        <a:lnTo>
                          <a:pt x="482" y="1062"/>
                        </a:lnTo>
                        <a:lnTo>
                          <a:pt x="469" y="1060"/>
                        </a:lnTo>
                        <a:lnTo>
                          <a:pt x="463" y="1060"/>
                        </a:lnTo>
                        <a:lnTo>
                          <a:pt x="461" y="1062"/>
                        </a:lnTo>
                        <a:lnTo>
                          <a:pt x="454" y="1064"/>
                        </a:lnTo>
                        <a:lnTo>
                          <a:pt x="452" y="1064"/>
                        </a:lnTo>
                        <a:lnTo>
                          <a:pt x="450" y="1064"/>
                        </a:lnTo>
                        <a:lnTo>
                          <a:pt x="436" y="1058"/>
                        </a:lnTo>
                        <a:lnTo>
                          <a:pt x="429" y="1056"/>
                        </a:lnTo>
                        <a:lnTo>
                          <a:pt x="419" y="1055"/>
                        </a:lnTo>
                        <a:lnTo>
                          <a:pt x="411" y="1053"/>
                        </a:lnTo>
                        <a:lnTo>
                          <a:pt x="400" y="1051"/>
                        </a:lnTo>
                        <a:lnTo>
                          <a:pt x="390" y="1049"/>
                        </a:lnTo>
                        <a:lnTo>
                          <a:pt x="369" y="1041"/>
                        </a:lnTo>
                        <a:lnTo>
                          <a:pt x="361" y="1039"/>
                        </a:lnTo>
                        <a:lnTo>
                          <a:pt x="356" y="1035"/>
                        </a:lnTo>
                        <a:lnTo>
                          <a:pt x="340" y="1031"/>
                        </a:lnTo>
                        <a:lnTo>
                          <a:pt x="336" y="1031"/>
                        </a:lnTo>
                        <a:lnTo>
                          <a:pt x="333" y="1031"/>
                        </a:lnTo>
                        <a:lnTo>
                          <a:pt x="306" y="1031"/>
                        </a:lnTo>
                        <a:lnTo>
                          <a:pt x="304" y="1033"/>
                        </a:lnTo>
                        <a:lnTo>
                          <a:pt x="290" y="1039"/>
                        </a:lnTo>
                        <a:lnTo>
                          <a:pt x="277" y="1045"/>
                        </a:lnTo>
                        <a:lnTo>
                          <a:pt x="271" y="1049"/>
                        </a:lnTo>
                        <a:lnTo>
                          <a:pt x="254" y="1074"/>
                        </a:lnTo>
                        <a:lnTo>
                          <a:pt x="239" y="1081"/>
                        </a:lnTo>
                        <a:lnTo>
                          <a:pt x="231" y="1083"/>
                        </a:lnTo>
                        <a:lnTo>
                          <a:pt x="225" y="1083"/>
                        </a:lnTo>
                        <a:lnTo>
                          <a:pt x="208" y="1076"/>
                        </a:lnTo>
                        <a:lnTo>
                          <a:pt x="206" y="1070"/>
                        </a:lnTo>
                        <a:lnTo>
                          <a:pt x="202" y="1064"/>
                        </a:lnTo>
                        <a:lnTo>
                          <a:pt x="200" y="1053"/>
                        </a:lnTo>
                        <a:lnTo>
                          <a:pt x="202" y="1035"/>
                        </a:lnTo>
                        <a:lnTo>
                          <a:pt x="200" y="1030"/>
                        </a:lnTo>
                        <a:lnTo>
                          <a:pt x="198" y="1026"/>
                        </a:lnTo>
                        <a:lnTo>
                          <a:pt x="189" y="1012"/>
                        </a:lnTo>
                        <a:lnTo>
                          <a:pt x="183" y="1008"/>
                        </a:lnTo>
                        <a:lnTo>
                          <a:pt x="177" y="1007"/>
                        </a:lnTo>
                        <a:lnTo>
                          <a:pt x="156" y="1008"/>
                        </a:lnTo>
                        <a:lnTo>
                          <a:pt x="144" y="1016"/>
                        </a:lnTo>
                        <a:lnTo>
                          <a:pt x="121" y="1010"/>
                        </a:lnTo>
                        <a:lnTo>
                          <a:pt x="27" y="991"/>
                        </a:lnTo>
                        <a:lnTo>
                          <a:pt x="29" y="924"/>
                        </a:lnTo>
                        <a:lnTo>
                          <a:pt x="10" y="786"/>
                        </a:lnTo>
                        <a:lnTo>
                          <a:pt x="45" y="711"/>
                        </a:lnTo>
                        <a:lnTo>
                          <a:pt x="66" y="669"/>
                        </a:lnTo>
                        <a:lnTo>
                          <a:pt x="60" y="617"/>
                        </a:lnTo>
                        <a:lnTo>
                          <a:pt x="12" y="534"/>
                        </a:lnTo>
                        <a:lnTo>
                          <a:pt x="0" y="469"/>
                        </a:lnTo>
                        <a:lnTo>
                          <a:pt x="20" y="411"/>
                        </a:lnTo>
                        <a:lnTo>
                          <a:pt x="56" y="359"/>
                        </a:lnTo>
                        <a:lnTo>
                          <a:pt x="56" y="300"/>
                        </a:lnTo>
                        <a:lnTo>
                          <a:pt x="62" y="223"/>
                        </a:lnTo>
                        <a:lnTo>
                          <a:pt x="96" y="189"/>
                        </a:lnTo>
                        <a:lnTo>
                          <a:pt x="160" y="158"/>
                        </a:lnTo>
                        <a:lnTo>
                          <a:pt x="231" y="154"/>
                        </a:lnTo>
                        <a:lnTo>
                          <a:pt x="271" y="139"/>
                        </a:lnTo>
                        <a:lnTo>
                          <a:pt x="340" y="110"/>
                        </a:lnTo>
                        <a:lnTo>
                          <a:pt x="427" y="64"/>
                        </a:lnTo>
                        <a:lnTo>
                          <a:pt x="456" y="73"/>
                        </a:lnTo>
                        <a:lnTo>
                          <a:pt x="463" y="73"/>
                        </a:lnTo>
                        <a:lnTo>
                          <a:pt x="467" y="73"/>
                        </a:lnTo>
                        <a:lnTo>
                          <a:pt x="467" y="77"/>
                        </a:lnTo>
                        <a:lnTo>
                          <a:pt x="465" y="81"/>
                        </a:lnTo>
                        <a:lnTo>
                          <a:pt x="465" y="83"/>
                        </a:lnTo>
                        <a:lnTo>
                          <a:pt x="463" y="85"/>
                        </a:lnTo>
                        <a:lnTo>
                          <a:pt x="505" y="79"/>
                        </a:lnTo>
                        <a:lnTo>
                          <a:pt x="513" y="75"/>
                        </a:lnTo>
                        <a:lnTo>
                          <a:pt x="530" y="71"/>
                        </a:lnTo>
                        <a:lnTo>
                          <a:pt x="663" y="56"/>
                        </a:lnTo>
                        <a:lnTo>
                          <a:pt x="753" y="46"/>
                        </a:lnTo>
                        <a:lnTo>
                          <a:pt x="763" y="46"/>
                        </a:lnTo>
                        <a:lnTo>
                          <a:pt x="945" y="27"/>
                        </a:lnTo>
                        <a:lnTo>
                          <a:pt x="951" y="27"/>
                        </a:lnTo>
                        <a:lnTo>
                          <a:pt x="989" y="23"/>
                        </a:lnTo>
                        <a:lnTo>
                          <a:pt x="1041" y="20"/>
                        </a:lnTo>
                        <a:lnTo>
                          <a:pt x="1130" y="12"/>
                        </a:lnTo>
                        <a:lnTo>
                          <a:pt x="1229" y="2"/>
                        </a:lnTo>
                        <a:lnTo>
                          <a:pt x="1237" y="0"/>
                        </a:lnTo>
                        <a:lnTo>
                          <a:pt x="1231" y="6"/>
                        </a:lnTo>
                        <a:lnTo>
                          <a:pt x="1229" y="10"/>
                        </a:lnTo>
                        <a:lnTo>
                          <a:pt x="1258" y="31"/>
                        </a:lnTo>
                        <a:lnTo>
                          <a:pt x="1220" y="81"/>
                        </a:lnTo>
                        <a:lnTo>
                          <a:pt x="1226" y="87"/>
                        </a:lnTo>
                        <a:lnTo>
                          <a:pt x="1204" y="116"/>
                        </a:lnTo>
                        <a:lnTo>
                          <a:pt x="1254" y="154"/>
                        </a:lnTo>
                        <a:lnTo>
                          <a:pt x="1191" y="233"/>
                        </a:lnTo>
                        <a:lnTo>
                          <a:pt x="1254" y="283"/>
                        </a:lnTo>
                        <a:lnTo>
                          <a:pt x="1256" y="285"/>
                        </a:lnTo>
                        <a:lnTo>
                          <a:pt x="1275" y="300"/>
                        </a:lnTo>
                        <a:lnTo>
                          <a:pt x="1289" y="363"/>
                        </a:lnTo>
                        <a:close/>
                      </a:path>
                    </a:pathLst>
                  </a:custGeom>
                  <a:pattFill prst="pct40">
                    <a:fgClr>
                      <a:sysClr val="window" lastClr="FFFFFF">
                        <a:lumMod val="75000"/>
                      </a:sysClr>
                    </a:fgClr>
                    <a:bgClr>
                      <a:sysClr val="window" lastClr="FFFFFF"/>
                    </a:bgClr>
                  </a:pattFill>
                  <a:ln w="3175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Text" lastClr="000000"/>
                      </a:solidFill>
                    </a:endParaRPr>
                  </a:p>
                </p:txBody>
              </p:sp>
              <p:grpSp>
                <p:nvGrpSpPr>
                  <p:cNvPr id="34" name="Gruppieren 33"/>
                  <p:cNvGrpSpPr/>
                  <p:nvPr/>
                </p:nvGrpSpPr>
                <p:grpSpPr>
                  <a:xfrm>
                    <a:off x="2781300" y="1552575"/>
                    <a:ext cx="3154363" cy="2849124"/>
                    <a:chOff x="2781300" y="1552575"/>
                    <a:chExt cx="3154363" cy="2849124"/>
                  </a:xfrm>
                </p:grpSpPr>
                <p:sp>
                  <p:nvSpPr>
                    <p:cNvPr id="35" name="Text Box 2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437063" y="1552575"/>
                      <a:ext cx="936625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Charlottenburg-Nord</a:t>
                      </a:r>
                    </a:p>
                  </p:txBody>
                </p:sp>
                <p:sp>
                  <p:nvSpPr>
                    <p:cNvPr id="36" name="Text Box 2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240906" y="2582863"/>
                      <a:ext cx="628650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Heerstr</a:t>
                      </a:r>
                      <a:r>
                        <a:rPr lang="de-DE" altLang="de-DE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de-DE" alt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7" name="Text Box 2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952875" y="2474913"/>
                      <a:ext cx="503238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Westend</a:t>
                      </a:r>
                    </a:p>
                  </p:txBody>
                </p:sp>
                <p:sp>
                  <p:nvSpPr>
                    <p:cNvPr id="38" name="Text Box 2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532313" y="2344738"/>
                      <a:ext cx="481013" cy="32976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Schloss </a:t>
                      </a:r>
                      <a:r>
                        <a:rPr lang="de-DE" altLang="de-DE" sz="8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Charl</a:t>
                      </a: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.-burg</a:t>
                      </a:r>
                    </a:p>
                  </p:txBody>
                </p:sp>
                <p:sp>
                  <p:nvSpPr>
                    <p:cNvPr id="39" name="Text Box 2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856163" y="1971675"/>
                      <a:ext cx="431800" cy="32976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Mieren-</a:t>
                      </a:r>
                      <a:r>
                        <a:rPr lang="de-DE" altLang="de-DE" sz="8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dorff</a:t>
                      </a: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-platz</a:t>
                      </a:r>
                    </a:p>
                  </p:txBody>
                </p:sp>
                <p:sp>
                  <p:nvSpPr>
                    <p:cNvPr id="40" name="Text Box 3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938713" y="2532063"/>
                      <a:ext cx="808038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Otto-Suhr-Allee</a:t>
                      </a:r>
                    </a:p>
                  </p:txBody>
                </p:sp>
                <p:sp>
                  <p:nvSpPr>
                    <p:cNvPr id="41" name="Text Box 3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533900" y="2835275"/>
                      <a:ext cx="479425" cy="2418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Neue Kantstr.</a:t>
                      </a:r>
                    </a:p>
                  </p:txBody>
                </p:sp>
                <p:sp>
                  <p:nvSpPr>
                    <p:cNvPr id="42" name="Text Box 3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022056" y="2840086"/>
                      <a:ext cx="568325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square"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Kantstr.</a:t>
                      </a:r>
                      <a:endParaRPr lang="de-DE" altLang="de-DE" sz="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3" name="Text Box 3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080000" y="3049588"/>
                      <a:ext cx="796925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Kurfürstendamm</a:t>
                      </a:r>
                    </a:p>
                  </p:txBody>
                </p:sp>
                <p:sp>
                  <p:nvSpPr>
                    <p:cNvPr id="44" name="Text Box 3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508500" y="3224213"/>
                      <a:ext cx="574675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Halensee</a:t>
                      </a:r>
                    </a:p>
                  </p:txBody>
                </p:sp>
                <p:sp>
                  <p:nvSpPr>
                    <p:cNvPr id="45" name="Text Box 3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171950" y="3595688"/>
                      <a:ext cx="576263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Grunewald</a:t>
                      </a:r>
                    </a:p>
                  </p:txBody>
                </p:sp>
                <p:sp>
                  <p:nvSpPr>
                    <p:cNvPr id="46" name="Text Box 3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589463" y="3895725"/>
                      <a:ext cx="625475" cy="2418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Schmargen</a:t>
                      </a: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-dorf</a:t>
                      </a:r>
                    </a:p>
                  </p:txBody>
                </p:sp>
                <p:sp>
                  <p:nvSpPr>
                    <p:cNvPr id="47" name="Text Box 3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008563" y="4071938"/>
                      <a:ext cx="479425" cy="32976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Wies-badener Str.</a:t>
                      </a:r>
                    </a:p>
                  </p:txBody>
                </p:sp>
                <p:sp>
                  <p:nvSpPr>
                    <p:cNvPr id="48" name="Text Box 3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046662" y="3292475"/>
                      <a:ext cx="806450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Düsseldorfer Str.</a:t>
                      </a:r>
                    </a:p>
                  </p:txBody>
                </p:sp>
                <p:sp>
                  <p:nvSpPr>
                    <p:cNvPr id="49" name="Text Box 3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006713" y="3687763"/>
                      <a:ext cx="547688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Barstraße</a:t>
                      </a:r>
                    </a:p>
                  </p:txBody>
                </p:sp>
                <p:sp>
                  <p:nvSpPr>
                    <p:cNvPr id="50" name="Text Box 4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373688" y="3772464"/>
                      <a:ext cx="561975" cy="2418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Volkspark </a:t>
                      </a:r>
                      <a:r>
                        <a:rPr lang="de-DE" altLang="de-DE" sz="8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Wilmersdf</a:t>
                      </a: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p:txBody>
                </p:sp>
                <p:sp>
                  <p:nvSpPr>
                    <p:cNvPr id="51" name="Text Box 4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781300" y="3556000"/>
                      <a:ext cx="863600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Forst Grunewald</a:t>
                      </a:r>
                    </a:p>
                  </p:txBody>
                </p:sp>
              </p:grpSp>
            </p:grpSp>
          </p:grpSp>
        </p:grpSp>
        <p:grpSp>
          <p:nvGrpSpPr>
            <p:cNvPr id="8" name="Gruppieren 7"/>
            <p:cNvGrpSpPr/>
            <p:nvPr/>
          </p:nvGrpSpPr>
          <p:grpSpPr>
            <a:xfrm>
              <a:off x="642558" y="1446592"/>
              <a:ext cx="3043617" cy="1191880"/>
              <a:chOff x="711825" y="481771"/>
              <a:chExt cx="3043617" cy="1191880"/>
            </a:xfrm>
          </p:grpSpPr>
          <p:sp>
            <p:nvSpPr>
              <p:cNvPr id="9" name="Rectangle 44"/>
              <p:cNvSpPr>
                <a:spLocks noChangeArrowheads="1"/>
              </p:cNvSpPr>
              <p:nvPr/>
            </p:nvSpPr>
            <p:spPr bwMode="auto">
              <a:xfrm>
                <a:off x="840357" y="1118038"/>
                <a:ext cx="144463" cy="71438"/>
              </a:xfrm>
              <a:prstGeom prst="rect">
                <a:avLst/>
              </a:prstGeom>
              <a:solidFill>
                <a:srgbClr val="C0504D"/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  <a:ex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10" name="Rectangle 45"/>
              <p:cNvSpPr>
                <a:spLocks noChangeArrowheads="1"/>
              </p:cNvSpPr>
              <p:nvPr/>
            </p:nvSpPr>
            <p:spPr bwMode="auto">
              <a:xfrm>
                <a:off x="840357" y="1325482"/>
                <a:ext cx="144463" cy="71438"/>
              </a:xfrm>
              <a:prstGeom prst="rect">
                <a:avLst/>
              </a:prstGeom>
              <a:solidFill>
                <a:srgbClr val="C0504D">
                  <a:lumMod val="60000"/>
                  <a:lumOff val="40000"/>
                </a:srgb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  <a:ex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11" name="Rectangle 46"/>
              <p:cNvSpPr>
                <a:spLocks noChangeArrowheads="1"/>
              </p:cNvSpPr>
              <p:nvPr/>
            </p:nvSpPr>
            <p:spPr bwMode="auto">
              <a:xfrm>
                <a:off x="839292" y="1544797"/>
                <a:ext cx="144463" cy="71438"/>
              </a:xfrm>
              <a:prstGeom prst="rect">
                <a:avLst/>
              </a:prstGeom>
              <a:pattFill prst="pct40">
                <a:fgClr>
                  <a:sysClr val="window" lastClr="FFFFFF">
                    <a:lumMod val="75000"/>
                  </a:sysClr>
                </a:fgClr>
                <a:bgClr>
                  <a:sysClr val="window" lastClr="FFFFFF"/>
                </a:bgClr>
              </a:patt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" name="Text Box 49"/>
              <p:cNvSpPr txBox="1">
                <a:spLocks noChangeArrowheads="1"/>
              </p:cNvSpPr>
              <p:nvPr/>
            </p:nvSpPr>
            <p:spPr bwMode="auto">
              <a:xfrm>
                <a:off x="711825" y="481771"/>
                <a:ext cx="3043617" cy="4176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de-DE" altLang="de-DE" sz="1600" b="1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Anteil </a:t>
                </a:r>
                <a:r>
                  <a:rPr lang="de-DE" altLang="de-DE" sz="1600" b="1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der Kinder mit einer Kitabesuchsdauer &gt; 2 J. an </a:t>
                </a:r>
                <a:r>
                  <a:rPr lang="de-DE" altLang="de-DE" sz="1600" b="1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allen untersuchten Kindern </a:t>
                </a:r>
                <a:r>
                  <a:rPr lang="de-DE" altLang="de-DE" sz="1600" b="1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2011-2015</a:t>
                </a:r>
                <a:endParaRPr lang="de-DE" altLang="de-DE" sz="1600" b="1" kern="0" dirty="0">
                  <a:solidFill>
                    <a:sysClr val="windowText" lastClr="000000"/>
                  </a:solidFill>
                  <a:latin typeface="Calibri Light"/>
                  <a:ea typeface="Calibri"/>
                  <a:cs typeface="Times New Roman"/>
                </a:endParaRPr>
              </a:p>
            </p:txBody>
          </p:sp>
          <p:sp>
            <p:nvSpPr>
              <p:cNvPr id="13" name="Text Box 50"/>
              <p:cNvSpPr txBox="1">
                <a:spLocks noChangeArrowheads="1"/>
              </p:cNvSpPr>
              <p:nvPr/>
            </p:nvSpPr>
            <p:spPr bwMode="auto">
              <a:xfrm>
                <a:off x="984819" y="882225"/>
                <a:ext cx="1054100" cy="7914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de-DE" altLang="de-DE" sz="1200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82 bis unter 87%</a:t>
                </a:r>
                <a:endParaRPr lang="de-DE" altLang="de-DE" sz="1200" kern="0" dirty="0">
                  <a:solidFill>
                    <a:sysClr val="windowText" lastClr="000000"/>
                  </a:solidFill>
                  <a:latin typeface="Calibri Light"/>
                  <a:ea typeface="Calibri"/>
                  <a:cs typeface="Times New Roman"/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de-DE" altLang="de-DE" sz="1200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87 </a:t>
                </a:r>
                <a:r>
                  <a:rPr lang="de-DE" altLang="de-DE" sz="1200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bis unter </a:t>
                </a:r>
                <a:r>
                  <a:rPr lang="de-DE" altLang="de-DE" sz="1200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90% </a:t>
                </a:r>
                <a:endParaRPr lang="de-DE" altLang="de-DE" sz="1200" kern="0" dirty="0">
                  <a:solidFill>
                    <a:sysClr val="windowText" lastClr="000000"/>
                  </a:solidFill>
                  <a:latin typeface="Calibri Light"/>
                  <a:ea typeface="Calibri"/>
                  <a:cs typeface="Times New Roman"/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de-DE" altLang="de-DE" sz="1200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90% und </a:t>
                </a:r>
                <a:r>
                  <a:rPr lang="de-DE" altLang="de-DE" sz="1200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mehr</a:t>
                </a:r>
              </a:p>
              <a:p>
                <a:pPr>
                  <a:spcBef>
                    <a:spcPct val="50000"/>
                  </a:spcBef>
                </a:pPr>
                <a:r>
                  <a:rPr lang="de-DE" altLang="de-DE" sz="1200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nicht bewertet</a:t>
                </a:r>
              </a:p>
            </p:txBody>
          </p:sp>
          <p:sp>
            <p:nvSpPr>
              <p:cNvPr id="14" name="Rectangle 44"/>
              <p:cNvSpPr>
                <a:spLocks noChangeArrowheads="1"/>
              </p:cNvSpPr>
              <p:nvPr/>
            </p:nvSpPr>
            <p:spPr bwMode="auto">
              <a:xfrm>
                <a:off x="838227" y="943732"/>
                <a:ext cx="144463" cy="71438"/>
              </a:xfrm>
              <a:prstGeom prst="rect">
                <a:avLst/>
              </a:prstGeom>
              <a:solidFill>
                <a:srgbClr val="C0504D">
                  <a:lumMod val="50000"/>
                </a:srgb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  <a:ex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</p:grpSp>
      </p:grpSp>
      <p:sp>
        <p:nvSpPr>
          <p:cNvPr id="54" name="Textfeld 53"/>
          <p:cNvSpPr txBox="1"/>
          <p:nvPr/>
        </p:nvSpPr>
        <p:spPr>
          <a:xfrm>
            <a:off x="3344658" y="6309320"/>
            <a:ext cx="5391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MPH Luisa </a:t>
            </a:r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Marquardt</a:t>
            </a:r>
          </a:p>
          <a:p>
            <a:pPr algn="r"/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Planungs- und Koordinierungsstelle Gesundheit und Soziales  - Bereich Gesundheits- und Sozialberichterstattung</a:t>
            </a:r>
            <a:endParaRPr lang="de-DE" sz="9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52" name="Datumsplatzhalter 5"/>
          <p:cNvSpPr txBox="1">
            <a:spLocks/>
          </p:cNvSpPr>
          <p:nvPr/>
        </p:nvSpPr>
        <p:spPr>
          <a:xfrm>
            <a:off x="6046223" y="116632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defPPr>
              <a:defRPr lang="en-US"/>
            </a:defPPr>
            <a:lvl1pPr algn="l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kern="1200">
                <a:solidFill>
                  <a:schemeClr val="tx2"/>
                </a:solidFill>
                <a:latin typeface="Times New Roman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 algn="r"/>
            <a:r>
              <a:rPr lang="de-DE" altLang="de-DE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22.09.2017</a:t>
            </a:r>
            <a:endParaRPr lang="de-DE" altLang="de-D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975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1303">
        <p14:prism/>
      </p:transition>
    </mc:Choice>
    <mc:Fallback xmlns="">
      <p:transition spd="slow" advTm="3130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7213785" cy="990600"/>
          </a:xfrm>
        </p:spPr>
        <p:txBody>
          <a:bodyPr>
            <a:noAutofit/>
          </a:bodyPr>
          <a:lstStyle/>
          <a:p>
            <a:r>
              <a:rPr lang="de-DE" sz="3200" i="1" dirty="0" smtClean="0"/>
              <a:t>Sprachkenntnisse von Kindern mit Migrationshintergrund</a:t>
            </a:r>
            <a:endParaRPr lang="de-DE" sz="3200" i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EE12DCD-3FB3-4967-B0F0-A7B9015D0B37}" type="slidenum">
              <a:rPr lang="de-DE" altLang="de-DE" smtClean="0"/>
              <a:pPr/>
              <a:t>8</a:t>
            </a:fld>
            <a:endParaRPr lang="de-DE" altLang="de-DE"/>
          </a:p>
        </p:txBody>
      </p:sp>
      <p:grpSp>
        <p:nvGrpSpPr>
          <p:cNvPr id="7" name="Gruppieren 6"/>
          <p:cNvGrpSpPr>
            <a:grpSpLocks noChangeAspect="1"/>
          </p:cNvGrpSpPr>
          <p:nvPr/>
        </p:nvGrpSpPr>
        <p:grpSpPr>
          <a:xfrm>
            <a:off x="683568" y="1569572"/>
            <a:ext cx="7387096" cy="4384993"/>
            <a:chOff x="655766" y="1347788"/>
            <a:chExt cx="5276494" cy="3132138"/>
          </a:xfrm>
        </p:grpSpPr>
        <p:grpSp>
          <p:nvGrpSpPr>
            <p:cNvPr id="8" name="Gruppieren 7"/>
            <p:cNvGrpSpPr/>
            <p:nvPr/>
          </p:nvGrpSpPr>
          <p:grpSpPr>
            <a:xfrm>
              <a:off x="2302585" y="1347788"/>
              <a:ext cx="3629675" cy="3132138"/>
              <a:chOff x="2302585" y="1347788"/>
              <a:chExt cx="3629675" cy="3132138"/>
            </a:xfrm>
          </p:grpSpPr>
          <p:sp>
            <p:nvSpPr>
              <p:cNvPr id="18" name="Freeform 20"/>
              <p:cNvSpPr>
                <a:spLocks/>
              </p:cNvSpPr>
              <p:nvPr/>
            </p:nvSpPr>
            <p:spPr bwMode="auto">
              <a:xfrm>
                <a:off x="4887913" y="3989388"/>
                <a:ext cx="504825" cy="490538"/>
              </a:xfrm>
              <a:custGeom>
                <a:avLst/>
                <a:gdLst>
                  <a:gd name="T0" fmla="*/ 178 w 397"/>
                  <a:gd name="T1" fmla="*/ 370 h 386"/>
                  <a:gd name="T2" fmla="*/ 172 w 397"/>
                  <a:gd name="T3" fmla="*/ 366 h 386"/>
                  <a:gd name="T4" fmla="*/ 157 w 397"/>
                  <a:gd name="T5" fmla="*/ 347 h 386"/>
                  <a:gd name="T6" fmla="*/ 146 w 397"/>
                  <a:gd name="T7" fmla="*/ 332 h 386"/>
                  <a:gd name="T8" fmla="*/ 130 w 397"/>
                  <a:gd name="T9" fmla="*/ 318 h 386"/>
                  <a:gd name="T10" fmla="*/ 117 w 397"/>
                  <a:gd name="T11" fmla="*/ 305 h 386"/>
                  <a:gd name="T12" fmla="*/ 94 w 397"/>
                  <a:gd name="T13" fmla="*/ 276 h 386"/>
                  <a:gd name="T14" fmla="*/ 67 w 397"/>
                  <a:gd name="T15" fmla="*/ 247 h 386"/>
                  <a:gd name="T16" fmla="*/ 0 w 397"/>
                  <a:gd name="T17" fmla="*/ 199 h 386"/>
                  <a:gd name="T18" fmla="*/ 15 w 397"/>
                  <a:gd name="T19" fmla="*/ 186 h 386"/>
                  <a:gd name="T20" fmla="*/ 38 w 397"/>
                  <a:gd name="T21" fmla="*/ 169 h 386"/>
                  <a:gd name="T22" fmla="*/ 101 w 397"/>
                  <a:gd name="T23" fmla="*/ 115 h 386"/>
                  <a:gd name="T24" fmla="*/ 151 w 397"/>
                  <a:gd name="T25" fmla="*/ 71 h 386"/>
                  <a:gd name="T26" fmla="*/ 176 w 397"/>
                  <a:gd name="T27" fmla="*/ 48 h 386"/>
                  <a:gd name="T28" fmla="*/ 209 w 397"/>
                  <a:gd name="T29" fmla="*/ 19 h 386"/>
                  <a:gd name="T30" fmla="*/ 232 w 397"/>
                  <a:gd name="T31" fmla="*/ 0 h 386"/>
                  <a:gd name="T32" fmla="*/ 243 w 397"/>
                  <a:gd name="T33" fmla="*/ 11 h 386"/>
                  <a:gd name="T34" fmla="*/ 266 w 397"/>
                  <a:gd name="T35" fmla="*/ 30 h 386"/>
                  <a:gd name="T36" fmla="*/ 286 w 397"/>
                  <a:gd name="T37" fmla="*/ 42 h 386"/>
                  <a:gd name="T38" fmla="*/ 326 w 397"/>
                  <a:gd name="T39" fmla="*/ 61 h 386"/>
                  <a:gd name="T40" fmla="*/ 374 w 397"/>
                  <a:gd name="T41" fmla="*/ 73 h 386"/>
                  <a:gd name="T42" fmla="*/ 389 w 397"/>
                  <a:gd name="T43" fmla="*/ 71 h 386"/>
                  <a:gd name="T44" fmla="*/ 397 w 397"/>
                  <a:gd name="T45" fmla="*/ 73 h 386"/>
                  <a:gd name="T46" fmla="*/ 395 w 397"/>
                  <a:gd name="T47" fmla="*/ 76 h 386"/>
                  <a:gd name="T48" fmla="*/ 395 w 397"/>
                  <a:gd name="T49" fmla="*/ 96 h 386"/>
                  <a:gd name="T50" fmla="*/ 393 w 397"/>
                  <a:gd name="T51" fmla="*/ 146 h 386"/>
                  <a:gd name="T52" fmla="*/ 393 w 397"/>
                  <a:gd name="T53" fmla="*/ 167 h 386"/>
                  <a:gd name="T54" fmla="*/ 391 w 397"/>
                  <a:gd name="T55" fmla="*/ 192 h 386"/>
                  <a:gd name="T56" fmla="*/ 391 w 397"/>
                  <a:gd name="T57" fmla="*/ 240 h 386"/>
                  <a:gd name="T58" fmla="*/ 391 w 397"/>
                  <a:gd name="T59" fmla="*/ 251 h 386"/>
                  <a:gd name="T60" fmla="*/ 391 w 397"/>
                  <a:gd name="T61" fmla="*/ 272 h 386"/>
                  <a:gd name="T62" fmla="*/ 391 w 397"/>
                  <a:gd name="T63" fmla="*/ 280 h 386"/>
                  <a:gd name="T64" fmla="*/ 397 w 397"/>
                  <a:gd name="T65" fmla="*/ 286 h 386"/>
                  <a:gd name="T66" fmla="*/ 391 w 397"/>
                  <a:gd name="T67" fmla="*/ 295 h 386"/>
                  <a:gd name="T68" fmla="*/ 391 w 397"/>
                  <a:gd name="T69" fmla="*/ 299 h 386"/>
                  <a:gd name="T70" fmla="*/ 389 w 397"/>
                  <a:gd name="T71" fmla="*/ 305 h 386"/>
                  <a:gd name="T72" fmla="*/ 387 w 397"/>
                  <a:gd name="T73" fmla="*/ 332 h 386"/>
                  <a:gd name="T74" fmla="*/ 384 w 397"/>
                  <a:gd name="T75" fmla="*/ 384 h 386"/>
                  <a:gd name="T76" fmla="*/ 362 w 397"/>
                  <a:gd name="T77" fmla="*/ 384 h 386"/>
                  <a:gd name="T78" fmla="*/ 313 w 397"/>
                  <a:gd name="T79" fmla="*/ 382 h 386"/>
                  <a:gd name="T80" fmla="*/ 222 w 397"/>
                  <a:gd name="T81" fmla="*/ 380 h 386"/>
                  <a:gd name="T82" fmla="*/ 217 w 397"/>
                  <a:gd name="T83" fmla="*/ 384 h 386"/>
                  <a:gd name="T84" fmla="*/ 209 w 397"/>
                  <a:gd name="T85" fmla="*/ 382 h 386"/>
                  <a:gd name="T86" fmla="*/ 197 w 397"/>
                  <a:gd name="T87" fmla="*/ 372 h 386"/>
                  <a:gd name="T88" fmla="*/ 188 w 397"/>
                  <a:gd name="T89" fmla="*/ 361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97" h="386">
                    <a:moveTo>
                      <a:pt x="188" y="361"/>
                    </a:moveTo>
                    <a:lnTo>
                      <a:pt x="178" y="370"/>
                    </a:lnTo>
                    <a:lnTo>
                      <a:pt x="174" y="366"/>
                    </a:lnTo>
                    <a:lnTo>
                      <a:pt x="172" y="366"/>
                    </a:lnTo>
                    <a:lnTo>
                      <a:pt x="157" y="357"/>
                    </a:lnTo>
                    <a:lnTo>
                      <a:pt x="157" y="347"/>
                    </a:lnTo>
                    <a:lnTo>
                      <a:pt x="151" y="340"/>
                    </a:lnTo>
                    <a:lnTo>
                      <a:pt x="146" y="332"/>
                    </a:lnTo>
                    <a:lnTo>
                      <a:pt x="138" y="324"/>
                    </a:lnTo>
                    <a:lnTo>
                      <a:pt x="130" y="318"/>
                    </a:lnTo>
                    <a:lnTo>
                      <a:pt x="122" y="311"/>
                    </a:lnTo>
                    <a:lnTo>
                      <a:pt x="117" y="305"/>
                    </a:lnTo>
                    <a:lnTo>
                      <a:pt x="109" y="297"/>
                    </a:lnTo>
                    <a:lnTo>
                      <a:pt x="94" y="276"/>
                    </a:lnTo>
                    <a:lnTo>
                      <a:pt x="69" y="249"/>
                    </a:lnTo>
                    <a:lnTo>
                      <a:pt x="67" y="247"/>
                    </a:lnTo>
                    <a:lnTo>
                      <a:pt x="5" y="201"/>
                    </a:lnTo>
                    <a:lnTo>
                      <a:pt x="0" y="199"/>
                    </a:lnTo>
                    <a:lnTo>
                      <a:pt x="11" y="190"/>
                    </a:lnTo>
                    <a:lnTo>
                      <a:pt x="15" y="186"/>
                    </a:lnTo>
                    <a:lnTo>
                      <a:pt x="32" y="172"/>
                    </a:lnTo>
                    <a:lnTo>
                      <a:pt x="38" y="169"/>
                    </a:lnTo>
                    <a:lnTo>
                      <a:pt x="96" y="119"/>
                    </a:lnTo>
                    <a:lnTo>
                      <a:pt x="101" y="115"/>
                    </a:lnTo>
                    <a:lnTo>
                      <a:pt x="136" y="82"/>
                    </a:lnTo>
                    <a:lnTo>
                      <a:pt x="151" y="71"/>
                    </a:lnTo>
                    <a:lnTo>
                      <a:pt x="170" y="53"/>
                    </a:lnTo>
                    <a:lnTo>
                      <a:pt x="176" y="48"/>
                    </a:lnTo>
                    <a:lnTo>
                      <a:pt x="199" y="27"/>
                    </a:lnTo>
                    <a:lnTo>
                      <a:pt x="209" y="19"/>
                    </a:lnTo>
                    <a:lnTo>
                      <a:pt x="228" y="2"/>
                    </a:lnTo>
                    <a:lnTo>
                      <a:pt x="232" y="0"/>
                    </a:lnTo>
                    <a:lnTo>
                      <a:pt x="240" y="5"/>
                    </a:lnTo>
                    <a:lnTo>
                      <a:pt x="243" y="11"/>
                    </a:lnTo>
                    <a:lnTo>
                      <a:pt x="263" y="27"/>
                    </a:lnTo>
                    <a:lnTo>
                      <a:pt x="266" y="30"/>
                    </a:lnTo>
                    <a:lnTo>
                      <a:pt x="278" y="38"/>
                    </a:lnTo>
                    <a:lnTo>
                      <a:pt x="286" y="42"/>
                    </a:lnTo>
                    <a:lnTo>
                      <a:pt x="316" y="57"/>
                    </a:lnTo>
                    <a:lnTo>
                      <a:pt x="326" y="61"/>
                    </a:lnTo>
                    <a:lnTo>
                      <a:pt x="339" y="65"/>
                    </a:lnTo>
                    <a:lnTo>
                      <a:pt x="374" y="73"/>
                    </a:lnTo>
                    <a:lnTo>
                      <a:pt x="389" y="75"/>
                    </a:lnTo>
                    <a:lnTo>
                      <a:pt x="389" y="71"/>
                    </a:lnTo>
                    <a:lnTo>
                      <a:pt x="397" y="71"/>
                    </a:lnTo>
                    <a:lnTo>
                      <a:pt x="397" y="73"/>
                    </a:lnTo>
                    <a:lnTo>
                      <a:pt x="395" y="73"/>
                    </a:lnTo>
                    <a:lnTo>
                      <a:pt x="395" y="76"/>
                    </a:lnTo>
                    <a:lnTo>
                      <a:pt x="395" y="92"/>
                    </a:lnTo>
                    <a:lnTo>
                      <a:pt x="395" y="96"/>
                    </a:lnTo>
                    <a:lnTo>
                      <a:pt x="393" y="142"/>
                    </a:lnTo>
                    <a:lnTo>
                      <a:pt x="393" y="146"/>
                    </a:lnTo>
                    <a:lnTo>
                      <a:pt x="393" y="165"/>
                    </a:lnTo>
                    <a:lnTo>
                      <a:pt x="393" y="167"/>
                    </a:lnTo>
                    <a:lnTo>
                      <a:pt x="391" y="188"/>
                    </a:lnTo>
                    <a:lnTo>
                      <a:pt x="391" y="192"/>
                    </a:lnTo>
                    <a:lnTo>
                      <a:pt x="391" y="213"/>
                    </a:lnTo>
                    <a:lnTo>
                      <a:pt x="391" y="240"/>
                    </a:lnTo>
                    <a:lnTo>
                      <a:pt x="391" y="244"/>
                    </a:lnTo>
                    <a:lnTo>
                      <a:pt x="391" y="251"/>
                    </a:lnTo>
                    <a:lnTo>
                      <a:pt x="389" y="272"/>
                    </a:lnTo>
                    <a:lnTo>
                      <a:pt x="391" y="272"/>
                    </a:lnTo>
                    <a:lnTo>
                      <a:pt x="391" y="278"/>
                    </a:lnTo>
                    <a:lnTo>
                      <a:pt x="391" y="280"/>
                    </a:lnTo>
                    <a:lnTo>
                      <a:pt x="393" y="282"/>
                    </a:lnTo>
                    <a:lnTo>
                      <a:pt x="397" y="286"/>
                    </a:lnTo>
                    <a:lnTo>
                      <a:pt x="397" y="290"/>
                    </a:lnTo>
                    <a:lnTo>
                      <a:pt x="391" y="295"/>
                    </a:lnTo>
                    <a:lnTo>
                      <a:pt x="393" y="297"/>
                    </a:lnTo>
                    <a:lnTo>
                      <a:pt x="391" y="299"/>
                    </a:lnTo>
                    <a:lnTo>
                      <a:pt x="389" y="301"/>
                    </a:lnTo>
                    <a:lnTo>
                      <a:pt x="389" y="305"/>
                    </a:lnTo>
                    <a:lnTo>
                      <a:pt x="387" y="328"/>
                    </a:lnTo>
                    <a:lnTo>
                      <a:pt x="387" y="332"/>
                    </a:lnTo>
                    <a:lnTo>
                      <a:pt x="387" y="380"/>
                    </a:lnTo>
                    <a:lnTo>
                      <a:pt x="384" y="384"/>
                    </a:lnTo>
                    <a:lnTo>
                      <a:pt x="370" y="384"/>
                    </a:lnTo>
                    <a:lnTo>
                      <a:pt x="362" y="384"/>
                    </a:lnTo>
                    <a:lnTo>
                      <a:pt x="318" y="382"/>
                    </a:lnTo>
                    <a:lnTo>
                      <a:pt x="313" y="382"/>
                    </a:lnTo>
                    <a:lnTo>
                      <a:pt x="226" y="380"/>
                    </a:lnTo>
                    <a:lnTo>
                      <a:pt x="222" y="380"/>
                    </a:lnTo>
                    <a:lnTo>
                      <a:pt x="218" y="382"/>
                    </a:lnTo>
                    <a:lnTo>
                      <a:pt x="217" y="384"/>
                    </a:lnTo>
                    <a:lnTo>
                      <a:pt x="215" y="386"/>
                    </a:lnTo>
                    <a:lnTo>
                      <a:pt x="209" y="382"/>
                    </a:lnTo>
                    <a:lnTo>
                      <a:pt x="203" y="376"/>
                    </a:lnTo>
                    <a:lnTo>
                      <a:pt x="197" y="372"/>
                    </a:lnTo>
                    <a:lnTo>
                      <a:pt x="192" y="366"/>
                    </a:lnTo>
                    <a:lnTo>
                      <a:pt x="188" y="361"/>
                    </a:lnTo>
                    <a:close/>
                  </a:path>
                </a:pathLst>
              </a:custGeom>
              <a:solidFill>
                <a:srgbClr val="C0504D"/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grpSp>
            <p:nvGrpSpPr>
              <p:cNvPr id="19" name="Gruppieren 18"/>
              <p:cNvGrpSpPr/>
              <p:nvPr/>
            </p:nvGrpSpPr>
            <p:grpSpPr>
              <a:xfrm>
                <a:off x="2302585" y="1347788"/>
                <a:ext cx="3629675" cy="3125787"/>
                <a:chOff x="2302585" y="1347788"/>
                <a:chExt cx="3629675" cy="3125787"/>
              </a:xfrm>
            </p:grpSpPr>
            <p:sp>
              <p:nvSpPr>
                <p:cNvPr id="20" name="Freeform 14"/>
                <p:cNvSpPr>
                  <a:spLocks/>
                </p:cNvSpPr>
                <p:nvPr/>
              </p:nvSpPr>
              <p:spPr bwMode="auto">
                <a:xfrm>
                  <a:off x="4486275" y="2803525"/>
                  <a:ext cx="606425" cy="463550"/>
                </a:xfrm>
                <a:custGeom>
                  <a:avLst/>
                  <a:gdLst>
                    <a:gd name="T0" fmla="*/ 257 w 478"/>
                    <a:gd name="T1" fmla="*/ 231 h 365"/>
                    <a:gd name="T2" fmla="*/ 167 w 478"/>
                    <a:gd name="T3" fmla="*/ 252 h 365"/>
                    <a:gd name="T4" fmla="*/ 123 w 478"/>
                    <a:gd name="T5" fmla="*/ 260 h 365"/>
                    <a:gd name="T6" fmla="*/ 67 w 478"/>
                    <a:gd name="T7" fmla="*/ 285 h 365"/>
                    <a:gd name="T8" fmla="*/ 55 w 478"/>
                    <a:gd name="T9" fmla="*/ 310 h 365"/>
                    <a:gd name="T10" fmla="*/ 54 w 478"/>
                    <a:gd name="T11" fmla="*/ 323 h 365"/>
                    <a:gd name="T12" fmla="*/ 36 w 478"/>
                    <a:gd name="T13" fmla="*/ 319 h 365"/>
                    <a:gd name="T14" fmla="*/ 0 w 478"/>
                    <a:gd name="T15" fmla="*/ 319 h 365"/>
                    <a:gd name="T16" fmla="*/ 4 w 478"/>
                    <a:gd name="T17" fmla="*/ 308 h 365"/>
                    <a:gd name="T18" fmla="*/ 5 w 478"/>
                    <a:gd name="T19" fmla="*/ 300 h 365"/>
                    <a:gd name="T20" fmla="*/ 9 w 478"/>
                    <a:gd name="T21" fmla="*/ 287 h 365"/>
                    <a:gd name="T22" fmla="*/ 13 w 478"/>
                    <a:gd name="T23" fmla="*/ 283 h 365"/>
                    <a:gd name="T24" fmla="*/ 9 w 478"/>
                    <a:gd name="T25" fmla="*/ 271 h 365"/>
                    <a:gd name="T26" fmla="*/ 5 w 478"/>
                    <a:gd name="T27" fmla="*/ 260 h 365"/>
                    <a:gd name="T28" fmla="*/ 2 w 478"/>
                    <a:gd name="T29" fmla="*/ 250 h 365"/>
                    <a:gd name="T30" fmla="*/ 2 w 478"/>
                    <a:gd name="T31" fmla="*/ 239 h 365"/>
                    <a:gd name="T32" fmla="*/ 9 w 478"/>
                    <a:gd name="T33" fmla="*/ 214 h 365"/>
                    <a:gd name="T34" fmla="*/ 13 w 478"/>
                    <a:gd name="T35" fmla="*/ 166 h 365"/>
                    <a:gd name="T36" fmla="*/ 19 w 478"/>
                    <a:gd name="T37" fmla="*/ 143 h 365"/>
                    <a:gd name="T38" fmla="*/ 11 w 478"/>
                    <a:gd name="T39" fmla="*/ 143 h 365"/>
                    <a:gd name="T40" fmla="*/ 21 w 478"/>
                    <a:gd name="T41" fmla="*/ 133 h 365"/>
                    <a:gd name="T42" fmla="*/ 30 w 478"/>
                    <a:gd name="T43" fmla="*/ 108 h 365"/>
                    <a:gd name="T44" fmla="*/ 50 w 478"/>
                    <a:gd name="T45" fmla="*/ 66 h 365"/>
                    <a:gd name="T46" fmla="*/ 65 w 478"/>
                    <a:gd name="T47" fmla="*/ 33 h 365"/>
                    <a:gd name="T48" fmla="*/ 82 w 478"/>
                    <a:gd name="T49" fmla="*/ 31 h 365"/>
                    <a:gd name="T50" fmla="*/ 98 w 478"/>
                    <a:gd name="T51" fmla="*/ 29 h 365"/>
                    <a:gd name="T52" fmla="*/ 155 w 478"/>
                    <a:gd name="T53" fmla="*/ 24 h 365"/>
                    <a:gd name="T54" fmla="*/ 194 w 478"/>
                    <a:gd name="T55" fmla="*/ 20 h 365"/>
                    <a:gd name="T56" fmla="*/ 270 w 478"/>
                    <a:gd name="T57" fmla="*/ 12 h 365"/>
                    <a:gd name="T58" fmla="*/ 299 w 478"/>
                    <a:gd name="T59" fmla="*/ 8 h 365"/>
                    <a:gd name="T60" fmla="*/ 338 w 478"/>
                    <a:gd name="T61" fmla="*/ 6 h 365"/>
                    <a:gd name="T62" fmla="*/ 370 w 478"/>
                    <a:gd name="T63" fmla="*/ 2 h 365"/>
                    <a:gd name="T64" fmla="*/ 378 w 478"/>
                    <a:gd name="T65" fmla="*/ 0 h 365"/>
                    <a:gd name="T66" fmla="*/ 382 w 478"/>
                    <a:gd name="T67" fmla="*/ 41 h 365"/>
                    <a:gd name="T68" fmla="*/ 384 w 478"/>
                    <a:gd name="T69" fmla="*/ 58 h 365"/>
                    <a:gd name="T70" fmla="*/ 388 w 478"/>
                    <a:gd name="T71" fmla="*/ 97 h 365"/>
                    <a:gd name="T72" fmla="*/ 393 w 478"/>
                    <a:gd name="T73" fmla="*/ 137 h 365"/>
                    <a:gd name="T74" fmla="*/ 403 w 478"/>
                    <a:gd name="T75" fmla="*/ 162 h 365"/>
                    <a:gd name="T76" fmla="*/ 407 w 478"/>
                    <a:gd name="T77" fmla="*/ 177 h 365"/>
                    <a:gd name="T78" fmla="*/ 416 w 478"/>
                    <a:gd name="T79" fmla="*/ 198 h 365"/>
                    <a:gd name="T80" fmla="*/ 420 w 478"/>
                    <a:gd name="T81" fmla="*/ 208 h 365"/>
                    <a:gd name="T82" fmla="*/ 426 w 478"/>
                    <a:gd name="T83" fmla="*/ 219 h 365"/>
                    <a:gd name="T84" fmla="*/ 430 w 478"/>
                    <a:gd name="T85" fmla="*/ 227 h 365"/>
                    <a:gd name="T86" fmla="*/ 455 w 478"/>
                    <a:gd name="T87" fmla="*/ 275 h 365"/>
                    <a:gd name="T88" fmla="*/ 470 w 478"/>
                    <a:gd name="T89" fmla="*/ 306 h 365"/>
                    <a:gd name="T90" fmla="*/ 476 w 478"/>
                    <a:gd name="T91" fmla="*/ 323 h 365"/>
                    <a:gd name="T92" fmla="*/ 466 w 478"/>
                    <a:gd name="T93" fmla="*/ 338 h 365"/>
                    <a:gd name="T94" fmla="*/ 401 w 478"/>
                    <a:gd name="T95" fmla="*/ 358 h 365"/>
                    <a:gd name="T96" fmla="*/ 372 w 478"/>
                    <a:gd name="T97" fmla="*/ 356 h 365"/>
                    <a:gd name="T98" fmla="*/ 351 w 478"/>
                    <a:gd name="T99" fmla="*/ 329 h 365"/>
                    <a:gd name="T100" fmla="*/ 332 w 478"/>
                    <a:gd name="T101" fmla="*/ 319 h 365"/>
                    <a:gd name="T102" fmla="*/ 307 w 478"/>
                    <a:gd name="T103" fmla="*/ 306 h 365"/>
                    <a:gd name="T104" fmla="*/ 286 w 478"/>
                    <a:gd name="T105" fmla="*/ 292 h 365"/>
                    <a:gd name="T106" fmla="*/ 257 w 478"/>
                    <a:gd name="T107" fmla="*/ 277 h 365"/>
                    <a:gd name="T108" fmla="*/ 269 w 478"/>
                    <a:gd name="T109" fmla="*/ 264 h 365"/>
                    <a:gd name="T110" fmla="*/ 267 w 478"/>
                    <a:gd name="T111" fmla="*/ 256 h 3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478" h="365">
                      <a:moveTo>
                        <a:pt x="257" y="233"/>
                      </a:moveTo>
                      <a:lnTo>
                        <a:pt x="257" y="231"/>
                      </a:lnTo>
                      <a:lnTo>
                        <a:pt x="173" y="250"/>
                      </a:lnTo>
                      <a:lnTo>
                        <a:pt x="167" y="252"/>
                      </a:lnTo>
                      <a:lnTo>
                        <a:pt x="163" y="254"/>
                      </a:lnTo>
                      <a:lnTo>
                        <a:pt x="123" y="260"/>
                      </a:lnTo>
                      <a:lnTo>
                        <a:pt x="115" y="260"/>
                      </a:lnTo>
                      <a:lnTo>
                        <a:pt x="67" y="285"/>
                      </a:lnTo>
                      <a:lnTo>
                        <a:pt x="75" y="300"/>
                      </a:lnTo>
                      <a:lnTo>
                        <a:pt x="55" y="310"/>
                      </a:lnTo>
                      <a:lnTo>
                        <a:pt x="61" y="319"/>
                      </a:lnTo>
                      <a:lnTo>
                        <a:pt x="54" y="323"/>
                      </a:lnTo>
                      <a:lnTo>
                        <a:pt x="48" y="315"/>
                      </a:lnTo>
                      <a:lnTo>
                        <a:pt x="36" y="319"/>
                      </a:lnTo>
                      <a:lnTo>
                        <a:pt x="29" y="306"/>
                      </a:lnTo>
                      <a:lnTo>
                        <a:pt x="0" y="319"/>
                      </a:lnTo>
                      <a:lnTo>
                        <a:pt x="0" y="315"/>
                      </a:lnTo>
                      <a:lnTo>
                        <a:pt x="4" y="308"/>
                      </a:lnTo>
                      <a:lnTo>
                        <a:pt x="5" y="304"/>
                      </a:lnTo>
                      <a:lnTo>
                        <a:pt x="5" y="300"/>
                      </a:lnTo>
                      <a:lnTo>
                        <a:pt x="7" y="294"/>
                      </a:lnTo>
                      <a:lnTo>
                        <a:pt x="9" y="287"/>
                      </a:lnTo>
                      <a:lnTo>
                        <a:pt x="13" y="287"/>
                      </a:lnTo>
                      <a:lnTo>
                        <a:pt x="13" y="283"/>
                      </a:lnTo>
                      <a:lnTo>
                        <a:pt x="11" y="277"/>
                      </a:lnTo>
                      <a:lnTo>
                        <a:pt x="9" y="271"/>
                      </a:lnTo>
                      <a:lnTo>
                        <a:pt x="7" y="265"/>
                      </a:lnTo>
                      <a:lnTo>
                        <a:pt x="5" y="260"/>
                      </a:lnTo>
                      <a:lnTo>
                        <a:pt x="5" y="258"/>
                      </a:lnTo>
                      <a:lnTo>
                        <a:pt x="2" y="250"/>
                      </a:lnTo>
                      <a:lnTo>
                        <a:pt x="2" y="242"/>
                      </a:lnTo>
                      <a:lnTo>
                        <a:pt x="2" y="239"/>
                      </a:lnTo>
                      <a:lnTo>
                        <a:pt x="9" y="221"/>
                      </a:lnTo>
                      <a:lnTo>
                        <a:pt x="9" y="214"/>
                      </a:lnTo>
                      <a:lnTo>
                        <a:pt x="11" y="187"/>
                      </a:lnTo>
                      <a:lnTo>
                        <a:pt x="13" y="166"/>
                      </a:lnTo>
                      <a:lnTo>
                        <a:pt x="15" y="152"/>
                      </a:lnTo>
                      <a:lnTo>
                        <a:pt x="19" y="143"/>
                      </a:lnTo>
                      <a:lnTo>
                        <a:pt x="17" y="143"/>
                      </a:lnTo>
                      <a:lnTo>
                        <a:pt x="11" y="143"/>
                      </a:lnTo>
                      <a:lnTo>
                        <a:pt x="15" y="133"/>
                      </a:lnTo>
                      <a:lnTo>
                        <a:pt x="21" y="133"/>
                      </a:lnTo>
                      <a:lnTo>
                        <a:pt x="25" y="121"/>
                      </a:lnTo>
                      <a:lnTo>
                        <a:pt x="30" y="108"/>
                      </a:lnTo>
                      <a:lnTo>
                        <a:pt x="36" y="93"/>
                      </a:lnTo>
                      <a:lnTo>
                        <a:pt x="50" y="66"/>
                      </a:lnTo>
                      <a:lnTo>
                        <a:pt x="52" y="64"/>
                      </a:lnTo>
                      <a:lnTo>
                        <a:pt x="65" y="33"/>
                      </a:lnTo>
                      <a:lnTo>
                        <a:pt x="78" y="31"/>
                      </a:lnTo>
                      <a:lnTo>
                        <a:pt x="82" y="31"/>
                      </a:lnTo>
                      <a:lnTo>
                        <a:pt x="90" y="29"/>
                      </a:lnTo>
                      <a:lnTo>
                        <a:pt x="98" y="29"/>
                      </a:lnTo>
                      <a:lnTo>
                        <a:pt x="144" y="25"/>
                      </a:lnTo>
                      <a:lnTo>
                        <a:pt x="155" y="24"/>
                      </a:lnTo>
                      <a:lnTo>
                        <a:pt x="186" y="20"/>
                      </a:lnTo>
                      <a:lnTo>
                        <a:pt x="194" y="20"/>
                      </a:lnTo>
                      <a:lnTo>
                        <a:pt x="259" y="14"/>
                      </a:lnTo>
                      <a:lnTo>
                        <a:pt x="270" y="12"/>
                      </a:lnTo>
                      <a:lnTo>
                        <a:pt x="288" y="10"/>
                      </a:lnTo>
                      <a:lnTo>
                        <a:pt x="299" y="8"/>
                      </a:lnTo>
                      <a:lnTo>
                        <a:pt x="309" y="8"/>
                      </a:lnTo>
                      <a:lnTo>
                        <a:pt x="338" y="6"/>
                      </a:lnTo>
                      <a:lnTo>
                        <a:pt x="343" y="4"/>
                      </a:lnTo>
                      <a:lnTo>
                        <a:pt x="370" y="2"/>
                      </a:lnTo>
                      <a:lnTo>
                        <a:pt x="374" y="2"/>
                      </a:lnTo>
                      <a:lnTo>
                        <a:pt x="378" y="0"/>
                      </a:lnTo>
                      <a:lnTo>
                        <a:pt x="382" y="35"/>
                      </a:lnTo>
                      <a:lnTo>
                        <a:pt x="382" y="41"/>
                      </a:lnTo>
                      <a:lnTo>
                        <a:pt x="384" y="54"/>
                      </a:lnTo>
                      <a:lnTo>
                        <a:pt x="384" y="58"/>
                      </a:lnTo>
                      <a:lnTo>
                        <a:pt x="388" y="91"/>
                      </a:lnTo>
                      <a:lnTo>
                        <a:pt x="388" y="97"/>
                      </a:lnTo>
                      <a:lnTo>
                        <a:pt x="390" y="125"/>
                      </a:lnTo>
                      <a:lnTo>
                        <a:pt x="393" y="137"/>
                      </a:lnTo>
                      <a:lnTo>
                        <a:pt x="397" y="148"/>
                      </a:lnTo>
                      <a:lnTo>
                        <a:pt x="403" y="162"/>
                      </a:lnTo>
                      <a:lnTo>
                        <a:pt x="405" y="171"/>
                      </a:lnTo>
                      <a:lnTo>
                        <a:pt x="407" y="177"/>
                      </a:lnTo>
                      <a:lnTo>
                        <a:pt x="409" y="181"/>
                      </a:lnTo>
                      <a:lnTo>
                        <a:pt x="416" y="198"/>
                      </a:lnTo>
                      <a:lnTo>
                        <a:pt x="416" y="200"/>
                      </a:lnTo>
                      <a:lnTo>
                        <a:pt x="420" y="208"/>
                      </a:lnTo>
                      <a:lnTo>
                        <a:pt x="422" y="214"/>
                      </a:lnTo>
                      <a:lnTo>
                        <a:pt x="426" y="219"/>
                      </a:lnTo>
                      <a:lnTo>
                        <a:pt x="428" y="223"/>
                      </a:lnTo>
                      <a:lnTo>
                        <a:pt x="430" y="227"/>
                      </a:lnTo>
                      <a:lnTo>
                        <a:pt x="443" y="256"/>
                      </a:lnTo>
                      <a:lnTo>
                        <a:pt x="455" y="275"/>
                      </a:lnTo>
                      <a:lnTo>
                        <a:pt x="468" y="302"/>
                      </a:lnTo>
                      <a:lnTo>
                        <a:pt x="470" y="306"/>
                      </a:lnTo>
                      <a:lnTo>
                        <a:pt x="470" y="310"/>
                      </a:lnTo>
                      <a:lnTo>
                        <a:pt x="476" y="323"/>
                      </a:lnTo>
                      <a:lnTo>
                        <a:pt x="478" y="335"/>
                      </a:lnTo>
                      <a:lnTo>
                        <a:pt x="466" y="338"/>
                      </a:lnTo>
                      <a:lnTo>
                        <a:pt x="416" y="354"/>
                      </a:lnTo>
                      <a:lnTo>
                        <a:pt x="401" y="358"/>
                      </a:lnTo>
                      <a:lnTo>
                        <a:pt x="372" y="365"/>
                      </a:lnTo>
                      <a:lnTo>
                        <a:pt x="372" y="356"/>
                      </a:lnTo>
                      <a:lnTo>
                        <a:pt x="374" y="342"/>
                      </a:lnTo>
                      <a:lnTo>
                        <a:pt x="351" y="329"/>
                      </a:lnTo>
                      <a:lnTo>
                        <a:pt x="345" y="327"/>
                      </a:lnTo>
                      <a:lnTo>
                        <a:pt x="332" y="319"/>
                      </a:lnTo>
                      <a:lnTo>
                        <a:pt x="324" y="313"/>
                      </a:lnTo>
                      <a:lnTo>
                        <a:pt x="307" y="306"/>
                      </a:lnTo>
                      <a:lnTo>
                        <a:pt x="301" y="302"/>
                      </a:lnTo>
                      <a:lnTo>
                        <a:pt x="286" y="292"/>
                      </a:lnTo>
                      <a:lnTo>
                        <a:pt x="278" y="289"/>
                      </a:lnTo>
                      <a:lnTo>
                        <a:pt x="257" y="277"/>
                      </a:lnTo>
                      <a:lnTo>
                        <a:pt x="249" y="273"/>
                      </a:lnTo>
                      <a:lnTo>
                        <a:pt x="269" y="264"/>
                      </a:lnTo>
                      <a:lnTo>
                        <a:pt x="269" y="258"/>
                      </a:lnTo>
                      <a:lnTo>
                        <a:pt x="267" y="256"/>
                      </a:lnTo>
                      <a:lnTo>
                        <a:pt x="257" y="233"/>
                      </a:lnTo>
                      <a:close/>
                    </a:path>
                  </a:pathLst>
                </a:custGeom>
                <a:solidFill>
                  <a:srgbClr val="C0504D">
                    <a:lumMod val="60000"/>
                    <a:lumOff val="40000"/>
                  </a:srgbClr>
                </a:solidFill>
                <a:ln w="3175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de-DE" sz="1800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1" name="Freeform 17"/>
                <p:cNvSpPr>
                  <a:spLocks/>
                </p:cNvSpPr>
                <p:nvPr/>
              </p:nvSpPr>
              <p:spPr bwMode="auto">
                <a:xfrm>
                  <a:off x="4486275" y="3097213"/>
                  <a:ext cx="598488" cy="439738"/>
                </a:xfrm>
                <a:custGeom>
                  <a:avLst/>
                  <a:gdLst>
                    <a:gd name="T0" fmla="*/ 163 w 472"/>
                    <a:gd name="T1" fmla="*/ 267 h 347"/>
                    <a:gd name="T2" fmla="*/ 144 w 472"/>
                    <a:gd name="T3" fmla="*/ 267 h 347"/>
                    <a:gd name="T4" fmla="*/ 134 w 472"/>
                    <a:gd name="T5" fmla="*/ 267 h 347"/>
                    <a:gd name="T6" fmla="*/ 126 w 472"/>
                    <a:gd name="T7" fmla="*/ 267 h 347"/>
                    <a:gd name="T8" fmla="*/ 119 w 472"/>
                    <a:gd name="T9" fmla="*/ 265 h 347"/>
                    <a:gd name="T10" fmla="*/ 113 w 472"/>
                    <a:gd name="T11" fmla="*/ 265 h 347"/>
                    <a:gd name="T12" fmla="*/ 103 w 472"/>
                    <a:gd name="T13" fmla="*/ 261 h 347"/>
                    <a:gd name="T14" fmla="*/ 90 w 472"/>
                    <a:gd name="T15" fmla="*/ 259 h 347"/>
                    <a:gd name="T16" fmla="*/ 90 w 472"/>
                    <a:gd name="T17" fmla="*/ 253 h 347"/>
                    <a:gd name="T18" fmla="*/ 92 w 472"/>
                    <a:gd name="T19" fmla="*/ 246 h 347"/>
                    <a:gd name="T20" fmla="*/ 77 w 472"/>
                    <a:gd name="T21" fmla="*/ 242 h 347"/>
                    <a:gd name="T22" fmla="*/ 63 w 472"/>
                    <a:gd name="T23" fmla="*/ 230 h 347"/>
                    <a:gd name="T24" fmla="*/ 55 w 472"/>
                    <a:gd name="T25" fmla="*/ 217 h 347"/>
                    <a:gd name="T26" fmla="*/ 55 w 472"/>
                    <a:gd name="T27" fmla="*/ 211 h 347"/>
                    <a:gd name="T28" fmla="*/ 55 w 472"/>
                    <a:gd name="T29" fmla="*/ 205 h 347"/>
                    <a:gd name="T30" fmla="*/ 54 w 472"/>
                    <a:gd name="T31" fmla="*/ 202 h 347"/>
                    <a:gd name="T32" fmla="*/ 52 w 472"/>
                    <a:gd name="T33" fmla="*/ 196 h 347"/>
                    <a:gd name="T34" fmla="*/ 50 w 472"/>
                    <a:gd name="T35" fmla="*/ 192 h 347"/>
                    <a:gd name="T36" fmla="*/ 48 w 472"/>
                    <a:gd name="T37" fmla="*/ 188 h 347"/>
                    <a:gd name="T38" fmla="*/ 46 w 472"/>
                    <a:gd name="T39" fmla="*/ 184 h 347"/>
                    <a:gd name="T40" fmla="*/ 44 w 472"/>
                    <a:gd name="T41" fmla="*/ 180 h 347"/>
                    <a:gd name="T42" fmla="*/ 42 w 472"/>
                    <a:gd name="T43" fmla="*/ 177 h 347"/>
                    <a:gd name="T44" fmla="*/ 36 w 472"/>
                    <a:gd name="T45" fmla="*/ 169 h 347"/>
                    <a:gd name="T46" fmla="*/ 32 w 472"/>
                    <a:gd name="T47" fmla="*/ 163 h 347"/>
                    <a:gd name="T48" fmla="*/ 21 w 472"/>
                    <a:gd name="T49" fmla="*/ 144 h 347"/>
                    <a:gd name="T50" fmla="*/ 2 w 472"/>
                    <a:gd name="T51" fmla="*/ 109 h 347"/>
                    <a:gd name="T52" fmla="*/ 0 w 472"/>
                    <a:gd name="T53" fmla="*/ 100 h 347"/>
                    <a:gd name="T54" fmla="*/ 0 w 472"/>
                    <a:gd name="T55" fmla="*/ 88 h 347"/>
                    <a:gd name="T56" fmla="*/ 48 w 472"/>
                    <a:gd name="T57" fmla="*/ 84 h 347"/>
                    <a:gd name="T58" fmla="*/ 55 w 472"/>
                    <a:gd name="T59" fmla="*/ 79 h 347"/>
                    <a:gd name="T60" fmla="*/ 115 w 472"/>
                    <a:gd name="T61" fmla="*/ 29 h 347"/>
                    <a:gd name="T62" fmla="*/ 167 w 472"/>
                    <a:gd name="T63" fmla="*/ 21 h 347"/>
                    <a:gd name="T64" fmla="*/ 257 w 472"/>
                    <a:gd name="T65" fmla="*/ 2 h 347"/>
                    <a:gd name="T66" fmla="*/ 269 w 472"/>
                    <a:gd name="T67" fmla="*/ 33 h 347"/>
                    <a:gd name="T68" fmla="*/ 278 w 472"/>
                    <a:gd name="T69" fmla="*/ 58 h 347"/>
                    <a:gd name="T70" fmla="*/ 307 w 472"/>
                    <a:gd name="T71" fmla="*/ 75 h 347"/>
                    <a:gd name="T72" fmla="*/ 345 w 472"/>
                    <a:gd name="T73" fmla="*/ 96 h 347"/>
                    <a:gd name="T74" fmla="*/ 372 w 472"/>
                    <a:gd name="T75" fmla="*/ 125 h 347"/>
                    <a:gd name="T76" fmla="*/ 416 w 472"/>
                    <a:gd name="T77" fmla="*/ 123 h 347"/>
                    <a:gd name="T78" fmla="*/ 472 w 472"/>
                    <a:gd name="T79" fmla="*/ 140 h 347"/>
                    <a:gd name="T80" fmla="*/ 407 w 472"/>
                    <a:gd name="T81" fmla="*/ 219 h 347"/>
                    <a:gd name="T82" fmla="*/ 365 w 472"/>
                    <a:gd name="T83" fmla="*/ 255 h 347"/>
                    <a:gd name="T84" fmla="*/ 330 w 472"/>
                    <a:gd name="T85" fmla="*/ 282 h 347"/>
                    <a:gd name="T86" fmla="*/ 265 w 472"/>
                    <a:gd name="T87" fmla="*/ 336 h 347"/>
                    <a:gd name="T88" fmla="*/ 178 w 472"/>
                    <a:gd name="T89" fmla="*/ 278 h 3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472" h="347">
                      <a:moveTo>
                        <a:pt x="176" y="276"/>
                      </a:moveTo>
                      <a:lnTo>
                        <a:pt x="174" y="280"/>
                      </a:lnTo>
                      <a:lnTo>
                        <a:pt x="163" y="267"/>
                      </a:lnTo>
                      <a:lnTo>
                        <a:pt x="159" y="269"/>
                      </a:lnTo>
                      <a:lnTo>
                        <a:pt x="157" y="269"/>
                      </a:lnTo>
                      <a:lnTo>
                        <a:pt x="144" y="267"/>
                      </a:lnTo>
                      <a:lnTo>
                        <a:pt x="142" y="267"/>
                      </a:lnTo>
                      <a:lnTo>
                        <a:pt x="138" y="271"/>
                      </a:lnTo>
                      <a:lnTo>
                        <a:pt x="134" y="267"/>
                      </a:lnTo>
                      <a:lnTo>
                        <a:pt x="132" y="267"/>
                      </a:lnTo>
                      <a:lnTo>
                        <a:pt x="128" y="267"/>
                      </a:lnTo>
                      <a:lnTo>
                        <a:pt x="126" y="267"/>
                      </a:lnTo>
                      <a:lnTo>
                        <a:pt x="125" y="267"/>
                      </a:lnTo>
                      <a:lnTo>
                        <a:pt x="123" y="265"/>
                      </a:lnTo>
                      <a:lnTo>
                        <a:pt x="119" y="265"/>
                      </a:lnTo>
                      <a:lnTo>
                        <a:pt x="117" y="265"/>
                      </a:lnTo>
                      <a:lnTo>
                        <a:pt x="115" y="265"/>
                      </a:lnTo>
                      <a:lnTo>
                        <a:pt x="113" y="265"/>
                      </a:lnTo>
                      <a:lnTo>
                        <a:pt x="109" y="263"/>
                      </a:lnTo>
                      <a:lnTo>
                        <a:pt x="107" y="263"/>
                      </a:lnTo>
                      <a:lnTo>
                        <a:pt x="103" y="261"/>
                      </a:lnTo>
                      <a:lnTo>
                        <a:pt x="98" y="257"/>
                      </a:lnTo>
                      <a:lnTo>
                        <a:pt x="96" y="261"/>
                      </a:lnTo>
                      <a:lnTo>
                        <a:pt x="90" y="259"/>
                      </a:lnTo>
                      <a:lnTo>
                        <a:pt x="90" y="257"/>
                      </a:lnTo>
                      <a:lnTo>
                        <a:pt x="90" y="255"/>
                      </a:lnTo>
                      <a:lnTo>
                        <a:pt x="90" y="253"/>
                      </a:lnTo>
                      <a:lnTo>
                        <a:pt x="90" y="251"/>
                      </a:lnTo>
                      <a:lnTo>
                        <a:pt x="90" y="248"/>
                      </a:lnTo>
                      <a:lnTo>
                        <a:pt x="92" y="246"/>
                      </a:lnTo>
                      <a:lnTo>
                        <a:pt x="92" y="244"/>
                      </a:lnTo>
                      <a:lnTo>
                        <a:pt x="88" y="244"/>
                      </a:lnTo>
                      <a:lnTo>
                        <a:pt x="77" y="242"/>
                      </a:lnTo>
                      <a:lnTo>
                        <a:pt x="75" y="244"/>
                      </a:lnTo>
                      <a:lnTo>
                        <a:pt x="73" y="244"/>
                      </a:lnTo>
                      <a:lnTo>
                        <a:pt x="63" y="230"/>
                      </a:lnTo>
                      <a:lnTo>
                        <a:pt x="61" y="225"/>
                      </a:lnTo>
                      <a:lnTo>
                        <a:pt x="59" y="225"/>
                      </a:lnTo>
                      <a:lnTo>
                        <a:pt x="55" y="217"/>
                      </a:lnTo>
                      <a:lnTo>
                        <a:pt x="57" y="217"/>
                      </a:lnTo>
                      <a:lnTo>
                        <a:pt x="55" y="215"/>
                      </a:lnTo>
                      <a:lnTo>
                        <a:pt x="55" y="211"/>
                      </a:lnTo>
                      <a:lnTo>
                        <a:pt x="55" y="209"/>
                      </a:lnTo>
                      <a:lnTo>
                        <a:pt x="55" y="207"/>
                      </a:lnTo>
                      <a:lnTo>
                        <a:pt x="55" y="205"/>
                      </a:lnTo>
                      <a:lnTo>
                        <a:pt x="54" y="205"/>
                      </a:lnTo>
                      <a:lnTo>
                        <a:pt x="54" y="203"/>
                      </a:lnTo>
                      <a:lnTo>
                        <a:pt x="54" y="202"/>
                      </a:lnTo>
                      <a:lnTo>
                        <a:pt x="52" y="200"/>
                      </a:lnTo>
                      <a:lnTo>
                        <a:pt x="52" y="198"/>
                      </a:lnTo>
                      <a:lnTo>
                        <a:pt x="52" y="196"/>
                      </a:lnTo>
                      <a:lnTo>
                        <a:pt x="50" y="196"/>
                      </a:lnTo>
                      <a:lnTo>
                        <a:pt x="50" y="194"/>
                      </a:lnTo>
                      <a:lnTo>
                        <a:pt x="50" y="192"/>
                      </a:lnTo>
                      <a:lnTo>
                        <a:pt x="48" y="192"/>
                      </a:lnTo>
                      <a:lnTo>
                        <a:pt x="48" y="190"/>
                      </a:lnTo>
                      <a:lnTo>
                        <a:pt x="48" y="188"/>
                      </a:lnTo>
                      <a:lnTo>
                        <a:pt x="46" y="188"/>
                      </a:lnTo>
                      <a:lnTo>
                        <a:pt x="46" y="186"/>
                      </a:lnTo>
                      <a:lnTo>
                        <a:pt x="46" y="184"/>
                      </a:lnTo>
                      <a:lnTo>
                        <a:pt x="44" y="184"/>
                      </a:lnTo>
                      <a:lnTo>
                        <a:pt x="44" y="182"/>
                      </a:lnTo>
                      <a:lnTo>
                        <a:pt x="44" y="180"/>
                      </a:lnTo>
                      <a:lnTo>
                        <a:pt x="42" y="180"/>
                      </a:lnTo>
                      <a:lnTo>
                        <a:pt x="42" y="178"/>
                      </a:lnTo>
                      <a:lnTo>
                        <a:pt x="42" y="177"/>
                      </a:lnTo>
                      <a:lnTo>
                        <a:pt x="40" y="173"/>
                      </a:lnTo>
                      <a:lnTo>
                        <a:pt x="38" y="169"/>
                      </a:lnTo>
                      <a:lnTo>
                        <a:pt x="36" y="169"/>
                      </a:lnTo>
                      <a:lnTo>
                        <a:pt x="36" y="167"/>
                      </a:lnTo>
                      <a:lnTo>
                        <a:pt x="34" y="165"/>
                      </a:lnTo>
                      <a:lnTo>
                        <a:pt x="32" y="163"/>
                      </a:lnTo>
                      <a:lnTo>
                        <a:pt x="25" y="152"/>
                      </a:lnTo>
                      <a:lnTo>
                        <a:pt x="23" y="148"/>
                      </a:lnTo>
                      <a:lnTo>
                        <a:pt x="21" y="144"/>
                      </a:lnTo>
                      <a:lnTo>
                        <a:pt x="19" y="142"/>
                      </a:lnTo>
                      <a:lnTo>
                        <a:pt x="13" y="132"/>
                      </a:lnTo>
                      <a:lnTo>
                        <a:pt x="2" y="109"/>
                      </a:lnTo>
                      <a:lnTo>
                        <a:pt x="0" y="106"/>
                      </a:lnTo>
                      <a:lnTo>
                        <a:pt x="0" y="104"/>
                      </a:lnTo>
                      <a:lnTo>
                        <a:pt x="0" y="100"/>
                      </a:lnTo>
                      <a:lnTo>
                        <a:pt x="0" y="98"/>
                      </a:lnTo>
                      <a:lnTo>
                        <a:pt x="0" y="94"/>
                      </a:lnTo>
                      <a:lnTo>
                        <a:pt x="0" y="88"/>
                      </a:lnTo>
                      <a:lnTo>
                        <a:pt x="29" y="75"/>
                      </a:lnTo>
                      <a:lnTo>
                        <a:pt x="36" y="88"/>
                      </a:lnTo>
                      <a:lnTo>
                        <a:pt x="48" y="84"/>
                      </a:lnTo>
                      <a:lnTo>
                        <a:pt x="54" y="92"/>
                      </a:lnTo>
                      <a:lnTo>
                        <a:pt x="61" y="88"/>
                      </a:lnTo>
                      <a:lnTo>
                        <a:pt x="55" y="79"/>
                      </a:lnTo>
                      <a:lnTo>
                        <a:pt x="75" y="69"/>
                      </a:lnTo>
                      <a:lnTo>
                        <a:pt x="67" y="54"/>
                      </a:lnTo>
                      <a:lnTo>
                        <a:pt x="115" y="29"/>
                      </a:lnTo>
                      <a:lnTo>
                        <a:pt x="123" y="29"/>
                      </a:lnTo>
                      <a:lnTo>
                        <a:pt x="163" y="23"/>
                      </a:lnTo>
                      <a:lnTo>
                        <a:pt x="167" y="21"/>
                      </a:lnTo>
                      <a:lnTo>
                        <a:pt x="173" y="19"/>
                      </a:lnTo>
                      <a:lnTo>
                        <a:pt x="257" y="0"/>
                      </a:lnTo>
                      <a:lnTo>
                        <a:pt x="257" y="2"/>
                      </a:lnTo>
                      <a:lnTo>
                        <a:pt x="267" y="25"/>
                      </a:lnTo>
                      <a:lnTo>
                        <a:pt x="269" y="27"/>
                      </a:lnTo>
                      <a:lnTo>
                        <a:pt x="269" y="33"/>
                      </a:lnTo>
                      <a:lnTo>
                        <a:pt x="249" y="42"/>
                      </a:lnTo>
                      <a:lnTo>
                        <a:pt x="257" y="46"/>
                      </a:lnTo>
                      <a:lnTo>
                        <a:pt x="278" y="58"/>
                      </a:lnTo>
                      <a:lnTo>
                        <a:pt x="286" y="61"/>
                      </a:lnTo>
                      <a:lnTo>
                        <a:pt x="301" y="71"/>
                      </a:lnTo>
                      <a:lnTo>
                        <a:pt x="307" y="75"/>
                      </a:lnTo>
                      <a:lnTo>
                        <a:pt x="324" y="82"/>
                      </a:lnTo>
                      <a:lnTo>
                        <a:pt x="332" y="88"/>
                      </a:lnTo>
                      <a:lnTo>
                        <a:pt x="345" y="96"/>
                      </a:lnTo>
                      <a:lnTo>
                        <a:pt x="351" y="98"/>
                      </a:lnTo>
                      <a:lnTo>
                        <a:pt x="374" y="111"/>
                      </a:lnTo>
                      <a:lnTo>
                        <a:pt x="372" y="125"/>
                      </a:lnTo>
                      <a:lnTo>
                        <a:pt x="372" y="134"/>
                      </a:lnTo>
                      <a:lnTo>
                        <a:pt x="401" y="127"/>
                      </a:lnTo>
                      <a:lnTo>
                        <a:pt x="416" y="123"/>
                      </a:lnTo>
                      <a:lnTo>
                        <a:pt x="466" y="107"/>
                      </a:lnTo>
                      <a:lnTo>
                        <a:pt x="468" y="129"/>
                      </a:lnTo>
                      <a:lnTo>
                        <a:pt x="472" y="140"/>
                      </a:lnTo>
                      <a:lnTo>
                        <a:pt x="441" y="180"/>
                      </a:lnTo>
                      <a:lnTo>
                        <a:pt x="428" y="194"/>
                      </a:lnTo>
                      <a:lnTo>
                        <a:pt x="407" y="219"/>
                      </a:lnTo>
                      <a:lnTo>
                        <a:pt x="397" y="226"/>
                      </a:lnTo>
                      <a:lnTo>
                        <a:pt x="374" y="246"/>
                      </a:lnTo>
                      <a:lnTo>
                        <a:pt x="365" y="255"/>
                      </a:lnTo>
                      <a:lnTo>
                        <a:pt x="357" y="259"/>
                      </a:lnTo>
                      <a:lnTo>
                        <a:pt x="338" y="276"/>
                      </a:lnTo>
                      <a:lnTo>
                        <a:pt x="330" y="282"/>
                      </a:lnTo>
                      <a:lnTo>
                        <a:pt x="284" y="321"/>
                      </a:lnTo>
                      <a:lnTo>
                        <a:pt x="278" y="324"/>
                      </a:lnTo>
                      <a:lnTo>
                        <a:pt x="265" y="336"/>
                      </a:lnTo>
                      <a:lnTo>
                        <a:pt x="249" y="347"/>
                      </a:lnTo>
                      <a:lnTo>
                        <a:pt x="178" y="280"/>
                      </a:lnTo>
                      <a:lnTo>
                        <a:pt x="178" y="278"/>
                      </a:lnTo>
                      <a:lnTo>
                        <a:pt x="176" y="276"/>
                      </a:lnTo>
                      <a:close/>
                    </a:path>
                  </a:pathLst>
                </a:custGeom>
                <a:solidFill>
                  <a:srgbClr val="C0504D">
                    <a:lumMod val="50000"/>
                  </a:srgbClr>
                </a:solidFill>
                <a:ln w="3175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de-DE" sz="1800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grpSp>
              <p:nvGrpSpPr>
                <p:cNvPr id="22" name="Gruppieren 21"/>
                <p:cNvGrpSpPr/>
                <p:nvPr/>
              </p:nvGrpSpPr>
              <p:grpSpPr>
                <a:xfrm>
                  <a:off x="2302585" y="1347788"/>
                  <a:ext cx="3629675" cy="3125787"/>
                  <a:chOff x="2302585" y="1347788"/>
                  <a:chExt cx="3629675" cy="3125787"/>
                </a:xfrm>
              </p:grpSpPr>
              <p:sp>
                <p:nvSpPr>
                  <p:cNvPr id="23" name="Freeform 8"/>
                  <p:cNvSpPr>
                    <a:spLocks/>
                  </p:cNvSpPr>
                  <p:nvPr/>
                </p:nvSpPr>
                <p:spPr bwMode="auto">
                  <a:xfrm>
                    <a:off x="4241800" y="1347788"/>
                    <a:ext cx="1360488" cy="771525"/>
                  </a:xfrm>
                  <a:custGeom>
                    <a:avLst/>
                    <a:gdLst>
                      <a:gd name="T0" fmla="*/ 624 w 1071"/>
                      <a:gd name="T1" fmla="*/ 444 h 607"/>
                      <a:gd name="T2" fmla="*/ 501 w 1071"/>
                      <a:gd name="T3" fmla="*/ 474 h 607"/>
                      <a:gd name="T4" fmla="*/ 434 w 1071"/>
                      <a:gd name="T5" fmla="*/ 501 h 607"/>
                      <a:gd name="T6" fmla="*/ 432 w 1071"/>
                      <a:gd name="T7" fmla="*/ 515 h 607"/>
                      <a:gd name="T8" fmla="*/ 428 w 1071"/>
                      <a:gd name="T9" fmla="*/ 522 h 607"/>
                      <a:gd name="T10" fmla="*/ 430 w 1071"/>
                      <a:gd name="T11" fmla="*/ 530 h 607"/>
                      <a:gd name="T12" fmla="*/ 434 w 1071"/>
                      <a:gd name="T13" fmla="*/ 538 h 607"/>
                      <a:gd name="T14" fmla="*/ 445 w 1071"/>
                      <a:gd name="T15" fmla="*/ 547 h 607"/>
                      <a:gd name="T16" fmla="*/ 455 w 1071"/>
                      <a:gd name="T17" fmla="*/ 563 h 607"/>
                      <a:gd name="T18" fmla="*/ 436 w 1071"/>
                      <a:gd name="T19" fmla="*/ 588 h 607"/>
                      <a:gd name="T20" fmla="*/ 422 w 1071"/>
                      <a:gd name="T21" fmla="*/ 570 h 607"/>
                      <a:gd name="T22" fmla="*/ 393 w 1071"/>
                      <a:gd name="T23" fmla="*/ 567 h 607"/>
                      <a:gd name="T24" fmla="*/ 324 w 1071"/>
                      <a:gd name="T25" fmla="*/ 588 h 607"/>
                      <a:gd name="T26" fmla="*/ 282 w 1071"/>
                      <a:gd name="T27" fmla="*/ 605 h 607"/>
                      <a:gd name="T28" fmla="*/ 259 w 1071"/>
                      <a:gd name="T29" fmla="*/ 607 h 607"/>
                      <a:gd name="T30" fmla="*/ 232 w 1071"/>
                      <a:gd name="T31" fmla="*/ 599 h 607"/>
                      <a:gd name="T32" fmla="*/ 196 w 1071"/>
                      <a:gd name="T33" fmla="*/ 584 h 607"/>
                      <a:gd name="T34" fmla="*/ 197 w 1071"/>
                      <a:gd name="T35" fmla="*/ 561 h 607"/>
                      <a:gd name="T36" fmla="*/ 201 w 1071"/>
                      <a:gd name="T37" fmla="*/ 536 h 607"/>
                      <a:gd name="T38" fmla="*/ 215 w 1071"/>
                      <a:gd name="T39" fmla="*/ 459 h 607"/>
                      <a:gd name="T40" fmla="*/ 182 w 1071"/>
                      <a:gd name="T41" fmla="*/ 448 h 607"/>
                      <a:gd name="T42" fmla="*/ 107 w 1071"/>
                      <a:gd name="T43" fmla="*/ 409 h 607"/>
                      <a:gd name="T44" fmla="*/ 105 w 1071"/>
                      <a:gd name="T45" fmla="*/ 394 h 607"/>
                      <a:gd name="T46" fmla="*/ 100 w 1071"/>
                      <a:gd name="T47" fmla="*/ 377 h 607"/>
                      <a:gd name="T48" fmla="*/ 94 w 1071"/>
                      <a:gd name="T49" fmla="*/ 363 h 607"/>
                      <a:gd name="T50" fmla="*/ 88 w 1071"/>
                      <a:gd name="T51" fmla="*/ 350 h 607"/>
                      <a:gd name="T52" fmla="*/ 53 w 1071"/>
                      <a:gd name="T53" fmla="*/ 321 h 607"/>
                      <a:gd name="T54" fmla="*/ 38 w 1071"/>
                      <a:gd name="T55" fmla="*/ 302 h 607"/>
                      <a:gd name="T56" fmla="*/ 55 w 1071"/>
                      <a:gd name="T57" fmla="*/ 231 h 607"/>
                      <a:gd name="T58" fmla="*/ 57 w 1071"/>
                      <a:gd name="T59" fmla="*/ 213 h 607"/>
                      <a:gd name="T60" fmla="*/ 53 w 1071"/>
                      <a:gd name="T61" fmla="*/ 192 h 607"/>
                      <a:gd name="T62" fmla="*/ 11 w 1071"/>
                      <a:gd name="T63" fmla="*/ 60 h 607"/>
                      <a:gd name="T64" fmla="*/ 0 w 1071"/>
                      <a:gd name="T65" fmla="*/ 31 h 607"/>
                      <a:gd name="T66" fmla="*/ 0 w 1071"/>
                      <a:gd name="T67" fmla="*/ 19 h 607"/>
                      <a:gd name="T68" fmla="*/ 4 w 1071"/>
                      <a:gd name="T69" fmla="*/ 2 h 607"/>
                      <a:gd name="T70" fmla="*/ 30 w 1071"/>
                      <a:gd name="T71" fmla="*/ 0 h 607"/>
                      <a:gd name="T72" fmla="*/ 476 w 1071"/>
                      <a:gd name="T73" fmla="*/ 16 h 607"/>
                      <a:gd name="T74" fmla="*/ 660 w 1071"/>
                      <a:gd name="T75" fmla="*/ 23 h 607"/>
                      <a:gd name="T76" fmla="*/ 808 w 1071"/>
                      <a:gd name="T77" fmla="*/ 35 h 607"/>
                      <a:gd name="T78" fmla="*/ 879 w 1071"/>
                      <a:gd name="T79" fmla="*/ 52 h 607"/>
                      <a:gd name="T80" fmla="*/ 912 w 1071"/>
                      <a:gd name="T81" fmla="*/ 92 h 607"/>
                      <a:gd name="T82" fmla="*/ 971 w 1071"/>
                      <a:gd name="T83" fmla="*/ 167 h 607"/>
                      <a:gd name="T84" fmla="*/ 1012 w 1071"/>
                      <a:gd name="T85" fmla="*/ 219 h 607"/>
                      <a:gd name="T86" fmla="*/ 1039 w 1071"/>
                      <a:gd name="T87" fmla="*/ 242 h 607"/>
                      <a:gd name="T88" fmla="*/ 1037 w 1071"/>
                      <a:gd name="T89" fmla="*/ 265 h 607"/>
                      <a:gd name="T90" fmla="*/ 1052 w 1071"/>
                      <a:gd name="T91" fmla="*/ 315 h 607"/>
                      <a:gd name="T92" fmla="*/ 1067 w 1071"/>
                      <a:gd name="T93" fmla="*/ 342 h 607"/>
                      <a:gd name="T94" fmla="*/ 1058 w 1071"/>
                      <a:gd name="T95" fmla="*/ 346 h 607"/>
                      <a:gd name="T96" fmla="*/ 1031 w 1071"/>
                      <a:gd name="T97" fmla="*/ 352 h 6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1071" h="607">
                        <a:moveTo>
                          <a:pt x="1017" y="355"/>
                        </a:moveTo>
                        <a:lnTo>
                          <a:pt x="749" y="417"/>
                        </a:lnTo>
                        <a:lnTo>
                          <a:pt x="624" y="444"/>
                        </a:lnTo>
                        <a:lnTo>
                          <a:pt x="530" y="467"/>
                        </a:lnTo>
                        <a:lnTo>
                          <a:pt x="514" y="471"/>
                        </a:lnTo>
                        <a:lnTo>
                          <a:pt x="501" y="474"/>
                        </a:lnTo>
                        <a:lnTo>
                          <a:pt x="489" y="478"/>
                        </a:lnTo>
                        <a:lnTo>
                          <a:pt x="445" y="498"/>
                        </a:lnTo>
                        <a:lnTo>
                          <a:pt x="434" y="501"/>
                        </a:lnTo>
                        <a:lnTo>
                          <a:pt x="439" y="511"/>
                        </a:lnTo>
                        <a:lnTo>
                          <a:pt x="434" y="513"/>
                        </a:lnTo>
                        <a:lnTo>
                          <a:pt x="432" y="515"/>
                        </a:lnTo>
                        <a:lnTo>
                          <a:pt x="430" y="517"/>
                        </a:lnTo>
                        <a:lnTo>
                          <a:pt x="430" y="519"/>
                        </a:lnTo>
                        <a:lnTo>
                          <a:pt x="428" y="522"/>
                        </a:lnTo>
                        <a:lnTo>
                          <a:pt x="428" y="524"/>
                        </a:lnTo>
                        <a:lnTo>
                          <a:pt x="428" y="528"/>
                        </a:lnTo>
                        <a:lnTo>
                          <a:pt x="430" y="530"/>
                        </a:lnTo>
                        <a:lnTo>
                          <a:pt x="430" y="532"/>
                        </a:lnTo>
                        <a:lnTo>
                          <a:pt x="432" y="536"/>
                        </a:lnTo>
                        <a:lnTo>
                          <a:pt x="434" y="538"/>
                        </a:lnTo>
                        <a:lnTo>
                          <a:pt x="438" y="540"/>
                        </a:lnTo>
                        <a:lnTo>
                          <a:pt x="441" y="544"/>
                        </a:lnTo>
                        <a:lnTo>
                          <a:pt x="445" y="547"/>
                        </a:lnTo>
                        <a:lnTo>
                          <a:pt x="451" y="555"/>
                        </a:lnTo>
                        <a:lnTo>
                          <a:pt x="453" y="559"/>
                        </a:lnTo>
                        <a:lnTo>
                          <a:pt x="455" y="563"/>
                        </a:lnTo>
                        <a:lnTo>
                          <a:pt x="457" y="569"/>
                        </a:lnTo>
                        <a:lnTo>
                          <a:pt x="461" y="580"/>
                        </a:lnTo>
                        <a:lnTo>
                          <a:pt x="436" y="588"/>
                        </a:lnTo>
                        <a:lnTo>
                          <a:pt x="434" y="580"/>
                        </a:lnTo>
                        <a:lnTo>
                          <a:pt x="428" y="574"/>
                        </a:lnTo>
                        <a:lnTo>
                          <a:pt x="422" y="570"/>
                        </a:lnTo>
                        <a:lnTo>
                          <a:pt x="416" y="569"/>
                        </a:lnTo>
                        <a:lnTo>
                          <a:pt x="407" y="567"/>
                        </a:lnTo>
                        <a:lnTo>
                          <a:pt x="393" y="567"/>
                        </a:lnTo>
                        <a:lnTo>
                          <a:pt x="378" y="569"/>
                        </a:lnTo>
                        <a:lnTo>
                          <a:pt x="365" y="572"/>
                        </a:lnTo>
                        <a:lnTo>
                          <a:pt x="324" y="588"/>
                        </a:lnTo>
                        <a:lnTo>
                          <a:pt x="309" y="595"/>
                        </a:lnTo>
                        <a:lnTo>
                          <a:pt x="294" y="601"/>
                        </a:lnTo>
                        <a:lnTo>
                          <a:pt x="282" y="605"/>
                        </a:lnTo>
                        <a:lnTo>
                          <a:pt x="272" y="607"/>
                        </a:lnTo>
                        <a:lnTo>
                          <a:pt x="263" y="607"/>
                        </a:lnTo>
                        <a:lnTo>
                          <a:pt x="259" y="607"/>
                        </a:lnTo>
                        <a:lnTo>
                          <a:pt x="249" y="607"/>
                        </a:lnTo>
                        <a:lnTo>
                          <a:pt x="238" y="603"/>
                        </a:lnTo>
                        <a:lnTo>
                          <a:pt x="232" y="599"/>
                        </a:lnTo>
                        <a:lnTo>
                          <a:pt x="213" y="588"/>
                        </a:lnTo>
                        <a:lnTo>
                          <a:pt x="203" y="586"/>
                        </a:lnTo>
                        <a:lnTo>
                          <a:pt x="196" y="584"/>
                        </a:lnTo>
                        <a:lnTo>
                          <a:pt x="190" y="576"/>
                        </a:lnTo>
                        <a:lnTo>
                          <a:pt x="196" y="565"/>
                        </a:lnTo>
                        <a:lnTo>
                          <a:pt x="197" y="561"/>
                        </a:lnTo>
                        <a:lnTo>
                          <a:pt x="199" y="542"/>
                        </a:lnTo>
                        <a:lnTo>
                          <a:pt x="201" y="538"/>
                        </a:lnTo>
                        <a:lnTo>
                          <a:pt x="201" y="536"/>
                        </a:lnTo>
                        <a:lnTo>
                          <a:pt x="215" y="471"/>
                        </a:lnTo>
                        <a:lnTo>
                          <a:pt x="213" y="469"/>
                        </a:lnTo>
                        <a:lnTo>
                          <a:pt x="215" y="459"/>
                        </a:lnTo>
                        <a:lnTo>
                          <a:pt x="207" y="457"/>
                        </a:lnTo>
                        <a:lnTo>
                          <a:pt x="196" y="451"/>
                        </a:lnTo>
                        <a:lnTo>
                          <a:pt x="182" y="448"/>
                        </a:lnTo>
                        <a:lnTo>
                          <a:pt x="107" y="411"/>
                        </a:lnTo>
                        <a:lnTo>
                          <a:pt x="109" y="409"/>
                        </a:lnTo>
                        <a:lnTo>
                          <a:pt x="107" y="409"/>
                        </a:lnTo>
                        <a:lnTo>
                          <a:pt x="107" y="403"/>
                        </a:lnTo>
                        <a:lnTo>
                          <a:pt x="105" y="400"/>
                        </a:lnTo>
                        <a:lnTo>
                          <a:pt x="105" y="394"/>
                        </a:lnTo>
                        <a:lnTo>
                          <a:pt x="103" y="386"/>
                        </a:lnTo>
                        <a:lnTo>
                          <a:pt x="100" y="378"/>
                        </a:lnTo>
                        <a:lnTo>
                          <a:pt x="100" y="377"/>
                        </a:lnTo>
                        <a:lnTo>
                          <a:pt x="100" y="375"/>
                        </a:lnTo>
                        <a:lnTo>
                          <a:pt x="96" y="369"/>
                        </a:lnTo>
                        <a:lnTo>
                          <a:pt x="94" y="363"/>
                        </a:lnTo>
                        <a:lnTo>
                          <a:pt x="96" y="363"/>
                        </a:lnTo>
                        <a:lnTo>
                          <a:pt x="92" y="355"/>
                        </a:lnTo>
                        <a:lnTo>
                          <a:pt x="88" y="350"/>
                        </a:lnTo>
                        <a:lnTo>
                          <a:pt x="80" y="338"/>
                        </a:lnTo>
                        <a:lnTo>
                          <a:pt x="71" y="330"/>
                        </a:lnTo>
                        <a:lnTo>
                          <a:pt x="53" y="321"/>
                        </a:lnTo>
                        <a:lnTo>
                          <a:pt x="40" y="315"/>
                        </a:lnTo>
                        <a:lnTo>
                          <a:pt x="34" y="315"/>
                        </a:lnTo>
                        <a:lnTo>
                          <a:pt x="38" y="302"/>
                        </a:lnTo>
                        <a:lnTo>
                          <a:pt x="40" y="296"/>
                        </a:lnTo>
                        <a:lnTo>
                          <a:pt x="42" y="288"/>
                        </a:lnTo>
                        <a:lnTo>
                          <a:pt x="55" y="231"/>
                        </a:lnTo>
                        <a:lnTo>
                          <a:pt x="57" y="225"/>
                        </a:lnTo>
                        <a:lnTo>
                          <a:pt x="57" y="219"/>
                        </a:lnTo>
                        <a:lnTo>
                          <a:pt x="57" y="213"/>
                        </a:lnTo>
                        <a:lnTo>
                          <a:pt x="57" y="211"/>
                        </a:lnTo>
                        <a:lnTo>
                          <a:pt x="52" y="192"/>
                        </a:lnTo>
                        <a:lnTo>
                          <a:pt x="53" y="192"/>
                        </a:lnTo>
                        <a:lnTo>
                          <a:pt x="55" y="192"/>
                        </a:lnTo>
                        <a:lnTo>
                          <a:pt x="17" y="71"/>
                        </a:lnTo>
                        <a:lnTo>
                          <a:pt x="11" y="60"/>
                        </a:lnTo>
                        <a:lnTo>
                          <a:pt x="7" y="48"/>
                        </a:lnTo>
                        <a:lnTo>
                          <a:pt x="5" y="42"/>
                        </a:lnTo>
                        <a:lnTo>
                          <a:pt x="0" y="31"/>
                        </a:lnTo>
                        <a:lnTo>
                          <a:pt x="0" y="25"/>
                        </a:lnTo>
                        <a:lnTo>
                          <a:pt x="0" y="21"/>
                        </a:lnTo>
                        <a:lnTo>
                          <a:pt x="0" y="19"/>
                        </a:lnTo>
                        <a:lnTo>
                          <a:pt x="2" y="4"/>
                        </a:lnTo>
                        <a:lnTo>
                          <a:pt x="0" y="2"/>
                        </a:lnTo>
                        <a:lnTo>
                          <a:pt x="4" y="2"/>
                        </a:lnTo>
                        <a:lnTo>
                          <a:pt x="5" y="2"/>
                        </a:lnTo>
                        <a:lnTo>
                          <a:pt x="5" y="0"/>
                        </a:lnTo>
                        <a:lnTo>
                          <a:pt x="30" y="0"/>
                        </a:lnTo>
                        <a:lnTo>
                          <a:pt x="30" y="2"/>
                        </a:lnTo>
                        <a:lnTo>
                          <a:pt x="468" y="16"/>
                        </a:lnTo>
                        <a:lnTo>
                          <a:pt x="476" y="16"/>
                        </a:lnTo>
                        <a:lnTo>
                          <a:pt x="559" y="19"/>
                        </a:lnTo>
                        <a:lnTo>
                          <a:pt x="570" y="19"/>
                        </a:lnTo>
                        <a:lnTo>
                          <a:pt x="660" y="23"/>
                        </a:lnTo>
                        <a:lnTo>
                          <a:pt x="729" y="29"/>
                        </a:lnTo>
                        <a:lnTo>
                          <a:pt x="775" y="33"/>
                        </a:lnTo>
                        <a:lnTo>
                          <a:pt x="808" y="35"/>
                        </a:lnTo>
                        <a:lnTo>
                          <a:pt x="818" y="35"/>
                        </a:lnTo>
                        <a:lnTo>
                          <a:pt x="870" y="39"/>
                        </a:lnTo>
                        <a:lnTo>
                          <a:pt x="879" y="52"/>
                        </a:lnTo>
                        <a:lnTo>
                          <a:pt x="889" y="62"/>
                        </a:lnTo>
                        <a:lnTo>
                          <a:pt x="896" y="71"/>
                        </a:lnTo>
                        <a:lnTo>
                          <a:pt x="912" y="92"/>
                        </a:lnTo>
                        <a:lnTo>
                          <a:pt x="948" y="137"/>
                        </a:lnTo>
                        <a:lnTo>
                          <a:pt x="956" y="148"/>
                        </a:lnTo>
                        <a:lnTo>
                          <a:pt x="971" y="167"/>
                        </a:lnTo>
                        <a:lnTo>
                          <a:pt x="998" y="204"/>
                        </a:lnTo>
                        <a:lnTo>
                          <a:pt x="1004" y="211"/>
                        </a:lnTo>
                        <a:lnTo>
                          <a:pt x="1012" y="219"/>
                        </a:lnTo>
                        <a:lnTo>
                          <a:pt x="1017" y="227"/>
                        </a:lnTo>
                        <a:lnTo>
                          <a:pt x="1025" y="233"/>
                        </a:lnTo>
                        <a:lnTo>
                          <a:pt x="1039" y="242"/>
                        </a:lnTo>
                        <a:lnTo>
                          <a:pt x="1039" y="244"/>
                        </a:lnTo>
                        <a:lnTo>
                          <a:pt x="1037" y="259"/>
                        </a:lnTo>
                        <a:lnTo>
                          <a:pt x="1037" y="265"/>
                        </a:lnTo>
                        <a:lnTo>
                          <a:pt x="1035" y="277"/>
                        </a:lnTo>
                        <a:lnTo>
                          <a:pt x="1035" y="294"/>
                        </a:lnTo>
                        <a:lnTo>
                          <a:pt x="1052" y="315"/>
                        </a:lnTo>
                        <a:lnTo>
                          <a:pt x="1060" y="327"/>
                        </a:lnTo>
                        <a:lnTo>
                          <a:pt x="1071" y="340"/>
                        </a:lnTo>
                        <a:lnTo>
                          <a:pt x="1067" y="342"/>
                        </a:lnTo>
                        <a:lnTo>
                          <a:pt x="1064" y="342"/>
                        </a:lnTo>
                        <a:lnTo>
                          <a:pt x="1062" y="344"/>
                        </a:lnTo>
                        <a:lnTo>
                          <a:pt x="1058" y="346"/>
                        </a:lnTo>
                        <a:lnTo>
                          <a:pt x="1054" y="346"/>
                        </a:lnTo>
                        <a:lnTo>
                          <a:pt x="1042" y="350"/>
                        </a:lnTo>
                        <a:lnTo>
                          <a:pt x="1031" y="352"/>
                        </a:lnTo>
                        <a:lnTo>
                          <a:pt x="1025" y="352"/>
                        </a:lnTo>
                        <a:lnTo>
                          <a:pt x="1017" y="355"/>
                        </a:lnTo>
                        <a:close/>
                      </a:path>
                    </a:pathLst>
                  </a:custGeom>
                  <a:solidFill>
                    <a:srgbClr val="C0504D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4" name="Freeform 9"/>
                  <p:cNvSpPr>
                    <a:spLocks/>
                  </p:cNvSpPr>
                  <p:nvPr/>
                </p:nvSpPr>
                <p:spPr bwMode="auto">
                  <a:xfrm>
                    <a:off x="2813050" y="2220913"/>
                    <a:ext cx="1503363" cy="1419225"/>
                  </a:xfrm>
                  <a:custGeom>
                    <a:avLst/>
                    <a:gdLst>
                      <a:gd name="T0" fmla="*/ 926 w 1185"/>
                      <a:gd name="T1" fmla="*/ 537 h 1117"/>
                      <a:gd name="T2" fmla="*/ 993 w 1185"/>
                      <a:gd name="T3" fmla="*/ 591 h 1117"/>
                      <a:gd name="T4" fmla="*/ 1016 w 1185"/>
                      <a:gd name="T5" fmla="*/ 637 h 1117"/>
                      <a:gd name="T6" fmla="*/ 1032 w 1185"/>
                      <a:gd name="T7" fmla="*/ 697 h 1117"/>
                      <a:gd name="T8" fmla="*/ 1053 w 1185"/>
                      <a:gd name="T9" fmla="*/ 752 h 1117"/>
                      <a:gd name="T10" fmla="*/ 1083 w 1185"/>
                      <a:gd name="T11" fmla="*/ 795 h 1117"/>
                      <a:gd name="T12" fmla="*/ 1114 w 1185"/>
                      <a:gd name="T13" fmla="*/ 812 h 1117"/>
                      <a:gd name="T14" fmla="*/ 1156 w 1185"/>
                      <a:gd name="T15" fmla="*/ 837 h 1117"/>
                      <a:gd name="T16" fmla="*/ 1170 w 1185"/>
                      <a:gd name="T17" fmla="*/ 850 h 1117"/>
                      <a:gd name="T18" fmla="*/ 1135 w 1185"/>
                      <a:gd name="T19" fmla="*/ 881 h 1117"/>
                      <a:gd name="T20" fmla="*/ 1010 w 1185"/>
                      <a:gd name="T21" fmla="*/ 1063 h 1117"/>
                      <a:gd name="T22" fmla="*/ 959 w 1185"/>
                      <a:gd name="T23" fmla="*/ 1117 h 1117"/>
                      <a:gd name="T24" fmla="*/ 953 w 1185"/>
                      <a:gd name="T25" fmla="*/ 1109 h 1117"/>
                      <a:gd name="T26" fmla="*/ 947 w 1185"/>
                      <a:gd name="T27" fmla="*/ 1106 h 1117"/>
                      <a:gd name="T28" fmla="*/ 928 w 1185"/>
                      <a:gd name="T29" fmla="*/ 1094 h 1117"/>
                      <a:gd name="T30" fmla="*/ 891 w 1185"/>
                      <a:gd name="T31" fmla="*/ 1038 h 1117"/>
                      <a:gd name="T32" fmla="*/ 847 w 1185"/>
                      <a:gd name="T33" fmla="*/ 914 h 1117"/>
                      <a:gd name="T34" fmla="*/ 795 w 1185"/>
                      <a:gd name="T35" fmla="*/ 745 h 1117"/>
                      <a:gd name="T36" fmla="*/ 820 w 1185"/>
                      <a:gd name="T37" fmla="*/ 639 h 1117"/>
                      <a:gd name="T38" fmla="*/ 721 w 1185"/>
                      <a:gd name="T39" fmla="*/ 641 h 1117"/>
                      <a:gd name="T40" fmla="*/ 536 w 1185"/>
                      <a:gd name="T41" fmla="*/ 656 h 1117"/>
                      <a:gd name="T42" fmla="*/ 121 w 1185"/>
                      <a:gd name="T43" fmla="*/ 700 h 1117"/>
                      <a:gd name="T44" fmla="*/ 56 w 1185"/>
                      <a:gd name="T45" fmla="*/ 712 h 1117"/>
                      <a:gd name="T46" fmla="*/ 54 w 1185"/>
                      <a:gd name="T47" fmla="*/ 702 h 1117"/>
                      <a:gd name="T48" fmla="*/ 0 w 1185"/>
                      <a:gd name="T49" fmla="*/ 629 h 1117"/>
                      <a:gd name="T50" fmla="*/ 66 w 1185"/>
                      <a:gd name="T51" fmla="*/ 505 h 1117"/>
                      <a:gd name="T52" fmla="*/ 100 w 1185"/>
                      <a:gd name="T53" fmla="*/ 508 h 1117"/>
                      <a:gd name="T54" fmla="*/ 127 w 1185"/>
                      <a:gd name="T55" fmla="*/ 503 h 1117"/>
                      <a:gd name="T56" fmla="*/ 116 w 1185"/>
                      <a:gd name="T57" fmla="*/ 493 h 1117"/>
                      <a:gd name="T58" fmla="*/ 146 w 1185"/>
                      <a:gd name="T59" fmla="*/ 426 h 1117"/>
                      <a:gd name="T60" fmla="*/ 183 w 1185"/>
                      <a:gd name="T61" fmla="*/ 384 h 1117"/>
                      <a:gd name="T62" fmla="*/ 223 w 1185"/>
                      <a:gd name="T63" fmla="*/ 376 h 1117"/>
                      <a:gd name="T64" fmla="*/ 196 w 1185"/>
                      <a:gd name="T65" fmla="*/ 236 h 1117"/>
                      <a:gd name="T66" fmla="*/ 204 w 1185"/>
                      <a:gd name="T67" fmla="*/ 105 h 1117"/>
                      <a:gd name="T68" fmla="*/ 240 w 1185"/>
                      <a:gd name="T69" fmla="*/ 17 h 1117"/>
                      <a:gd name="T70" fmla="*/ 264 w 1185"/>
                      <a:gd name="T71" fmla="*/ 5 h 1117"/>
                      <a:gd name="T72" fmla="*/ 340 w 1185"/>
                      <a:gd name="T73" fmla="*/ 17 h 1117"/>
                      <a:gd name="T74" fmla="*/ 406 w 1185"/>
                      <a:gd name="T75" fmla="*/ 11 h 1117"/>
                      <a:gd name="T76" fmla="*/ 479 w 1185"/>
                      <a:gd name="T77" fmla="*/ 5 h 1117"/>
                      <a:gd name="T78" fmla="*/ 553 w 1185"/>
                      <a:gd name="T79" fmla="*/ 5 h 1117"/>
                      <a:gd name="T80" fmla="*/ 584 w 1185"/>
                      <a:gd name="T81" fmla="*/ 9 h 1117"/>
                      <a:gd name="T82" fmla="*/ 642 w 1185"/>
                      <a:gd name="T83" fmla="*/ 32 h 1117"/>
                      <a:gd name="T84" fmla="*/ 688 w 1185"/>
                      <a:gd name="T85" fmla="*/ 51 h 1117"/>
                      <a:gd name="T86" fmla="*/ 772 w 1185"/>
                      <a:gd name="T87" fmla="*/ 140 h 1117"/>
                      <a:gd name="T88" fmla="*/ 788 w 1185"/>
                      <a:gd name="T89" fmla="*/ 157 h 1117"/>
                      <a:gd name="T90" fmla="*/ 851 w 1185"/>
                      <a:gd name="T91" fmla="*/ 432 h 1117"/>
                      <a:gd name="T92" fmla="*/ 863 w 1185"/>
                      <a:gd name="T93" fmla="*/ 468 h 1117"/>
                      <a:gd name="T94" fmla="*/ 882 w 1185"/>
                      <a:gd name="T95" fmla="*/ 499 h 11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1185" h="1117">
                        <a:moveTo>
                          <a:pt x="907" y="524"/>
                        </a:moveTo>
                        <a:lnTo>
                          <a:pt x="914" y="530"/>
                        </a:lnTo>
                        <a:lnTo>
                          <a:pt x="926" y="535"/>
                        </a:lnTo>
                        <a:lnTo>
                          <a:pt x="926" y="537"/>
                        </a:lnTo>
                        <a:lnTo>
                          <a:pt x="959" y="558"/>
                        </a:lnTo>
                        <a:lnTo>
                          <a:pt x="974" y="572"/>
                        </a:lnTo>
                        <a:lnTo>
                          <a:pt x="986" y="583"/>
                        </a:lnTo>
                        <a:lnTo>
                          <a:pt x="993" y="591"/>
                        </a:lnTo>
                        <a:lnTo>
                          <a:pt x="999" y="601"/>
                        </a:lnTo>
                        <a:lnTo>
                          <a:pt x="1003" y="608"/>
                        </a:lnTo>
                        <a:lnTo>
                          <a:pt x="1010" y="622"/>
                        </a:lnTo>
                        <a:lnTo>
                          <a:pt x="1016" y="637"/>
                        </a:lnTo>
                        <a:lnTo>
                          <a:pt x="1020" y="643"/>
                        </a:lnTo>
                        <a:lnTo>
                          <a:pt x="1024" y="662"/>
                        </a:lnTo>
                        <a:lnTo>
                          <a:pt x="1028" y="672"/>
                        </a:lnTo>
                        <a:lnTo>
                          <a:pt x="1032" y="697"/>
                        </a:lnTo>
                        <a:lnTo>
                          <a:pt x="1037" y="718"/>
                        </a:lnTo>
                        <a:lnTo>
                          <a:pt x="1041" y="722"/>
                        </a:lnTo>
                        <a:lnTo>
                          <a:pt x="1047" y="741"/>
                        </a:lnTo>
                        <a:lnTo>
                          <a:pt x="1053" y="752"/>
                        </a:lnTo>
                        <a:lnTo>
                          <a:pt x="1055" y="758"/>
                        </a:lnTo>
                        <a:lnTo>
                          <a:pt x="1060" y="766"/>
                        </a:lnTo>
                        <a:lnTo>
                          <a:pt x="1068" y="777"/>
                        </a:lnTo>
                        <a:lnTo>
                          <a:pt x="1083" y="795"/>
                        </a:lnTo>
                        <a:lnTo>
                          <a:pt x="1089" y="800"/>
                        </a:lnTo>
                        <a:lnTo>
                          <a:pt x="1103" y="808"/>
                        </a:lnTo>
                        <a:lnTo>
                          <a:pt x="1114" y="814"/>
                        </a:lnTo>
                        <a:lnTo>
                          <a:pt x="1114" y="812"/>
                        </a:lnTo>
                        <a:lnTo>
                          <a:pt x="1120" y="814"/>
                        </a:lnTo>
                        <a:lnTo>
                          <a:pt x="1118" y="818"/>
                        </a:lnTo>
                        <a:lnTo>
                          <a:pt x="1147" y="829"/>
                        </a:lnTo>
                        <a:lnTo>
                          <a:pt x="1156" y="837"/>
                        </a:lnTo>
                        <a:lnTo>
                          <a:pt x="1170" y="841"/>
                        </a:lnTo>
                        <a:lnTo>
                          <a:pt x="1179" y="843"/>
                        </a:lnTo>
                        <a:lnTo>
                          <a:pt x="1185" y="843"/>
                        </a:lnTo>
                        <a:lnTo>
                          <a:pt x="1170" y="850"/>
                        </a:lnTo>
                        <a:lnTo>
                          <a:pt x="1158" y="856"/>
                        </a:lnTo>
                        <a:lnTo>
                          <a:pt x="1156" y="856"/>
                        </a:lnTo>
                        <a:lnTo>
                          <a:pt x="1158" y="860"/>
                        </a:lnTo>
                        <a:lnTo>
                          <a:pt x="1135" y="881"/>
                        </a:lnTo>
                        <a:lnTo>
                          <a:pt x="1131" y="879"/>
                        </a:lnTo>
                        <a:lnTo>
                          <a:pt x="1070" y="960"/>
                        </a:lnTo>
                        <a:lnTo>
                          <a:pt x="1070" y="962"/>
                        </a:lnTo>
                        <a:lnTo>
                          <a:pt x="1010" y="1063"/>
                        </a:lnTo>
                        <a:lnTo>
                          <a:pt x="1003" y="1075"/>
                        </a:lnTo>
                        <a:lnTo>
                          <a:pt x="984" y="1096"/>
                        </a:lnTo>
                        <a:lnTo>
                          <a:pt x="978" y="1102"/>
                        </a:lnTo>
                        <a:lnTo>
                          <a:pt x="959" y="1117"/>
                        </a:lnTo>
                        <a:lnTo>
                          <a:pt x="957" y="1115"/>
                        </a:lnTo>
                        <a:lnTo>
                          <a:pt x="955" y="1113"/>
                        </a:lnTo>
                        <a:lnTo>
                          <a:pt x="953" y="1111"/>
                        </a:lnTo>
                        <a:lnTo>
                          <a:pt x="953" y="1109"/>
                        </a:lnTo>
                        <a:lnTo>
                          <a:pt x="951" y="1111"/>
                        </a:lnTo>
                        <a:lnTo>
                          <a:pt x="947" y="1107"/>
                        </a:lnTo>
                        <a:lnTo>
                          <a:pt x="949" y="1107"/>
                        </a:lnTo>
                        <a:lnTo>
                          <a:pt x="947" y="1106"/>
                        </a:lnTo>
                        <a:lnTo>
                          <a:pt x="941" y="1102"/>
                        </a:lnTo>
                        <a:lnTo>
                          <a:pt x="938" y="1098"/>
                        </a:lnTo>
                        <a:lnTo>
                          <a:pt x="936" y="1100"/>
                        </a:lnTo>
                        <a:lnTo>
                          <a:pt x="928" y="1094"/>
                        </a:lnTo>
                        <a:lnTo>
                          <a:pt x="920" y="1086"/>
                        </a:lnTo>
                        <a:lnTo>
                          <a:pt x="914" y="1079"/>
                        </a:lnTo>
                        <a:lnTo>
                          <a:pt x="899" y="1056"/>
                        </a:lnTo>
                        <a:lnTo>
                          <a:pt x="891" y="1038"/>
                        </a:lnTo>
                        <a:lnTo>
                          <a:pt x="884" y="1019"/>
                        </a:lnTo>
                        <a:lnTo>
                          <a:pt x="880" y="992"/>
                        </a:lnTo>
                        <a:lnTo>
                          <a:pt x="866" y="929"/>
                        </a:lnTo>
                        <a:lnTo>
                          <a:pt x="847" y="914"/>
                        </a:lnTo>
                        <a:lnTo>
                          <a:pt x="845" y="912"/>
                        </a:lnTo>
                        <a:lnTo>
                          <a:pt x="782" y="862"/>
                        </a:lnTo>
                        <a:lnTo>
                          <a:pt x="845" y="783"/>
                        </a:lnTo>
                        <a:lnTo>
                          <a:pt x="795" y="745"/>
                        </a:lnTo>
                        <a:lnTo>
                          <a:pt x="817" y="716"/>
                        </a:lnTo>
                        <a:lnTo>
                          <a:pt x="811" y="710"/>
                        </a:lnTo>
                        <a:lnTo>
                          <a:pt x="849" y="660"/>
                        </a:lnTo>
                        <a:lnTo>
                          <a:pt x="820" y="639"/>
                        </a:lnTo>
                        <a:lnTo>
                          <a:pt x="822" y="635"/>
                        </a:lnTo>
                        <a:lnTo>
                          <a:pt x="828" y="629"/>
                        </a:lnTo>
                        <a:lnTo>
                          <a:pt x="820" y="631"/>
                        </a:lnTo>
                        <a:lnTo>
                          <a:pt x="721" y="641"/>
                        </a:lnTo>
                        <a:lnTo>
                          <a:pt x="632" y="649"/>
                        </a:lnTo>
                        <a:lnTo>
                          <a:pt x="580" y="652"/>
                        </a:lnTo>
                        <a:lnTo>
                          <a:pt x="542" y="656"/>
                        </a:lnTo>
                        <a:lnTo>
                          <a:pt x="536" y="656"/>
                        </a:lnTo>
                        <a:lnTo>
                          <a:pt x="354" y="675"/>
                        </a:lnTo>
                        <a:lnTo>
                          <a:pt x="344" y="675"/>
                        </a:lnTo>
                        <a:lnTo>
                          <a:pt x="254" y="685"/>
                        </a:lnTo>
                        <a:lnTo>
                          <a:pt x="121" y="700"/>
                        </a:lnTo>
                        <a:lnTo>
                          <a:pt x="104" y="704"/>
                        </a:lnTo>
                        <a:lnTo>
                          <a:pt x="96" y="708"/>
                        </a:lnTo>
                        <a:lnTo>
                          <a:pt x="54" y="714"/>
                        </a:lnTo>
                        <a:lnTo>
                          <a:pt x="56" y="712"/>
                        </a:lnTo>
                        <a:lnTo>
                          <a:pt x="56" y="710"/>
                        </a:lnTo>
                        <a:lnTo>
                          <a:pt x="58" y="706"/>
                        </a:lnTo>
                        <a:lnTo>
                          <a:pt x="58" y="702"/>
                        </a:lnTo>
                        <a:lnTo>
                          <a:pt x="54" y="702"/>
                        </a:lnTo>
                        <a:lnTo>
                          <a:pt x="47" y="702"/>
                        </a:lnTo>
                        <a:lnTo>
                          <a:pt x="18" y="693"/>
                        </a:lnTo>
                        <a:lnTo>
                          <a:pt x="10" y="651"/>
                        </a:lnTo>
                        <a:lnTo>
                          <a:pt x="0" y="629"/>
                        </a:lnTo>
                        <a:lnTo>
                          <a:pt x="29" y="568"/>
                        </a:lnTo>
                        <a:lnTo>
                          <a:pt x="41" y="526"/>
                        </a:lnTo>
                        <a:lnTo>
                          <a:pt x="56" y="501"/>
                        </a:lnTo>
                        <a:lnTo>
                          <a:pt x="66" y="505"/>
                        </a:lnTo>
                        <a:lnTo>
                          <a:pt x="77" y="508"/>
                        </a:lnTo>
                        <a:lnTo>
                          <a:pt x="81" y="510"/>
                        </a:lnTo>
                        <a:lnTo>
                          <a:pt x="95" y="510"/>
                        </a:lnTo>
                        <a:lnTo>
                          <a:pt x="100" y="508"/>
                        </a:lnTo>
                        <a:lnTo>
                          <a:pt x="106" y="503"/>
                        </a:lnTo>
                        <a:lnTo>
                          <a:pt x="112" y="503"/>
                        </a:lnTo>
                        <a:lnTo>
                          <a:pt x="125" y="508"/>
                        </a:lnTo>
                        <a:lnTo>
                          <a:pt x="127" y="503"/>
                        </a:lnTo>
                        <a:lnTo>
                          <a:pt x="125" y="501"/>
                        </a:lnTo>
                        <a:lnTo>
                          <a:pt x="121" y="499"/>
                        </a:lnTo>
                        <a:lnTo>
                          <a:pt x="114" y="497"/>
                        </a:lnTo>
                        <a:lnTo>
                          <a:pt x="116" y="493"/>
                        </a:lnTo>
                        <a:lnTo>
                          <a:pt x="129" y="462"/>
                        </a:lnTo>
                        <a:lnTo>
                          <a:pt x="135" y="445"/>
                        </a:lnTo>
                        <a:lnTo>
                          <a:pt x="141" y="434"/>
                        </a:lnTo>
                        <a:lnTo>
                          <a:pt x="146" y="426"/>
                        </a:lnTo>
                        <a:lnTo>
                          <a:pt x="154" y="418"/>
                        </a:lnTo>
                        <a:lnTo>
                          <a:pt x="168" y="397"/>
                        </a:lnTo>
                        <a:lnTo>
                          <a:pt x="177" y="382"/>
                        </a:lnTo>
                        <a:lnTo>
                          <a:pt x="183" y="384"/>
                        </a:lnTo>
                        <a:lnTo>
                          <a:pt x="194" y="364"/>
                        </a:lnTo>
                        <a:lnTo>
                          <a:pt x="198" y="364"/>
                        </a:lnTo>
                        <a:lnTo>
                          <a:pt x="200" y="378"/>
                        </a:lnTo>
                        <a:lnTo>
                          <a:pt x="223" y="376"/>
                        </a:lnTo>
                        <a:lnTo>
                          <a:pt x="210" y="355"/>
                        </a:lnTo>
                        <a:lnTo>
                          <a:pt x="208" y="347"/>
                        </a:lnTo>
                        <a:lnTo>
                          <a:pt x="202" y="301"/>
                        </a:lnTo>
                        <a:lnTo>
                          <a:pt x="196" y="236"/>
                        </a:lnTo>
                        <a:lnTo>
                          <a:pt x="194" y="161"/>
                        </a:lnTo>
                        <a:lnTo>
                          <a:pt x="194" y="142"/>
                        </a:lnTo>
                        <a:lnTo>
                          <a:pt x="198" y="126"/>
                        </a:lnTo>
                        <a:lnTo>
                          <a:pt x="204" y="105"/>
                        </a:lnTo>
                        <a:lnTo>
                          <a:pt x="214" y="84"/>
                        </a:lnTo>
                        <a:lnTo>
                          <a:pt x="229" y="46"/>
                        </a:lnTo>
                        <a:lnTo>
                          <a:pt x="239" y="21"/>
                        </a:lnTo>
                        <a:lnTo>
                          <a:pt x="240" y="17"/>
                        </a:lnTo>
                        <a:lnTo>
                          <a:pt x="237" y="15"/>
                        </a:lnTo>
                        <a:lnTo>
                          <a:pt x="244" y="0"/>
                        </a:lnTo>
                        <a:lnTo>
                          <a:pt x="254" y="2"/>
                        </a:lnTo>
                        <a:lnTo>
                          <a:pt x="264" y="5"/>
                        </a:lnTo>
                        <a:lnTo>
                          <a:pt x="292" y="11"/>
                        </a:lnTo>
                        <a:lnTo>
                          <a:pt x="312" y="11"/>
                        </a:lnTo>
                        <a:lnTo>
                          <a:pt x="315" y="11"/>
                        </a:lnTo>
                        <a:lnTo>
                          <a:pt x="340" y="17"/>
                        </a:lnTo>
                        <a:lnTo>
                          <a:pt x="354" y="15"/>
                        </a:lnTo>
                        <a:lnTo>
                          <a:pt x="356" y="13"/>
                        </a:lnTo>
                        <a:lnTo>
                          <a:pt x="358" y="5"/>
                        </a:lnTo>
                        <a:lnTo>
                          <a:pt x="406" y="11"/>
                        </a:lnTo>
                        <a:lnTo>
                          <a:pt x="409" y="11"/>
                        </a:lnTo>
                        <a:lnTo>
                          <a:pt x="411" y="13"/>
                        </a:lnTo>
                        <a:lnTo>
                          <a:pt x="463" y="5"/>
                        </a:lnTo>
                        <a:lnTo>
                          <a:pt x="479" y="5"/>
                        </a:lnTo>
                        <a:lnTo>
                          <a:pt x="505" y="3"/>
                        </a:lnTo>
                        <a:lnTo>
                          <a:pt x="530" y="3"/>
                        </a:lnTo>
                        <a:lnTo>
                          <a:pt x="546" y="5"/>
                        </a:lnTo>
                        <a:lnTo>
                          <a:pt x="553" y="5"/>
                        </a:lnTo>
                        <a:lnTo>
                          <a:pt x="569" y="11"/>
                        </a:lnTo>
                        <a:lnTo>
                          <a:pt x="573" y="3"/>
                        </a:lnTo>
                        <a:lnTo>
                          <a:pt x="575" y="7"/>
                        </a:lnTo>
                        <a:lnTo>
                          <a:pt x="584" y="9"/>
                        </a:lnTo>
                        <a:lnTo>
                          <a:pt x="590" y="11"/>
                        </a:lnTo>
                        <a:lnTo>
                          <a:pt x="630" y="30"/>
                        </a:lnTo>
                        <a:lnTo>
                          <a:pt x="640" y="32"/>
                        </a:lnTo>
                        <a:lnTo>
                          <a:pt x="642" y="32"/>
                        </a:lnTo>
                        <a:lnTo>
                          <a:pt x="659" y="40"/>
                        </a:lnTo>
                        <a:lnTo>
                          <a:pt x="682" y="51"/>
                        </a:lnTo>
                        <a:lnTo>
                          <a:pt x="684" y="50"/>
                        </a:lnTo>
                        <a:lnTo>
                          <a:pt x="688" y="51"/>
                        </a:lnTo>
                        <a:lnTo>
                          <a:pt x="692" y="53"/>
                        </a:lnTo>
                        <a:lnTo>
                          <a:pt x="728" y="90"/>
                        </a:lnTo>
                        <a:lnTo>
                          <a:pt x="759" y="121"/>
                        </a:lnTo>
                        <a:lnTo>
                          <a:pt x="772" y="140"/>
                        </a:lnTo>
                        <a:lnTo>
                          <a:pt x="778" y="149"/>
                        </a:lnTo>
                        <a:lnTo>
                          <a:pt x="782" y="147"/>
                        </a:lnTo>
                        <a:lnTo>
                          <a:pt x="786" y="157"/>
                        </a:lnTo>
                        <a:lnTo>
                          <a:pt x="788" y="157"/>
                        </a:lnTo>
                        <a:lnTo>
                          <a:pt x="799" y="180"/>
                        </a:lnTo>
                        <a:lnTo>
                          <a:pt x="824" y="305"/>
                        </a:lnTo>
                        <a:lnTo>
                          <a:pt x="826" y="311"/>
                        </a:lnTo>
                        <a:lnTo>
                          <a:pt x="851" y="432"/>
                        </a:lnTo>
                        <a:lnTo>
                          <a:pt x="853" y="441"/>
                        </a:lnTo>
                        <a:lnTo>
                          <a:pt x="857" y="453"/>
                        </a:lnTo>
                        <a:lnTo>
                          <a:pt x="859" y="460"/>
                        </a:lnTo>
                        <a:lnTo>
                          <a:pt x="863" y="468"/>
                        </a:lnTo>
                        <a:lnTo>
                          <a:pt x="868" y="478"/>
                        </a:lnTo>
                        <a:lnTo>
                          <a:pt x="872" y="485"/>
                        </a:lnTo>
                        <a:lnTo>
                          <a:pt x="876" y="491"/>
                        </a:lnTo>
                        <a:lnTo>
                          <a:pt x="882" y="499"/>
                        </a:lnTo>
                        <a:lnTo>
                          <a:pt x="888" y="505"/>
                        </a:lnTo>
                        <a:lnTo>
                          <a:pt x="899" y="516"/>
                        </a:lnTo>
                        <a:lnTo>
                          <a:pt x="907" y="524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60000"/>
                      <a:lumOff val="4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5" name="Freeform 10"/>
                  <p:cNvSpPr>
                    <a:spLocks/>
                  </p:cNvSpPr>
                  <p:nvPr/>
                </p:nvSpPr>
                <p:spPr bwMode="auto">
                  <a:xfrm>
                    <a:off x="3686175" y="2070100"/>
                    <a:ext cx="903288" cy="1222375"/>
                  </a:xfrm>
                  <a:custGeom>
                    <a:avLst/>
                    <a:gdLst>
                      <a:gd name="T0" fmla="*/ 645 w 712"/>
                      <a:gd name="T1" fmla="*/ 729 h 962"/>
                      <a:gd name="T2" fmla="*/ 639 w 712"/>
                      <a:gd name="T3" fmla="*/ 798 h 962"/>
                      <a:gd name="T4" fmla="*/ 635 w 712"/>
                      <a:gd name="T5" fmla="*/ 835 h 962"/>
                      <a:gd name="T6" fmla="*/ 641 w 712"/>
                      <a:gd name="T7" fmla="*/ 854 h 962"/>
                      <a:gd name="T8" fmla="*/ 637 w 712"/>
                      <a:gd name="T9" fmla="*/ 871 h 962"/>
                      <a:gd name="T10" fmla="*/ 630 w 712"/>
                      <a:gd name="T11" fmla="*/ 892 h 962"/>
                      <a:gd name="T12" fmla="*/ 605 w 712"/>
                      <a:gd name="T13" fmla="*/ 910 h 962"/>
                      <a:gd name="T14" fmla="*/ 491 w 712"/>
                      <a:gd name="T15" fmla="*/ 962 h 962"/>
                      <a:gd name="T16" fmla="*/ 430 w 712"/>
                      <a:gd name="T17" fmla="*/ 937 h 962"/>
                      <a:gd name="T18" fmla="*/ 415 w 712"/>
                      <a:gd name="T19" fmla="*/ 927 h 962"/>
                      <a:gd name="T20" fmla="*/ 372 w 712"/>
                      <a:gd name="T21" fmla="*/ 885 h 962"/>
                      <a:gd name="T22" fmla="*/ 353 w 712"/>
                      <a:gd name="T23" fmla="*/ 841 h 962"/>
                      <a:gd name="T24" fmla="*/ 336 w 712"/>
                      <a:gd name="T25" fmla="*/ 781 h 962"/>
                      <a:gd name="T26" fmla="*/ 315 w 712"/>
                      <a:gd name="T27" fmla="*/ 727 h 962"/>
                      <a:gd name="T28" fmla="*/ 286 w 712"/>
                      <a:gd name="T29" fmla="*/ 691 h 962"/>
                      <a:gd name="T30" fmla="*/ 226 w 712"/>
                      <a:gd name="T31" fmla="*/ 649 h 962"/>
                      <a:gd name="T32" fmla="*/ 194 w 712"/>
                      <a:gd name="T33" fmla="*/ 618 h 962"/>
                      <a:gd name="T34" fmla="*/ 175 w 712"/>
                      <a:gd name="T35" fmla="*/ 587 h 962"/>
                      <a:gd name="T36" fmla="*/ 163 w 712"/>
                      <a:gd name="T37" fmla="*/ 551 h 962"/>
                      <a:gd name="T38" fmla="*/ 100 w 712"/>
                      <a:gd name="T39" fmla="*/ 276 h 962"/>
                      <a:gd name="T40" fmla="*/ 84 w 712"/>
                      <a:gd name="T41" fmla="*/ 259 h 962"/>
                      <a:gd name="T42" fmla="*/ 21 w 712"/>
                      <a:gd name="T43" fmla="*/ 178 h 962"/>
                      <a:gd name="T44" fmla="*/ 19 w 712"/>
                      <a:gd name="T45" fmla="*/ 147 h 962"/>
                      <a:gd name="T46" fmla="*/ 13 w 712"/>
                      <a:gd name="T47" fmla="*/ 105 h 962"/>
                      <a:gd name="T48" fmla="*/ 6 w 712"/>
                      <a:gd name="T49" fmla="*/ 76 h 962"/>
                      <a:gd name="T50" fmla="*/ 23 w 712"/>
                      <a:gd name="T51" fmla="*/ 73 h 962"/>
                      <a:gd name="T52" fmla="*/ 102 w 712"/>
                      <a:gd name="T53" fmla="*/ 96 h 962"/>
                      <a:gd name="T54" fmla="*/ 240 w 712"/>
                      <a:gd name="T55" fmla="*/ 90 h 962"/>
                      <a:gd name="T56" fmla="*/ 290 w 712"/>
                      <a:gd name="T57" fmla="*/ 69 h 962"/>
                      <a:gd name="T58" fmla="*/ 321 w 712"/>
                      <a:gd name="T59" fmla="*/ 53 h 962"/>
                      <a:gd name="T60" fmla="*/ 388 w 712"/>
                      <a:gd name="T61" fmla="*/ 42 h 962"/>
                      <a:gd name="T62" fmla="*/ 432 w 712"/>
                      <a:gd name="T63" fmla="*/ 40 h 962"/>
                      <a:gd name="T64" fmla="*/ 516 w 712"/>
                      <a:gd name="T65" fmla="*/ 44 h 962"/>
                      <a:gd name="T66" fmla="*/ 566 w 712"/>
                      <a:gd name="T67" fmla="*/ 9 h 962"/>
                      <a:gd name="T68" fmla="*/ 597 w 712"/>
                      <a:gd name="T69" fmla="*/ 0 h 962"/>
                      <a:gd name="T70" fmla="*/ 624 w 712"/>
                      <a:gd name="T71" fmla="*/ 5 h 962"/>
                      <a:gd name="T72" fmla="*/ 651 w 712"/>
                      <a:gd name="T73" fmla="*/ 19 h 962"/>
                      <a:gd name="T74" fmla="*/ 697 w 712"/>
                      <a:gd name="T75" fmla="*/ 38 h 962"/>
                      <a:gd name="T76" fmla="*/ 672 w 712"/>
                      <a:gd name="T77" fmla="*/ 42 h 962"/>
                      <a:gd name="T78" fmla="*/ 680 w 712"/>
                      <a:gd name="T79" fmla="*/ 73 h 962"/>
                      <a:gd name="T80" fmla="*/ 659 w 712"/>
                      <a:gd name="T81" fmla="*/ 122 h 962"/>
                      <a:gd name="T82" fmla="*/ 645 w 712"/>
                      <a:gd name="T83" fmla="*/ 126 h 962"/>
                      <a:gd name="T84" fmla="*/ 639 w 712"/>
                      <a:gd name="T85" fmla="*/ 184 h 962"/>
                      <a:gd name="T86" fmla="*/ 676 w 712"/>
                      <a:gd name="T87" fmla="*/ 357 h 962"/>
                      <a:gd name="T88" fmla="*/ 687 w 712"/>
                      <a:gd name="T89" fmla="*/ 395 h 962"/>
                      <a:gd name="T90" fmla="*/ 689 w 712"/>
                      <a:gd name="T91" fmla="*/ 414 h 962"/>
                      <a:gd name="T92" fmla="*/ 699 w 712"/>
                      <a:gd name="T93" fmla="*/ 443 h 962"/>
                      <a:gd name="T94" fmla="*/ 707 w 712"/>
                      <a:gd name="T95" fmla="*/ 478 h 962"/>
                      <a:gd name="T96" fmla="*/ 712 w 712"/>
                      <a:gd name="T97" fmla="*/ 518 h 962"/>
                      <a:gd name="T98" fmla="*/ 712 w 712"/>
                      <a:gd name="T99" fmla="*/ 547 h 962"/>
                      <a:gd name="T100" fmla="*/ 708 w 712"/>
                      <a:gd name="T101" fmla="*/ 574 h 962"/>
                      <a:gd name="T102" fmla="*/ 695 w 712"/>
                      <a:gd name="T103" fmla="*/ 610 h 962"/>
                      <a:gd name="T104" fmla="*/ 660 w 712"/>
                      <a:gd name="T105" fmla="*/ 685 h 962"/>
                      <a:gd name="T106" fmla="*/ 641 w 712"/>
                      <a:gd name="T107" fmla="*/ 720 h 9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712" h="962">
                        <a:moveTo>
                          <a:pt x="641" y="720"/>
                        </a:moveTo>
                        <a:lnTo>
                          <a:pt x="647" y="720"/>
                        </a:lnTo>
                        <a:lnTo>
                          <a:pt x="649" y="720"/>
                        </a:lnTo>
                        <a:lnTo>
                          <a:pt x="645" y="729"/>
                        </a:lnTo>
                        <a:lnTo>
                          <a:pt x="643" y="743"/>
                        </a:lnTo>
                        <a:lnTo>
                          <a:pt x="641" y="764"/>
                        </a:lnTo>
                        <a:lnTo>
                          <a:pt x="639" y="791"/>
                        </a:lnTo>
                        <a:lnTo>
                          <a:pt x="639" y="798"/>
                        </a:lnTo>
                        <a:lnTo>
                          <a:pt x="632" y="816"/>
                        </a:lnTo>
                        <a:lnTo>
                          <a:pt x="632" y="819"/>
                        </a:lnTo>
                        <a:lnTo>
                          <a:pt x="632" y="827"/>
                        </a:lnTo>
                        <a:lnTo>
                          <a:pt x="635" y="835"/>
                        </a:lnTo>
                        <a:lnTo>
                          <a:pt x="635" y="837"/>
                        </a:lnTo>
                        <a:lnTo>
                          <a:pt x="637" y="842"/>
                        </a:lnTo>
                        <a:lnTo>
                          <a:pt x="639" y="848"/>
                        </a:lnTo>
                        <a:lnTo>
                          <a:pt x="641" y="854"/>
                        </a:lnTo>
                        <a:lnTo>
                          <a:pt x="643" y="860"/>
                        </a:lnTo>
                        <a:lnTo>
                          <a:pt x="643" y="864"/>
                        </a:lnTo>
                        <a:lnTo>
                          <a:pt x="639" y="864"/>
                        </a:lnTo>
                        <a:lnTo>
                          <a:pt x="637" y="871"/>
                        </a:lnTo>
                        <a:lnTo>
                          <a:pt x="635" y="877"/>
                        </a:lnTo>
                        <a:lnTo>
                          <a:pt x="635" y="881"/>
                        </a:lnTo>
                        <a:lnTo>
                          <a:pt x="634" y="885"/>
                        </a:lnTo>
                        <a:lnTo>
                          <a:pt x="630" y="892"/>
                        </a:lnTo>
                        <a:lnTo>
                          <a:pt x="630" y="896"/>
                        </a:lnTo>
                        <a:lnTo>
                          <a:pt x="626" y="900"/>
                        </a:lnTo>
                        <a:lnTo>
                          <a:pt x="620" y="902"/>
                        </a:lnTo>
                        <a:lnTo>
                          <a:pt x="605" y="910"/>
                        </a:lnTo>
                        <a:lnTo>
                          <a:pt x="587" y="917"/>
                        </a:lnTo>
                        <a:lnTo>
                          <a:pt x="511" y="956"/>
                        </a:lnTo>
                        <a:lnTo>
                          <a:pt x="499" y="958"/>
                        </a:lnTo>
                        <a:lnTo>
                          <a:pt x="491" y="962"/>
                        </a:lnTo>
                        <a:lnTo>
                          <a:pt x="482" y="960"/>
                        </a:lnTo>
                        <a:lnTo>
                          <a:pt x="468" y="956"/>
                        </a:lnTo>
                        <a:lnTo>
                          <a:pt x="459" y="948"/>
                        </a:lnTo>
                        <a:lnTo>
                          <a:pt x="430" y="937"/>
                        </a:lnTo>
                        <a:lnTo>
                          <a:pt x="432" y="933"/>
                        </a:lnTo>
                        <a:lnTo>
                          <a:pt x="426" y="931"/>
                        </a:lnTo>
                        <a:lnTo>
                          <a:pt x="426" y="933"/>
                        </a:lnTo>
                        <a:lnTo>
                          <a:pt x="415" y="927"/>
                        </a:lnTo>
                        <a:lnTo>
                          <a:pt x="401" y="919"/>
                        </a:lnTo>
                        <a:lnTo>
                          <a:pt x="395" y="914"/>
                        </a:lnTo>
                        <a:lnTo>
                          <a:pt x="380" y="896"/>
                        </a:lnTo>
                        <a:lnTo>
                          <a:pt x="372" y="885"/>
                        </a:lnTo>
                        <a:lnTo>
                          <a:pt x="367" y="877"/>
                        </a:lnTo>
                        <a:lnTo>
                          <a:pt x="365" y="871"/>
                        </a:lnTo>
                        <a:lnTo>
                          <a:pt x="359" y="860"/>
                        </a:lnTo>
                        <a:lnTo>
                          <a:pt x="353" y="841"/>
                        </a:lnTo>
                        <a:lnTo>
                          <a:pt x="349" y="837"/>
                        </a:lnTo>
                        <a:lnTo>
                          <a:pt x="344" y="816"/>
                        </a:lnTo>
                        <a:lnTo>
                          <a:pt x="340" y="791"/>
                        </a:lnTo>
                        <a:lnTo>
                          <a:pt x="336" y="781"/>
                        </a:lnTo>
                        <a:lnTo>
                          <a:pt x="332" y="762"/>
                        </a:lnTo>
                        <a:lnTo>
                          <a:pt x="328" y="756"/>
                        </a:lnTo>
                        <a:lnTo>
                          <a:pt x="322" y="741"/>
                        </a:lnTo>
                        <a:lnTo>
                          <a:pt x="315" y="727"/>
                        </a:lnTo>
                        <a:lnTo>
                          <a:pt x="311" y="720"/>
                        </a:lnTo>
                        <a:lnTo>
                          <a:pt x="305" y="710"/>
                        </a:lnTo>
                        <a:lnTo>
                          <a:pt x="298" y="702"/>
                        </a:lnTo>
                        <a:lnTo>
                          <a:pt x="286" y="691"/>
                        </a:lnTo>
                        <a:lnTo>
                          <a:pt x="271" y="677"/>
                        </a:lnTo>
                        <a:lnTo>
                          <a:pt x="238" y="656"/>
                        </a:lnTo>
                        <a:lnTo>
                          <a:pt x="238" y="654"/>
                        </a:lnTo>
                        <a:lnTo>
                          <a:pt x="226" y="649"/>
                        </a:lnTo>
                        <a:lnTo>
                          <a:pt x="219" y="643"/>
                        </a:lnTo>
                        <a:lnTo>
                          <a:pt x="211" y="635"/>
                        </a:lnTo>
                        <a:lnTo>
                          <a:pt x="200" y="624"/>
                        </a:lnTo>
                        <a:lnTo>
                          <a:pt x="194" y="618"/>
                        </a:lnTo>
                        <a:lnTo>
                          <a:pt x="188" y="610"/>
                        </a:lnTo>
                        <a:lnTo>
                          <a:pt x="184" y="604"/>
                        </a:lnTo>
                        <a:lnTo>
                          <a:pt x="180" y="597"/>
                        </a:lnTo>
                        <a:lnTo>
                          <a:pt x="175" y="587"/>
                        </a:lnTo>
                        <a:lnTo>
                          <a:pt x="171" y="579"/>
                        </a:lnTo>
                        <a:lnTo>
                          <a:pt x="169" y="572"/>
                        </a:lnTo>
                        <a:lnTo>
                          <a:pt x="165" y="560"/>
                        </a:lnTo>
                        <a:lnTo>
                          <a:pt x="163" y="551"/>
                        </a:lnTo>
                        <a:lnTo>
                          <a:pt x="138" y="430"/>
                        </a:lnTo>
                        <a:lnTo>
                          <a:pt x="136" y="424"/>
                        </a:lnTo>
                        <a:lnTo>
                          <a:pt x="111" y="299"/>
                        </a:lnTo>
                        <a:lnTo>
                          <a:pt x="100" y="276"/>
                        </a:lnTo>
                        <a:lnTo>
                          <a:pt x="98" y="276"/>
                        </a:lnTo>
                        <a:lnTo>
                          <a:pt x="94" y="266"/>
                        </a:lnTo>
                        <a:lnTo>
                          <a:pt x="90" y="268"/>
                        </a:lnTo>
                        <a:lnTo>
                          <a:pt x="84" y="259"/>
                        </a:lnTo>
                        <a:lnTo>
                          <a:pt x="71" y="240"/>
                        </a:lnTo>
                        <a:lnTo>
                          <a:pt x="40" y="209"/>
                        </a:lnTo>
                        <a:lnTo>
                          <a:pt x="4" y="172"/>
                        </a:lnTo>
                        <a:lnTo>
                          <a:pt x="21" y="178"/>
                        </a:lnTo>
                        <a:lnTo>
                          <a:pt x="23" y="169"/>
                        </a:lnTo>
                        <a:lnTo>
                          <a:pt x="23" y="167"/>
                        </a:lnTo>
                        <a:lnTo>
                          <a:pt x="23" y="157"/>
                        </a:lnTo>
                        <a:lnTo>
                          <a:pt x="19" y="147"/>
                        </a:lnTo>
                        <a:lnTo>
                          <a:pt x="17" y="140"/>
                        </a:lnTo>
                        <a:lnTo>
                          <a:pt x="15" y="130"/>
                        </a:lnTo>
                        <a:lnTo>
                          <a:pt x="15" y="115"/>
                        </a:lnTo>
                        <a:lnTo>
                          <a:pt x="13" y="105"/>
                        </a:lnTo>
                        <a:lnTo>
                          <a:pt x="13" y="90"/>
                        </a:lnTo>
                        <a:lnTo>
                          <a:pt x="11" y="84"/>
                        </a:lnTo>
                        <a:lnTo>
                          <a:pt x="9" y="80"/>
                        </a:lnTo>
                        <a:lnTo>
                          <a:pt x="6" y="76"/>
                        </a:lnTo>
                        <a:lnTo>
                          <a:pt x="0" y="76"/>
                        </a:lnTo>
                        <a:lnTo>
                          <a:pt x="6" y="57"/>
                        </a:lnTo>
                        <a:lnTo>
                          <a:pt x="11" y="63"/>
                        </a:lnTo>
                        <a:lnTo>
                          <a:pt x="23" y="73"/>
                        </a:lnTo>
                        <a:lnTo>
                          <a:pt x="33" y="80"/>
                        </a:lnTo>
                        <a:lnTo>
                          <a:pt x="52" y="90"/>
                        </a:lnTo>
                        <a:lnTo>
                          <a:pt x="67" y="94"/>
                        </a:lnTo>
                        <a:lnTo>
                          <a:pt x="102" y="96"/>
                        </a:lnTo>
                        <a:lnTo>
                          <a:pt x="146" y="96"/>
                        </a:lnTo>
                        <a:lnTo>
                          <a:pt x="154" y="96"/>
                        </a:lnTo>
                        <a:lnTo>
                          <a:pt x="161" y="96"/>
                        </a:lnTo>
                        <a:lnTo>
                          <a:pt x="240" y="90"/>
                        </a:lnTo>
                        <a:lnTo>
                          <a:pt x="251" y="86"/>
                        </a:lnTo>
                        <a:lnTo>
                          <a:pt x="261" y="84"/>
                        </a:lnTo>
                        <a:lnTo>
                          <a:pt x="276" y="76"/>
                        </a:lnTo>
                        <a:lnTo>
                          <a:pt x="290" y="69"/>
                        </a:lnTo>
                        <a:lnTo>
                          <a:pt x="301" y="63"/>
                        </a:lnTo>
                        <a:lnTo>
                          <a:pt x="307" y="59"/>
                        </a:lnTo>
                        <a:lnTo>
                          <a:pt x="311" y="55"/>
                        </a:lnTo>
                        <a:lnTo>
                          <a:pt x="321" y="53"/>
                        </a:lnTo>
                        <a:lnTo>
                          <a:pt x="332" y="49"/>
                        </a:lnTo>
                        <a:lnTo>
                          <a:pt x="349" y="48"/>
                        </a:lnTo>
                        <a:lnTo>
                          <a:pt x="369" y="44"/>
                        </a:lnTo>
                        <a:lnTo>
                          <a:pt x="388" y="42"/>
                        </a:lnTo>
                        <a:lnTo>
                          <a:pt x="395" y="42"/>
                        </a:lnTo>
                        <a:lnTo>
                          <a:pt x="405" y="42"/>
                        </a:lnTo>
                        <a:lnTo>
                          <a:pt x="411" y="42"/>
                        </a:lnTo>
                        <a:lnTo>
                          <a:pt x="432" y="40"/>
                        </a:lnTo>
                        <a:lnTo>
                          <a:pt x="463" y="44"/>
                        </a:lnTo>
                        <a:lnTo>
                          <a:pt x="497" y="46"/>
                        </a:lnTo>
                        <a:lnTo>
                          <a:pt x="505" y="46"/>
                        </a:lnTo>
                        <a:lnTo>
                          <a:pt x="516" y="44"/>
                        </a:lnTo>
                        <a:lnTo>
                          <a:pt x="526" y="40"/>
                        </a:lnTo>
                        <a:lnTo>
                          <a:pt x="539" y="32"/>
                        </a:lnTo>
                        <a:lnTo>
                          <a:pt x="553" y="21"/>
                        </a:lnTo>
                        <a:lnTo>
                          <a:pt x="566" y="9"/>
                        </a:lnTo>
                        <a:lnTo>
                          <a:pt x="572" y="7"/>
                        </a:lnTo>
                        <a:lnTo>
                          <a:pt x="580" y="3"/>
                        </a:lnTo>
                        <a:lnTo>
                          <a:pt x="586" y="1"/>
                        </a:lnTo>
                        <a:lnTo>
                          <a:pt x="597" y="0"/>
                        </a:lnTo>
                        <a:lnTo>
                          <a:pt x="599" y="0"/>
                        </a:lnTo>
                        <a:lnTo>
                          <a:pt x="607" y="1"/>
                        </a:lnTo>
                        <a:lnTo>
                          <a:pt x="612" y="3"/>
                        </a:lnTo>
                        <a:lnTo>
                          <a:pt x="624" y="5"/>
                        </a:lnTo>
                        <a:lnTo>
                          <a:pt x="628" y="7"/>
                        </a:lnTo>
                        <a:lnTo>
                          <a:pt x="634" y="15"/>
                        </a:lnTo>
                        <a:lnTo>
                          <a:pt x="641" y="17"/>
                        </a:lnTo>
                        <a:lnTo>
                          <a:pt x="651" y="19"/>
                        </a:lnTo>
                        <a:lnTo>
                          <a:pt x="670" y="30"/>
                        </a:lnTo>
                        <a:lnTo>
                          <a:pt x="676" y="34"/>
                        </a:lnTo>
                        <a:lnTo>
                          <a:pt x="687" y="38"/>
                        </a:lnTo>
                        <a:lnTo>
                          <a:pt x="697" y="38"/>
                        </a:lnTo>
                        <a:lnTo>
                          <a:pt x="701" y="38"/>
                        </a:lnTo>
                        <a:lnTo>
                          <a:pt x="701" y="42"/>
                        </a:lnTo>
                        <a:lnTo>
                          <a:pt x="697" y="42"/>
                        </a:lnTo>
                        <a:lnTo>
                          <a:pt x="672" y="42"/>
                        </a:lnTo>
                        <a:lnTo>
                          <a:pt x="668" y="55"/>
                        </a:lnTo>
                        <a:lnTo>
                          <a:pt x="703" y="51"/>
                        </a:lnTo>
                        <a:lnTo>
                          <a:pt x="691" y="61"/>
                        </a:lnTo>
                        <a:lnTo>
                          <a:pt x="680" y="73"/>
                        </a:lnTo>
                        <a:lnTo>
                          <a:pt x="672" y="84"/>
                        </a:lnTo>
                        <a:lnTo>
                          <a:pt x="664" y="101"/>
                        </a:lnTo>
                        <a:lnTo>
                          <a:pt x="660" y="111"/>
                        </a:lnTo>
                        <a:lnTo>
                          <a:pt x="659" y="122"/>
                        </a:lnTo>
                        <a:lnTo>
                          <a:pt x="653" y="124"/>
                        </a:lnTo>
                        <a:lnTo>
                          <a:pt x="651" y="117"/>
                        </a:lnTo>
                        <a:lnTo>
                          <a:pt x="649" y="111"/>
                        </a:lnTo>
                        <a:lnTo>
                          <a:pt x="645" y="126"/>
                        </a:lnTo>
                        <a:lnTo>
                          <a:pt x="641" y="145"/>
                        </a:lnTo>
                        <a:lnTo>
                          <a:pt x="639" y="163"/>
                        </a:lnTo>
                        <a:lnTo>
                          <a:pt x="637" y="180"/>
                        </a:lnTo>
                        <a:lnTo>
                          <a:pt x="639" y="184"/>
                        </a:lnTo>
                        <a:lnTo>
                          <a:pt x="645" y="238"/>
                        </a:lnTo>
                        <a:lnTo>
                          <a:pt x="657" y="289"/>
                        </a:lnTo>
                        <a:lnTo>
                          <a:pt x="674" y="345"/>
                        </a:lnTo>
                        <a:lnTo>
                          <a:pt x="676" y="357"/>
                        </a:lnTo>
                        <a:lnTo>
                          <a:pt x="680" y="372"/>
                        </a:lnTo>
                        <a:lnTo>
                          <a:pt x="684" y="385"/>
                        </a:lnTo>
                        <a:lnTo>
                          <a:pt x="685" y="391"/>
                        </a:lnTo>
                        <a:lnTo>
                          <a:pt x="687" y="395"/>
                        </a:lnTo>
                        <a:lnTo>
                          <a:pt x="687" y="401"/>
                        </a:lnTo>
                        <a:lnTo>
                          <a:pt x="691" y="407"/>
                        </a:lnTo>
                        <a:lnTo>
                          <a:pt x="685" y="409"/>
                        </a:lnTo>
                        <a:lnTo>
                          <a:pt x="689" y="414"/>
                        </a:lnTo>
                        <a:lnTo>
                          <a:pt x="693" y="422"/>
                        </a:lnTo>
                        <a:lnTo>
                          <a:pt x="695" y="430"/>
                        </a:lnTo>
                        <a:lnTo>
                          <a:pt x="697" y="435"/>
                        </a:lnTo>
                        <a:lnTo>
                          <a:pt x="699" y="443"/>
                        </a:lnTo>
                        <a:lnTo>
                          <a:pt x="701" y="451"/>
                        </a:lnTo>
                        <a:lnTo>
                          <a:pt x="703" y="460"/>
                        </a:lnTo>
                        <a:lnTo>
                          <a:pt x="705" y="470"/>
                        </a:lnTo>
                        <a:lnTo>
                          <a:pt x="707" y="478"/>
                        </a:lnTo>
                        <a:lnTo>
                          <a:pt x="708" y="485"/>
                        </a:lnTo>
                        <a:lnTo>
                          <a:pt x="710" y="495"/>
                        </a:lnTo>
                        <a:lnTo>
                          <a:pt x="710" y="506"/>
                        </a:lnTo>
                        <a:lnTo>
                          <a:pt x="712" y="518"/>
                        </a:lnTo>
                        <a:lnTo>
                          <a:pt x="712" y="526"/>
                        </a:lnTo>
                        <a:lnTo>
                          <a:pt x="712" y="533"/>
                        </a:lnTo>
                        <a:lnTo>
                          <a:pt x="712" y="541"/>
                        </a:lnTo>
                        <a:lnTo>
                          <a:pt x="712" y="547"/>
                        </a:lnTo>
                        <a:lnTo>
                          <a:pt x="712" y="554"/>
                        </a:lnTo>
                        <a:lnTo>
                          <a:pt x="710" y="560"/>
                        </a:lnTo>
                        <a:lnTo>
                          <a:pt x="710" y="566"/>
                        </a:lnTo>
                        <a:lnTo>
                          <a:pt x="708" y="574"/>
                        </a:lnTo>
                        <a:lnTo>
                          <a:pt x="707" y="579"/>
                        </a:lnTo>
                        <a:lnTo>
                          <a:pt x="705" y="587"/>
                        </a:lnTo>
                        <a:lnTo>
                          <a:pt x="701" y="595"/>
                        </a:lnTo>
                        <a:lnTo>
                          <a:pt x="695" y="610"/>
                        </a:lnTo>
                        <a:lnTo>
                          <a:pt x="682" y="641"/>
                        </a:lnTo>
                        <a:lnTo>
                          <a:pt x="680" y="643"/>
                        </a:lnTo>
                        <a:lnTo>
                          <a:pt x="666" y="670"/>
                        </a:lnTo>
                        <a:lnTo>
                          <a:pt x="660" y="685"/>
                        </a:lnTo>
                        <a:lnTo>
                          <a:pt x="655" y="698"/>
                        </a:lnTo>
                        <a:lnTo>
                          <a:pt x="651" y="710"/>
                        </a:lnTo>
                        <a:lnTo>
                          <a:pt x="645" y="710"/>
                        </a:lnTo>
                        <a:lnTo>
                          <a:pt x="641" y="720"/>
                        </a:lnTo>
                        <a:close/>
                      </a:path>
                    </a:pathLst>
                  </a:custGeom>
                  <a:solidFill>
                    <a:srgbClr val="902C2C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" name="Freeform 11"/>
                  <p:cNvSpPr>
                    <a:spLocks/>
                  </p:cNvSpPr>
                  <p:nvPr/>
                </p:nvSpPr>
                <p:spPr bwMode="auto">
                  <a:xfrm>
                    <a:off x="4494213" y="2068513"/>
                    <a:ext cx="471488" cy="776288"/>
                  </a:xfrm>
                  <a:custGeom>
                    <a:avLst/>
                    <a:gdLst>
                      <a:gd name="T0" fmla="*/ 338 w 371"/>
                      <a:gd name="T1" fmla="*/ 347 h 612"/>
                      <a:gd name="T2" fmla="*/ 348 w 371"/>
                      <a:gd name="T3" fmla="*/ 374 h 612"/>
                      <a:gd name="T4" fmla="*/ 354 w 371"/>
                      <a:gd name="T5" fmla="*/ 401 h 612"/>
                      <a:gd name="T6" fmla="*/ 363 w 371"/>
                      <a:gd name="T7" fmla="*/ 507 h 612"/>
                      <a:gd name="T8" fmla="*/ 365 w 371"/>
                      <a:gd name="T9" fmla="*/ 531 h 612"/>
                      <a:gd name="T10" fmla="*/ 367 w 371"/>
                      <a:gd name="T11" fmla="*/ 581 h 612"/>
                      <a:gd name="T12" fmla="*/ 331 w 371"/>
                      <a:gd name="T13" fmla="*/ 585 h 612"/>
                      <a:gd name="T14" fmla="*/ 281 w 371"/>
                      <a:gd name="T15" fmla="*/ 589 h 612"/>
                      <a:gd name="T16" fmla="*/ 187 w 371"/>
                      <a:gd name="T17" fmla="*/ 599 h 612"/>
                      <a:gd name="T18" fmla="*/ 137 w 371"/>
                      <a:gd name="T19" fmla="*/ 604 h 612"/>
                      <a:gd name="T20" fmla="*/ 75 w 371"/>
                      <a:gd name="T21" fmla="*/ 610 h 612"/>
                      <a:gd name="T22" fmla="*/ 64 w 371"/>
                      <a:gd name="T23" fmla="*/ 597 h 612"/>
                      <a:gd name="T24" fmla="*/ 71 w 371"/>
                      <a:gd name="T25" fmla="*/ 576 h 612"/>
                      <a:gd name="T26" fmla="*/ 75 w 371"/>
                      <a:gd name="T27" fmla="*/ 556 h 612"/>
                      <a:gd name="T28" fmla="*/ 75 w 371"/>
                      <a:gd name="T29" fmla="*/ 535 h 612"/>
                      <a:gd name="T30" fmla="*/ 73 w 371"/>
                      <a:gd name="T31" fmla="*/ 508 h 612"/>
                      <a:gd name="T32" fmla="*/ 70 w 371"/>
                      <a:gd name="T33" fmla="*/ 480 h 612"/>
                      <a:gd name="T34" fmla="*/ 64 w 371"/>
                      <a:gd name="T35" fmla="*/ 453 h 612"/>
                      <a:gd name="T36" fmla="*/ 58 w 371"/>
                      <a:gd name="T37" fmla="*/ 432 h 612"/>
                      <a:gd name="T38" fmla="*/ 48 w 371"/>
                      <a:gd name="T39" fmla="*/ 411 h 612"/>
                      <a:gd name="T40" fmla="*/ 50 w 371"/>
                      <a:gd name="T41" fmla="*/ 397 h 612"/>
                      <a:gd name="T42" fmla="*/ 43 w 371"/>
                      <a:gd name="T43" fmla="*/ 374 h 612"/>
                      <a:gd name="T44" fmla="*/ 20 w 371"/>
                      <a:gd name="T45" fmla="*/ 291 h 612"/>
                      <a:gd name="T46" fmla="*/ 0 w 371"/>
                      <a:gd name="T47" fmla="*/ 182 h 612"/>
                      <a:gd name="T48" fmla="*/ 8 w 371"/>
                      <a:gd name="T49" fmla="*/ 128 h 612"/>
                      <a:gd name="T50" fmla="*/ 16 w 371"/>
                      <a:gd name="T51" fmla="*/ 126 h 612"/>
                      <a:gd name="T52" fmla="*/ 27 w 371"/>
                      <a:gd name="T53" fmla="*/ 103 h 612"/>
                      <a:gd name="T54" fmla="*/ 54 w 371"/>
                      <a:gd name="T55" fmla="*/ 63 h 612"/>
                      <a:gd name="T56" fmla="*/ 35 w 371"/>
                      <a:gd name="T57" fmla="*/ 44 h 612"/>
                      <a:gd name="T58" fmla="*/ 64 w 371"/>
                      <a:gd name="T59" fmla="*/ 40 h 612"/>
                      <a:gd name="T60" fmla="*/ 95 w 371"/>
                      <a:gd name="T61" fmla="*/ 34 h 612"/>
                      <a:gd name="T62" fmla="*/ 166 w 371"/>
                      <a:gd name="T63" fmla="*/ 5 h 612"/>
                      <a:gd name="T64" fmla="*/ 208 w 371"/>
                      <a:gd name="T65" fmla="*/ 0 h 612"/>
                      <a:gd name="T66" fmla="*/ 229 w 371"/>
                      <a:gd name="T67" fmla="*/ 7 h 612"/>
                      <a:gd name="T68" fmla="*/ 262 w 371"/>
                      <a:gd name="T69" fmla="*/ 13 h 612"/>
                      <a:gd name="T70" fmla="*/ 271 w 371"/>
                      <a:gd name="T71" fmla="*/ 27 h 612"/>
                      <a:gd name="T72" fmla="*/ 281 w 371"/>
                      <a:gd name="T73" fmla="*/ 96 h 612"/>
                      <a:gd name="T74" fmla="*/ 290 w 371"/>
                      <a:gd name="T75" fmla="*/ 190 h 612"/>
                      <a:gd name="T76" fmla="*/ 304 w 371"/>
                      <a:gd name="T77" fmla="*/ 232 h 612"/>
                      <a:gd name="T78" fmla="*/ 313 w 371"/>
                      <a:gd name="T79" fmla="*/ 240 h 612"/>
                      <a:gd name="T80" fmla="*/ 340 w 371"/>
                      <a:gd name="T81" fmla="*/ 247 h 612"/>
                      <a:gd name="T82" fmla="*/ 340 w 371"/>
                      <a:gd name="T83" fmla="*/ 272 h 612"/>
                      <a:gd name="T84" fmla="*/ 333 w 371"/>
                      <a:gd name="T85" fmla="*/ 299 h 612"/>
                      <a:gd name="T86" fmla="*/ 338 w 371"/>
                      <a:gd name="T87" fmla="*/ 318 h 6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371" h="612">
                        <a:moveTo>
                          <a:pt x="338" y="334"/>
                        </a:moveTo>
                        <a:lnTo>
                          <a:pt x="336" y="336"/>
                        </a:lnTo>
                        <a:lnTo>
                          <a:pt x="338" y="347"/>
                        </a:lnTo>
                        <a:lnTo>
                          <a:pt x="340" y="353"/>
                        </a:lnTo>
                        <a:lnTo>
                          <a:pt x="346" y="370"/>
                        </a:lnTo>
                        <a:lnTo>
                          <a:pt x="348" y="374"/>
                        </a:lnTo>
                        <a:lnTo>
                          <a:pt x="352" y="386"/>
                        </a:lnTo>
                        <a:lnTo>
                          <a:pt x="354" y="397"/>
                        </a:lnTo>
                        <a:lnTo>
                          <a:pt x="354" y="401"/>
                        </a:lnTo>
                        <a:lnTo>
                          <a:pt x="358" y="447"/>
                        </a:lnTo>
                        <a:lnTo>
                          <a:pt x="360" y="453"/>
                        </a:lnTo>
                        <a:lnTo>
                          <a:pt x="363" y="507"/>
                        </a:lnTo>
                        <a:lnTo>
                          <a:pt x="363" y="510"/>
                        </a:lnTo>
                        <a:lnTo>
                          <a:pt x="365" y="526"/>
                        </a:lnTo>
                        <a:lnTo>
                          <a:pt x="365" y="531"/>
                        </a:lnTo>
                        <a:lnTo>
                          <a:pt x="369" y="566"/>
                        </a:lnTo>
                        <a:lnTo>
                          <a:pt x="371" y="579"/>
                        </a:lnTo>
                        <a:lnTo>
                          <a:pt x="367" y="581"/>
                        </a:lnTo>
                        <a:lnTo>
                          <a:pt x="363" y="581"/>
                        </a:lnTo>
                        <a:lnTo>
                          <a:pt x="336" y="583"/>
                        </a:lnTo>
                        <a:lnTo>
                          <a:pt x="331" y="585"/>
                        </a:lnTo>
                        <a:lnTo>
                          <a:pt x="302" y="587"/>
                        </a:lnTo>
                        <a:lnTo>
                          <a:pt x="292" y="587"/>
                        </a:lnTo>
                        <a:lnTo>
                          <a:pt x="281" y="589"/>
                        </a:lnTo>
                        <a:lnTo>
                          <a:pt x="263" y="591"/>
                        </a:lnTo>
                        <a:lnTo>
                          <a:pt x="252" y="593"/>
                        </a:lnTo>
                        <a:lnTo>
                          <a:pt x="187" y="599"/>
                        </a:lnTo>
                        <a:lnTo>
                          <a:pt x="179" y="599"/>
                        </a:lnTo>
                        <a:lnTo>
                          <a:pt x="148" y="603"/>
                        </a:lnTo>
                        <a:lnTo>
                          <a:pt x="137" y="604"/>
                        </a:lnTo>
                        <a:lnTo>
                          <a:pt x="91" y="608"/>
                        </a:lnTo>
                        <a:lnTo>
                          <a:pt x="83" y="608"/>
                        </a:lnTo>
                        <a:lnTo>
                          <a:pt x="75" y="610"/>
                        </a:lnTo>
                        <a:lnTo>
                          <a:pt x="71" y="610"/>
                        </a:lnTo>
                        <a:lnTo>
                          <a:pt x="58" y="612"/>
                        </a:lnTo>
                        <a:lnTo>
                          <a:pt x="64" y="597"/>
                        </a:lnTo>
                        <a:lnTo>
                          <a:pt x="68" y="589"/>
                        </a:lnTo>
                        <a:lnTo>
                          <a:pt x="70" y="581"/>
                        </a:lnTo>
                        <a:lnTo>
                          <a:pt x="71" y="576"/>
                        </a:lnTo>
                        <a:lnTo>
                          <a:pt x="73" y="568"/>
                        </a:lnTo>
                        <a:lnTo>
                          <a:pt x="73" y="562"/>
                        </a:lnTo>
                        <a:lnTo>
                          <a:pt x="75" y="556"/>
                        </a:lnTo>
                        <a:lnTo>
                          <a:pt x="75" y="549"/>
                        </a:lnTo>
                        <a:lnTo>
                          <a:pt x="75" y="543"/>
                        </a:lnTo>
                        <a:lnTo>
                          <a:pt x="75" y="535"/>
                        </a:lnTo>
                        <a:lnTo>
                          <a:pt x="75" y="528"/>
                        </a:lnTo>
                        <a:lnTo>
                          <a:pt x="75" y="520"/>
                        </a:lnTo>
                        <a:lnTo>
                          <a:pt x="73" y="508"/>
                        </a:lnTo>
                        <a:lnTo>
                          <a:pt x="73" y="497"/>
                        </a:lnTo>
                        <a:lnTo>
                          <a:pt x="71" y="487"/>
                        </a:lnTo>
                        <a:lnTo>
                          <a:pt x="70" y="480"/>
                        </a:lnTo>
                        <a:lnTo>
                          <a:pt x="68" y="472"/>
                        </a:lnTo>
                        <a:lnTo>
                          <a:pt x="66" y="462"/>
                        </a:lnTo>
                        <a:lnTo>
                          <a:pt x="64" y="453"/>
                        </a:lnTo>
                        <a:lnTo>
                          <a:pt x="62" y="445"/>
                        </a:lnTo>
                        <a:lnTo>
                          <a:pt x="60" y="437"/>
                        </a:lnTo>
                        <a:lnTo>
                          <a:pt x="58" y="432"/>
                        </a:lnTo>
                        <a:lnTo>
                          <a:pt x="56" y="424"/>
                        </a:lnTo>
                        <a:lnTo>
                          <a:pt x="52" y="416"/>
                        </a:lnTo>
                        <a:lnTo>
                          <a:pt x="48" y="411"/>
                        </a:lnTo>
                        <a:lnTo>
                          <a:pt x="54" y="409"/>
                        </a:lnTo>
                        <a:lnTo>
                          <a:pt x="50" y="403"/>
                        </a:lnTo>
                        <a:lnTo>
                          <a:pt x="50" y="397"/>
                        </a:lnTo>
                        <a:lnTo>
                          <a:pt x="48" y="393"/>
                        </a:lnTo>
                        <a:lnTo>
                          <a:pt x="47" y="387"/>
                        </a:lnTo>
                        <a:lnTo>
                          <a:pt x="43" y="374"/>
                        </a:lnTo>
                        <a:lnTo>
                          <a:pt x="39" y="359"/>
                        </a:lnTo>
                        <a:lnTo>
                          <a:pt x="37" y="347"/>
                        </a:lnTo>
                        <a:lnTo>
                          <a:pt x="20" y="291"/>
                        </a:lnTo>
                        <a:lnTo>
                          <a:pt x="8" y="240"/>
                        </a:lnTo>
                        <a:lnTo>
                          <a:pt x="2" y="186"/>
                        </a:lnTo>
                        <a:lnTo>
                          <a:pt x="0" y="182"/>
                        </a:lnTo>
                        <a:lnTo>
                          <a:pt x="2" y="165"/>
                        </a:lnTo>
                        <a:lnTo>
                          <a:pt x="4" y="147"/>
                        </a:lnTo>
                        <a:lnTo>
                          <a:pt x="8" y="128"/>
                        </a:lnTo>
                        <a:lnTo>
                          <a:pt x="12" y="113"/>
                        </a:lnTo>
                        <a:lnTo>
                          <a:pt x="14" y="119"/>
                        </a:lnTo>
                        <a:lnTo>
                          <a:pt x="16" y="126"/>
                        </a:lnTo>
                        <a:lnTo>
                          <a:pt x="22" y="124"/>
                        </a:lnTo>
                        <a:lnTo>
                          <a:pt x="23" y="113"/>
                        </a:lnTo>
                        <a:lnTo>
                          <a:pt x="27" y="103"/>
                        </a:lnTo>
                        <a:lnTo>
                          <a:pt x="35" y="86"/>
                        </a:lnTo>
                        <a:lnTo>
                          <a:pt x="43" y="75"/>
                        </a:lnTo>
                        <a:lnTo>
                          <a:pt x="54" y="63"/>
                        </a:lnTo>
                        <a:lnTo>
                          <a:pt x="66" y="53"/>
                        </a:lnTo>
                        <a:lnTo>
                          <a:pt x="31" y="57"/>
                        </a:lnTo>
                        <a:lnTo>
                          <a:pt x="35" y="44"/>
                        </a:lnTo>
                        <a:lnTo>
                          <a:pt x="60" y="44"/>
                        </a:lnTo>
                        <a:lnTo>
                          <a:pt x="64" y="44"/>
                        </a:lnTo>
                        <a:lnTo>
                          <a:pt x="64" y="40"/>
                        </a:lnTo>
                        <a:lnTo>
                          <a:pt x="73" y="40"/>
                        </a:lnTo>
                        <a:lnTo>
                          <a:pt x="83" y="38"/>
                        </a:lnTo>
                        <a:lnTo>
                          <a:pt x="95" y="34"/>
                        </a:lnTo>
                        <a:lnTo>
                          <a:pt x="110" y="28"/>
                        </a:lnTo>
                        <a:lnTo>
                          <a:pt x="125" y="21"/>
                        </a:lnTo>
                        <a:lnTo>
                          <a:pt x="166" y="5"/>
                        </a:lnTo>
                        <a:lnTo>
                          <a:pt x="179" y="2"/>
                        </a:lnTo>
                        <a:lnTo>
                          <a:pt x="194" y="0"/>
                        </a:lnTo>
                        <a:lnTo>
                          <a:pt x="208" y="0"/>
                        </a:lnTo>
                        <a:lnTo>
                          <a:pt x="217" y="2"/>
                        </a:lnTo>
                        <a:lnTo>
                          <a:pt x="223" y="3"/>
                        </a:lnTo>
                        <a:lnTo>
                          <a:pt x="229" y="7"/>
                        </a:lnTo>
                        <a:lnTo>
                          <a:pt x="235" y="13"/>
                        </a:lnTo>
                        <a:lnTo>
                          <a:pt x="237" y="21"/>
                        </a:lnTo>
                        <a:lnTo>
                          <a:pt x="262" y="13"/>
                        </a:lnTo>
                        <a:lnTo>
                          <a:pt x="273" y="11"/>
                        </a:lnTo>
                        <a:lnTo>
                          <a:pt x="277" y="25"/>
                        </a:lnTo>
                        <a:lnTo>
                          <a:pt x="271" y="27"/>
                        </a:lnTo>
                        <a:lnTo>
                          <a:pt x="265" y="27"/>
                        </a:lnTo>
                        <a:lnTo>
                          <a:pt x="263" y="28"/>
                        </a:lnTo>
                        <a:lnTo>
                          <a:pt x="281" y="96"/>
                        </a:lnTo>
                        <a:lnTo>
                          <a:pt x="285" y="117"/>
                        </a:lnTo>
                        <a:lnTo>
                          <a:pt x="288" y="174"/>
                        </a:lnTo>
                        <a:lnTo>
                          <a:pt x="290" y="190"/>
                        </a:lnTo>
                        <a:lnTo>
                          <a:pt x="292" y="203"/>
                        </a:lnTo>
                        <a:lnTo>
                          <a:pt x="302" y="228"/>
                        </a:lnTo>
                        <a:lnTo>
                          <a:pt x="304" y="232"/>
                        </a:lnTo>
                        <a:lnTo>
                          <a:pt x="306" y="234"/>
                        </a:lnTo>
                        <a:lnTo>
                          <a:pt x="310" y="238"/>
                        </a:lnTo>
                        <a:lnTo>
                          <a:pt x="313" y="240"/>
                        </a:lnTo>
                        <a:lnTo>
                          <a:pt x="319" y="243"/>
                        </a:lnTo>
                        <a:lnTo>
                          <a:pt x="325" y="243"/>
                        </a:lnTo>
                        <a:lnTo>
                          <a:pt x="340" y="247"/>
                        </a:lnTo>
                        <a:lnTo>
                          <a:pt x="348" y="249"/>
                        </a:lnTo>
                        <a:lnTo>
                          <a:pt x="342" y="265"/>
                        </a:lnTo>
                        <a:lnTo>
                          <a:pt x="340" y="272"/>
                        </a:lnTo>
                        <a:lnTo>
                          <a:pt x="340" y="278"/>
                        </a:lnTo>
                        <a:lnTo>
                          <a:pt x="333" y="290"/>
                        </a:lnTo>
                        <a:lnTo>
                          <a:pt x="333" y="299"/>
                        </a:lnTo>
                        <a:lnTo>
                          <a:pt x="335" y="305"/>
                        </a:lnTo>
                        <a:lnTo>
                          <a:pt x="335" y="313"/>
                        </a:lnTo>
                        <a:lnTo>
                          <a:pt x="338" y="318"/>
                        </a:lnTo>
                        <a:lnTo>
                          <a:pt x="338" y="334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60000"/>
                      <a:lumOff val="4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7" name="Freeform 12"/>
                  <p:cNvSpPr>
                    <a:spLocks/>
                  </p:cNvSpPr>
                  <p:nvPr/>
                </p:nvSpPr>
                <p:spPr bwMode="auto">
                  <a:xfrm>
                    <a:off x="4786313" y="1878013"/>
                    <a:ext cx="587375" cy="611188"/>
                  </a:xfrm>
                  <a:custGeom>
                    <a:avLst/>
                    <a:gdLst>
                      <a:gd name="T0" fmla="*/ 96 w 463"/>
                      <a:gd name="T1" fmla="*/ 393 h 482"/>
                      <a:gd name="T2" fmla="*/ 81 w 463"/>
                      <a:gd name="T3" fmla="*/ 388 h 482"/>
                      <a:gd name="T4" fmla="*/ 73 w 463"/>
                      <a:gd name="T5" fmla="*/ 378 h 482"/>
                      <a:gd name="T6" fmla="*/ 59 w 463"/>
                      <a:gd name="T7" fmla="*/ 324 h 482"/>
                      <a:gd name="T8" fmla="*/ 34 w 463"/>
                      <a:gd name="T9" fmla="*/ 178 h 482"/>
                      <a:gd name="T10" fmla="*/ 48 w 463"/>
                      <a:gd name="T11" fmla="*/ 175 h 482"/>
                      <a:gd name="T12" fmla="*/ 29 w 463"/>
                      <a:gd name="T13" fmla="*/ 152 h 482"/>
                      <a:gd name="T14" fmla="*/ 23 w 463"/>
                      <a:gd name="T15" fmla="*/ 138 h 482"/>
                      <a:gd name="T16" fmla="*/ 10 w 463"/>
                      <a:gd name="T17" fmla="*/ 123 h 482"/>
                      <a:gd name="T18" fmla="*/ 2 w 463"/>
                      <a:gd name="T19" fmla="*/ 115 h 482"/>
                      <a:gd name="T20" fmla="*/ 0 w 463"/>
                      <a:gd name="T21" fmla="*/ 107 h 482"/>
                      <a:gd name="T22" fmla="*/ 2 w 463"/>
                      <a:gd name="T23" fmla="*/ 100 h 482"/>
                      <a:gd name="T24" fmla="*/ 11 w 463"/>
                      <a:gd name="T25" fmla="*/ 94 h 482"/>
                      <a:gd name="T26" fmla="*/ 61 w 463"/>
                      <a:gd name="T27" fmla="*/ 61 h 482"/>
                      <a:gd name="T28" fmla="*/ 102 w 463"/>
                      <a:gd name="T29" fmla="*/ 50 h 482"/>
                      <a:gd name="T30" fmla="*/ 326 w 463"/>
                      <a:gd name="T31" fmla="*/ 27 h 482"/>
                      <a:gd name="T32" fmla="*/ 346 w 463"/>
                      <a:gd name="T33" fmla="*/ 100 h 482"/>
                      <a:gd name="T34" fmla="*/ 359 w 463"/>
                      <a:gd name="T35" fmla="*/ 105 h 482"/>
                      <a:gd name="T36" fmla="*/ 420 w 463"/>
                      <a:gd name="T37" fmla="*/ 96 h 482"/>
                      <a:gd name="T38" fmla="*/ 420 w 463"/>
                      <a:gd name="T39" fmla="*/ 104 h 482"/>
                      <a:gd name="T40" fmla="*/ 415 w 463"/>
                      <a:gd name="T41" fmla="*/ 130 h 482"/>
                      <a:gd name="T42" fmla="*/ 376 w 463"/>
                      <a:gd name="T43" fmla="*/ 150 h 482"/>
                      <a:gd name="T44" fmla="*/ 357 w 463"/>
                      <a:gd name="T45" fmla="*/ 157 h 482"/>
                      <a:gd name="T46" fmla="*/ 382 w 463"/>
                      <a:gd name="T47" fmla="*/ 286 h 482"/>
                      <a:gd name="T48" fmla="*/ 390 w 463"/>
                      <a:gd name="T49" fmla="*/ 330 h 482"/>
                      <a:gd name="T50" fmla="*/ 415 w 463"/>
                      <a:gd name="T51" fmla="*/ 438 h 482"/>
                      <a:gd name="T52" fmla="*/ 463 w 463"/>
                      <a:gd name="T53" fmla="*/ 474 h 482"/>
                      <a:gd name="T54" fmla="*/ 438 w 463"/>
                      <a:gd name="T55" fmla="*/ 466 h 482"/>
                      <a:gd name="T56" fmla="*/ 424 w 463"/>
                      <a:gd name="T57" fmla="*/ 465 h 482"/>
                      <a:gd name="T58" fmla="*/ 411 w 463"/>
                      <a:gd name="T59" fmla="*/ 465 h 482"/>
                      <a:gd name="T60" fmla="*/ 394 w 463"/>
                      <a:gd name="T61" fmla="*/ 466 h 482"/>
                      <a:gd name="T62" fmla="*/ 380 w 463"/>
                      <a:gd name="T63" fmla="*/ 463 h 482"/>
                      <a:gd name="T64" fmla="*/ 365 w 463"/>
                      <a:gd name="T65" fmla="*/ 457 h 482"/>
                      <a:gd name="T66" fmla="*/ 346 w 463"/>
                      <a:gd name="T67" fmla="*/ 451 h 482"/>
                      <a:gd name="T68" fmla="*/ 330 w 463"/>
                      <a:gd name="T69" fmla="*/ 449 h 482"/>
                      <a:gd name="T70" fmla="*/ 278 w 463"/>
                      <a:gd name="T71" fmla="*/ 453 h 482"/>
                      <a:gd name="T72" fmla="*/ 257 w 463"/>
                      <a:gd name="T73" fmla="*/ 455 h 482"/>
                      <a:gd name="T74" fmla="*/ 240 w 463"/>
                      <a:gd name="T75" fmla="*/ 453 h 482"/>
                      <a:gd name="T76" fmla="*/ 223 w 463"/>
                      <a:gd name="T77" fmla="*/ 449 h 482"/>
                      <a:gd name="T78" fmla="*/ 207 w 463"/>
                      <a:gd name="T79" fmla="*/ 443 h 482"/>
                      <a:gd name="T80" fmla="*/ 190 w 463"/>
                      <a:gd name="T81" fmla="*/ 432 h 482"/>
                      <a:gd name="T82" fmla="*/ 175 w 463"/>
                      <a:gd name="T83" fmla="*/ 426 h 482"/>
                      <a:gd name="T84" fmla="*/ 154 w 463"/>
                      <a:gd name="T85" fmla="*/ 420 h 482"/>
                      <a:gd name="T86" fmla="*/ 132 w 463"/>
                      <a:gd name="T87" fmla="*/ 417 h 482"/>
                      <a:gd name="T88" fmla="*/ 119 w 463"/>
                      <a:gd name="T89" fmla="*/ 399 h 4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463" h="482">
                        <a:moveTo>
                          <a:pt x="119" y="399"/>
                        </a:moveTo>
                        <a:lnTo>
                          <a:pt x="111" y="397"/>
                        </a:lnTo>
                        <a:lnTo>
                          <a:pt x="96" y="393"/>
                        </a:lnTo>
                        <a:lnTo>
                          <a:pt x="90" y="393"/>
                        </a:lnTo>
                        <a:lnTo>
                          <a:pt x="84" y="390"/>
                        </a:lnTo>
                        <a:lnTo>
                          <a:pt x="81" y="388"/>
                        </a:lnTo>
                        <a:lnTo>
                          <a:pt x="77" y="384"/>
                        </a:lnTo>
                        <a:lnTo>
                          <a:pt x="75" y="382"/>
                        </a:lnTo>
                        <a:lnTo>
                          <a:pt x="73" y="378"/>
                        </a:lnTo>
                        <a:lnTo>
                          <a:pt x="63" y="353"/>
                        </a:lnTo>
                        <a:lnTo>
                          <a:pt x="61" y="340"/>
                        </a:lnTo>
                        <a:lnTo>
                          <a:pt x="59" y="324"/>
                        </a:lnTo>
                        <a:lnTo>
                          <a:pt x="56" y="267"/>
                        </a:lnTo>
                        <a:lnTo>
                          <a:pt x="52" y="246"/>
                        </a:lnTo>
                        <a:lnTo>
                          <a:pt x="34" y="178"/>
                        </a:lnTo>
                        <a:lnTo>
                          <a:pt x="36" y="177"/>
                        </a:lnTo>
                        <a:lnTo>
                          <a:pt x="42" y="177"/>
                        </a:lnTo>
                        <a:lnTo>
                          <a:pt x="48" y="175"/>
                        </a:lnTo>
                        <a:lnTo>
                          <a:pt x="44" y="161"/>
                        </a:lnTo>
                        <a:lnTo>
                          <a:pt x="33" y="163"/>
                        </a:lnTo>
                        <a:lnTo>
                          <a:pt x="29" y="152"/>
                        </a:lnTo>
                        <a:lnTo>
                          <a:pt x="27" y="146"/>
                        </a:lnTo>
                        <a:lnTo>
                          <a:pt x="25" y="142"/>
                        </a:lnTo>
                        <a:lnTo>
                          <a:pt x="23" y="138"/>
                        </a:lnTo>
                        <a:lnTo>
                          <a:pt x="17" y="130"/>
                        </a:lnTo>
                        <a:lnTo>
                          <a:pt x="13" y="127"/>
                        </a:lnTo>
                        <a:lnTo>
                          <a:pt x="10" y="123"/>
                        </a:lnTo>
                        <a:lnTo>
                          <a:pt x="6" y="121"/>
                        </a:lnTo>
                        <a:lnTo>
                          <a:pt x="4" y="119"/>
                        </a:lnTo>
                        <a:lnTo>
                          <a:pt x="2" y="115"/>
                        </a:lnTo>
                        <a:lnTo>
                          <a:pt x="2" y="113"/>
                        </a:lnTo>
                        <a:lnTo>
                          <a:pt x="0" y="111"/>
                        </a:lnTo>
                        <a:lnTo>
                          <a:pt x="0" y="107"/>
                        </a:lnTo>
                        <a:lnTo>
                          <a:pt x="0" y="105"/>
                        </a:lnTo>
                        <a:lnTo>
                          <a:pt x="2" y="102"/>
                        </a:lnTo>
                        <a:lnTo>
                          <a:pt x="2" y="100"/>
                        </a:lnTo>
                        <a:lnTo>
                          <a:pt x="4" y="98"/>
                        </a:lnTo>
                        <a:lnTo>
                          <a:pt x="6" y="96"/>
                        </a:lnTo>
                        <a:lnTo>
                          <a:pt x="11" y="94"/>
                        </a:lnTo>
                        <a:lnTo>
                          <a:pt x="6" y="84"/>
                        </a:lnTo>
                        <a:lnTo>
                          <a:pt x="17" y="81"/>
                        </a:lnTo>
                        <a:lnTo>
                          <a:pt x="61" y="61"/>
                        </a:lnTo>
                        <a:lnTo>
                          <a:pt x="73" y="57"/>
                        </a:lnTo>
                        <a:lnTo>
                          <a:pt x="86" y="54"/>
                        </a:lnTo>
                        <a:lnTo>
                          <a:pt x="102" y="50"/>
                        </a:lnTo>
                        <a:lnTo>
                          <a:pt x="196" y="27"/>
                        </a:lnTo>
                        <a:lnTo>
                          <a:pt x="321" y="0"/>
                        </a:lnTo>
                        <a:lnTo>
                          <a:pt x="326" y="27"/>
                        </a:lnTo>
                        <a:lnTo>
                          <a:pt x="340" y="86"/>
                        </a:lnTo>
                        <a:lnTo>
                          <a:pt x="344" y="94"/>
                        </a:lnTo>
                        <a:lnTo>
                          <a:pt x="346" y="100"/>
                        </a:lnTo>
                        <a:lnTo>
                          <a:pt x="347" y="107"/>
                        </a:lnTo>
                        <a:lnTo>
                          <a:pt x="353" y="107"/>
                        </a:lnTo>
                        <a:lnTo>
                          <a:pt x="359" y="105"/>
                        </a:lnTo>
                        <a:lnTo>
                          <a:pt x="361" y="107"/>
                        </a:lnTo>
                        <a:lnTo>
                          <a:pt x="367" y="107"/>
                        </a:lnTo>
                        <a:lnTo>
                          <a:pt x="420" y="96"/>
                        </a:lnTo>
                        <a:lnTo>
                          <a:pt x="424" y="96"/>
                        </a:lnTo>
                        <a:lnTo>
                          <a:pt x="430" y="94"/>
                        </a:lnTo>
                        <a:lnTo>
                          <a:pt x="420" y="104"/>
                        </a:lnTo>
                        <a:lnTo>
                          <a:pt x="426" y="119"/>
                        </a:lnTo>
                        <a:lnTo>
                          <a:pt x="420" y="127"/>
                        </a:lnTo>
                        <a:lnTo>
                          <a:pt x="415" y="130"/>
                        </a:lnTo>
                        <a:lnTo>
                          <a:pt x="413" y="130"/>
                        </a:lnTo>
                        <a:lnTo>
                          <a:pt x="415" y="138"/>
                        </a:lnTo>
                        <a:lnTo>
                          <a:pt x="376" y="150"/>
                        </a:lnTo>
                        <a:lnTo>
                          <a:pt x="369" y="153"/>
                        </a:lnTo>
                        <a:lnTo>
                          <a:pt x="365" y="153"/>
                        </a:lnTo>
                        <a:lnTo>
                          <a:pt x="357" y="157"/>
                        </a:lnTo>
                        <a:lnTo>
                          <a:pt x="353" y="159"/>
                        </a:lnTo>
                        <a:lnTo>
                          <a:pt x="355" y="165"/>
                        </a:lnTo>
                        <a:lnTo>
                          <a:pt x="382" y="286"/>
                        </a:lnTo>
                        <a:lnTo>
                          <a:pt x="382" y="290"/>
                        </a:lnTo>
                        <a:lnTo>
                          <a:pt x="384" y="299"/>
                        </a:lnTo>
                        <a:lnTo>
                          <a:pt x="390" y="330"/>
                        </a:lnTo>
                        <a:lnTo>
                          <a:pt x="415" y="436"/>
                        </a:lnTo>
                        <a:lnTo>
                          <a:pt x="413" y="436"/>
                        </a:lnTo>
                        <a:lnTo>
                          <a:pt x="415" y="438"/>
                        </a:lnTo>
                        <a:lnTo>
                          <a:pt x="434" y="453"/>
                        </a:lnTo>
                        <a:lnTo>
                          <a:pt x="434" y="451"/>
                        </a:lnTo>
                        <a:lnTo>
                          <a:pt x="463" y="474"/>
                        </a:lnTo>
                        <a:lnTo>
                          <a:pt x="457" y="482"/>
                        </a:lnTo>
                        <a:lnTo>
                          <a:pt x="440" y="468"/>
                        </a:lnTo>
                        <a:lnTo>
                          <a:pt x="438" y="466"/>
                        </a:lnTo>
                        <a:lnTo>
                          <a:pt x="434" y="465"/>
                        </a:lnTo>
                        <a:lnTo>
                          <a:pt x="430" y="465"/>
                        </a:lnTo>
                        <a:lnTo>
                          <a:pt x="424" y="465"/>
                        </a:lnTo>
                        <a:lnTo>
                          <a:pt x="420" y="465"/>
                        </a:lnTo>
                        <a:lnTo>
                          <a:pt x="415" y="465"/>
                        </a:lnTo>
                        <a:lnTo>
                          <a:pt x="411" y="465"/>
                        </a:lnTo>
                        <a:lnTo>
                          <a:pt x="405" y="465"/>
                        </a:lnTo>
                        <a:lnTo>
                          <a:pt x="397" y="466"/>
                        </a:lnTo>
                        <a:lnTo>
                          <a:pt x="394" y="466"/>
                        </a:lnTo>
                        <a:lnTo>
                          <a:pt x="390" y="465"/>
                        </a:lnTo>
                        <a:lnTo>
                          <a:pt x="384" y="465"/>
                        </a:lnTo>
                        <a:lnTo>
                          <a:pt x="380" y="463"/>
                        </a:lnTo>
                        <a:lnTo>
                          <a:pt x="374" y="461"/>
                        </a:lnTo>
                        <a:lnTo>
                          <a:pt x="371" y="461"/>
                        </a:lnTo>
                        <a:lnTo>
                          <a:pt x="365" y="457"/>
                        </a:lnTo>
                        <a:lnTo>
                          <a:pt x="359" y="455"/>
                        </a:lnTo>
                        <a:lnTo>
                          <a:pt x="351" y="453"/>
                        </a:lnTo>
                        <a:lnTo>
                          <a:pt x="346" y="451"/>
                        </a:lnTo>
                        <a:lnTo>
                          <a:pt x="342" y="451"/>
                        </a:lnTo>
                        <a:lnTo>
                          <a:pt x="336" y="449"/>
                        </a:lnTo>
                        <a:lnTo>
                          <a:pt x="330" y="449"/>
                        </a:lnTo>
                        <a:lnTo>
                          <a:pt x="323" y="449"/>
                        </a:lnTo>
                        <a:lnTo>
                          <a:pt x="301" y="451"/>
                        </a:lnTo>
                        <a:lnTo>
                          <a:pt x="278" y="453"/>
                        </a:lnTo>
                        <a:lnTo>
                          <a:pt x="271" y="453"/>
                        </a:lnTo>
                        <a:lnTo>
                          <a:pt x="263" y="453"/>
                        </a:lnTo>
                        <a:lnTo>
                          <a:pt x="257" y="455"/>
                        </a:lnTo>
                        <a:lnTo>
                          <a:pt x="251" y="455"/>
                        </a:lnTo>
                        <a:lnTo>
                          <a:pt x="246" y="455"/>
                        </a:lnTo>
                        <a:lnTo>
                          <a:pt x="240" y="453"/>
                        </a:lnTo>
                        <a:lnTo>
                          <a:pt x="232" y="453"/>
                        </a:lnTo>
                        <a:lnTo>
                          <a:pt x="227" y="451"/>
                        </a:lnTo>
                        <a:lnTo>
                          <a:pt x="223" y="449"/>
                        </a:lnTo>
                        <a:lnTo>
                          <a:pt x="221" y="449"/>
                        </a:lnTo>
                        <a:lnTo>
                          <a:pt x="213" y="445"/>
                        </a:lnTo>
                        <a:lnTo>
                          <a:pt x="207" y="443"/>
                        </a:lnTo>
                        <a:lnTo>
                          <a:pt x="203" y="440"/>
                        </a:lnTo>
                        <a:lnTo>
                          <a:pt x="198" y="436"/>
                        </a:lnTo>
                        <a:lnTo>
                          <a:pt x="190" y="432"/>
                        </a:lnTo>
                        <a:lnTo>
                          <a:pt x="186" y="430"/>
                        </a:lnTo>
                        <a:lnTo>
                          <a:pt x="179" y="426"/>
                        </a:lnTo>
                        <a:lnTo>
                          <a:pt x="175" y="426"/>
                        </a:lnTo>
                        <a:lnTo>
                          <a:pt x="171" y="424"/>
                        </a:lnTo>
                        <a:lnTo>
                          <a:pt x="161" y="420"/>
                        </a:lnTo>
                        <a:lnTo>
                          <a:pt x="154" y="420"/>
                        </a:lnTo>
                        <a:lnTo>
                          <a:pt x="148" y="418"/>
                        </a:lnTo>
                        <a:lnTo>
                          <a:pt x="140" y="417"/>
                        </a:lnTo>
                        <a:lnTo>
                          <a:pt x="132" y="417"/>
                        </a:lnTo>
                        <a:lnTo>
                          <a:pt x="123" y="417"/>
                        </a:lnTo>
                        <a:lnTo>
                          <a:pt x="113" y="415"/>
                        </a:lnTo>
                        <a:lnTo>
                          <a:pt x="119" y="399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60000"/>
                      <a:lumOff val="4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8" name="Freeform 13"/>
                  <p:cNvSpPr>
                    <a:spLocks/>
                  </p:cNvSpPr>
                  <p:nvPr/>
                </p:nvSpPr>
                <p:spPr bwMode="auto">
                  <a:xfrm>
                    <a:off x="4918075" y="2289175"/>
                    <a:ext cx="842963" cy="760413"/>
                  </a:xfrm>
                  <a:custGeom>
                    <a:avLst/>
                    <a:gdLst>
                      <a:gd name="T0" fmla="*/ 572 w 664"/>
                      <a:gd name="T1" fmla="*/ 544 h 599"/>
                      <a:gd name="T2" fmla="*/ 556 w 664"/>
                      <a:gd name="T3" fmla="*/ 569 h 599"/>
                      <a:gd name="T4" fmla="*/ 543 w 664"/>
                      <a:gd name="T5" fmla="*/ 588 h 599"/>
                      <a:gd name="T6" fmla="*/ 520 w 664"/>
                      <a:gd name="T7" fmla="*/ 598 h 599"/>
                      <a:gd name="T8" fmla="*/ 499 w 664"/>
                      <a:gd name="T9" fmla="*/ 596 h 599"/>
                      <a:gd name="T10" fmla="*/ 466 w 664"/>
                      <a:gd name="T11" fmla="*/ 596 h 599"/>
                      <a:gd name="T12" fmla="*/ 484 w 664"/>
                      <a:gd name="T13" fmla="*/ 492 h 599"/>
                      <a:gd name="T14" fmla="*/ 472 w 664"/>
                      <a:gd name="T15" fmla="*/ 467 h 599"/>
                      <a:gd name="T16" fmla="*/ 430 w 664"/>
                      <a:gd name="T17" fmla="*/ 419 h 599"/>
                      <a:gd name="T18" fmla="*/ 341 w 664"/>
                      <a:gd name="T19" fmla="*/ 407 h 599"/>
                      <a:gd name="T20" fmla="*/ 270 w 664"/>
                      <a:gd name="T21" fmla="*/ 382 h 599"/>
                      <a:gd name="T22" fmla="*/ 171 w 664"/>
                      <a:gd name="T23" fmla="*/ 392 h 599"/>
                      <a:gd name="T24" fmla="*/ 103 w 664"/>
                      <a:gd name="T25" fmla="*/ 400 h 599"/>
                      <a:gd name="T26" fmla="*/ 38 w 664"/>
                      <a:gd name="T27" fmla="*/ 405 h 599"/>
                      <a:gd name="T28" fmla="*/ 30 w 664"/>
                      <a:gd name="T29" fmla="*/ 336 h 599"/>
                      <a:gd name="T30" fmla="*/ 21 w 664"/>
                      <a:gd name="T31" fmla="*/ 227 h 599"/>
                      <a:gd name="T32" fmla="*/ 13 w 664"/>
                      <a:gd name="T33" fmla="*/ 196 h 599"/>
                      <a:gd name="T34" fmla="*/ 5 w 664"/>
                      <a:gd name="T35" fmla="*/ 160 h 599"/>
                      <a:gd name="T36" fmla="*/ 0 w 664"/>
                      <a:gd name="T37" fmla="*/ 125 h 599"/>
                      <a:gd name="T38" fmla="*/ 9 w 664"/>
                      <a:gd name="T39" fmla="*/ 91 h 599"/>
                      <a:gd name="T40" fmla="*/ 44 w 664"/>
                      <a:gd name="T41" fmla="*/ 94 h 599"/>
                      <a:gd name="T42" fmla="*/ 71 w 664"/>
                      <a:gd name="T43" fmla="*/ 102 h 599"/>
                      <a:gd name="T44" fmla="*/ 94 w 664"/>
                      <a:gd name="T45" fmla="*/ 112 h 599"/>
                      <a:gd name="T46" fmla="*/ 117 w 664"/>
                      <a:gd name="T47" fmla="*/ 125 h 599"/>
                      <a:gd name="T48" fmla="*/ 136 w 664"/>
                      <a:gd name="T49" fmla="*/ 129 h 599"/>
                      <a:gd name="T50" fmla="*/ 159 w 664"/>
                      <a:gd name="T51" fmla="*/ 129 h 599"/>
                      <a:gd name="T52" fmla="*/ 219 w 664"/>
                      <a:gd name="T53" fmla="*/ 125 h 599"/>
                      <a:gd name="T54" fmla="*/ 242 w 664"/>
                      <a:gd name="T55" fmla="*/ 127 h 599"/>
                      <a:gd name="T56" fmla="*/ 267 w 664"/>
                      <a:gd name="T57" fmla="*/ 137 h 599"/>
                      <a:gd name="T58" fmla="*/ 286 w 664"/>
                      <a:gd name="T59" fmla="*/ 141 h 599"/>
                      <a:gd name="T60" fmla="*/ 307 w 664"/>
                      <a:gd name="T61" fmla="*/ 141 h 599"/>
                      <a:gd name="T62" fmla="*/ 326 w 664"/>
                      <a:gd name="T63" fmla="*/ 141 h 599"/>
                      <a:gd name="T64" fmla="*/ 353 w 664"/>
                      <a:gd name="T65" fmla="*/ 158 h 599"/>
                      <a:gd name="T66" fmla="*/ 347 w 664"/>
                      <a:gd name="T67" fmla="*/ 108 h 599"/>
                      <a:gd name="T68" fmla="*/ 347 w 664"/>
                      <a:gd name="T69" fmla="*/ 93 h 599"/>
                      <a:gd name="T70" fmla="*/ 347 w 664"/>
                      <a:gd name="T71" fmla="*/ 81 h 599"/>
                      <a:gd name="T72" fmla="*/ 351 w 664"/>
                      <a:gd name="T73" fmla="*/ 50 h 599"/>
                      <a:gd name="T74" fmla="*/ 363 w 664"/>
                      <a:gd name="T75" fmla="*/ 27 h 599"/>
                      <a:gd name="T76" fmla="*/ 382 w 664"/>
                      <a:gd name="T77" fmla="*/ 12 h 599"/>
                      <a:gd name="T78" fmla="*/ 405 w 664"/>
                      <a:gd name="T79" fmla="*/ 4 h 599"/>
                      <a:gd name="T80" fmla="*/ 436 w 664"/>
                      <a:gd name="T81" fmla="*/ 0 h 599"/>
                      <a:gd name="T82" fmla="*/ 462 w 664"/>
                      <a:gd name="T83" fmla="*/ 8 h 599"/>
                      <a:gd name="T84" fmla="*/ 484 w 664"/>
                      <a:gd name="T85" fmla="*/ 20 h 599"/>
                      <a:gd name="T86" fmla="*/ 528 w 664"/>
                      <a:gd name="T87" fmla="*/ 66 h 599"/>
                      <a:gd name="T88" fmla="*/ 537 w 664"/>
                      <a:gd name="T89" fmla="*/ 85 h 599"/>
                      <a:gd name="T90" fmla="*/ 543 w 664"/>
                      <a:gd name="T91" fmla="*/ 108 h 599"/>
                      <a:gd name="T92" fmla="*/ 539 w 664"/>
                      <a:gd name="T93" fmla="*/ 141 h 599"/>
                      <a:gd name="T94" fmla="*/ 535 w 664"/>
                      <a:gd name="T95" fmla="*/ 171 h 599"/>
                      <a:gd name="T96" fmla="*/ 545 w 664"/>
                      <a:gd name="T97" fmla="*/ 200 h 599"/>
                      <a:gd name="T98" fmla="*/ 560 w 664"/>
                      <a:gd name="T99" fmla="*/ 219 h 599"/>
                      <a:gd name="T100" fmla="*/ 580 w 664"/>
                      <a:gd name="T101" fmla="*/ 235 h 599"/>
                      <a:gd name="T102" fmla="*/ 604 w 664"/>
                      <a:gd name="T103" fmla="*/ 240 h 599"/>
                      <a:gd name="T104" fmla="*/ 629 w 664"/>
                      <a:gd name="T105" fmla="*/ 238 h 599"/>
                      <a:gd name="T106" fmla="*/ 658 w 664"/>
                      <a:gd name="T107" fmla="*/ 304 h 599"/>
                      <a:gd name="T108" fmla="*/ 662 w 664"/>
                      <a:gd name="T109" fmla="*/ 327 h 599"/>
                      <a:gd name="T110" fmla="*/ 585 w 664"/>
                      <a:gd name="T111" fmla="*/ 350 h 599"/>
                      <a:gd name="T112" fmla="*/ 578 w 664"/>
                      <a:gd name="T113" fmla="*/ 357 h 599"/>
                      <a:gd name="T114" fmla="*/ 564 w 664"/>
                      <a:gd name="T115" fmla="*/ 356 h 599"/>
                      <a:gd name="T116" fmla="*/ 566 w 664"/>
                      <a:gd name="T117" fmla="*/ 365 h 599"/>
                      <a:gd name="T118" fmla="*/ 580 w 664"/>
                      <a:gd name="T119" fmla="*/ 371 h 599"/>
                      <a:gd name="T120" fmla="*/ 622 w 664"/>
                      <a:gd name="T121" fmla="*/ 394 h 599"/>
                      <a:gd name="T122" fmla="*/ 601 w 664"/>
                      <a:gd name="T123" fmla="*/ 411 h 5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664" h="599">
                        <a:moveTo>
                          <a:pt x="551" y="438"/>
                        </a:moveTo>
                        <a:lnTo>
                          <a:pt x="610" y="469"/>
                        </a:lnTo>
                        <a:lnTo>
                          <a:pt x="578" y="532"/>
                        </a:lnTo>
                        <a:lnTo>
                          <a:pt x="572" y="544"/>
                        </a:lnTo>
                        <a:lnTo>
                          <a:pt x="564" y="557"/>
                        </a:lnTo>
                        <a:lnTo>
                          <a:pt x="562" y="561"/>
                        </a:lnTo>
                        <a:lnTo>
                          <a:pt x="558" y="565"/>
                        </a:lnTo>
                        <a:lnTo>
                          <a:pt x="556" y="569"/>
                        </a:lnTo>
                        <a:lnTo>
                          <a:pt x="553" y="573"/>
                        </a:lnTo>
                        <a:lnTo>
                          <a:pt x="560" y="574"/>
                        </a:lnTo>
                        <a:lnTo>
                          <a:pt x="551" y="582"/>
                        </a:lnTo>
                        <a:lnTo>
                          <a:pt x="543" y="588"/>
                        </a:lnTo>
                        <a:lnTo>
                          <a:pt x="539" y="592"/>
                        </a:lnTo>
                        <a:lnTo>
                          <a:pt x="533" y="594"/>
                        </a:lnTo>
                        <a:lnTo>
                          <a:pt x="533" y="596"/>
                        </a:lnTo>
                        <a:lnTo>
                          <a:pt x="520" y="598"/>
                        </a:lnTo>
                        <a:lnTo>
                          <a:pt x="512" y="599"/>
                        </a:lnTo>
                        <a:lnTo>
                          <a:pt x="512" y="594"/>
                        </a:lnTo>
                        <a:lnTo>
                          <a:pt x="507" y="596"/>
                        </a:lnTo>
                        <a:lnTo>
                          <a:pt x="499" y="596"/>
                        </a:lnTo>
                        <a:lnTo>
                          <a:pt x="493" y="596"/>
                        </a:lnTo>
                        <a:lnTo>
                          <a:pt x="487" y="596"/>
                        </a:lnTo>
                        <a:lnTo>
                          <a:pt x="474" y="596"/>
                        </a:lnTo>
                        <a:lnTo>
                          <a:pt x="466" y="596"/>
                        </a:lnTo>
                        <a:lnTo>
                          <a:pt x="468" y="574"/>
                        </a:lnTo>
                        <a:lnTo>
                          <a:pt x="470" y="565"/>
                        </a:lnTo>
                        <a:lnTo>
                          <a:pt x="476" y="492"/>
                        </a:lnTo>
                        <a:lnTo>
                          <a:pt x="484" y="492"/>
                        </a:lnTo>
                        <a:lnTo>
                          <a:pt x="489" y="482"/>
                        </a:lnTo>
                        <a:lnTo>
                          <a:pt x="493" y="482"/>
                        </a:lnTo>
                        <a:lnTo>
                          <a:pt x="487" y="478"/>
                        </a:lnTo>
                        <a:lnTo>
                          <a:pt x="472" y="467"/>
                        </a:lnTo>
                        <a:lnTo>
                          <a:pt x="466" y="465"/>
                        </a:lnTo>
                        <a:lnTo>
                          <a:pt x="460" y="457"/>
                        </a:lnTo>
                        <a:lnTo>
                          <a:pt x="462" y="455"/>
                        </a:lnTo>
                        <a:lnTo>
                          <a:pt x="430" y="419"/>
                        </a:lnTo>
                        <a:lnTo>
                          <a:pt x="422" y="411"/>
                        </a:lnTo>
                        <a:lnTo>
                          <a:pt x="416" y="405"/>
                        </a:lnTo>
                        <a:lnTo>
                          <a:pt x="411" y="400"/>
                        </a:lnTo>
                        <a:lnTo>
                          <a:pt x="341" y="407"/>
                        </a:lnTo>
                        <a:lnTo>
                          <a:pt x="326" y="377"/>
                        </a:lnTo>
                        <a:lnTo>
                          <a:pt x="318" y="377"/>
                        </a:lnTo>
                        <a:lnTo>
                          <a:pt x="278" y="382"/>
                        </a:lnTo>
                        <a:lnTo>
                          <a:pt x="270" y="382"/>
                        </a:lnTo>
                        <a:lnTo>
                          <a:pt x="238" y="386"/>
                        </a:lnTo>
                        <a:lnTo>
                          <a:pt x="232" y="386"/>
                        </a:lnTo>
                        <a:lnTo>
                          <a:pt x="176" y="392"/>
                        </a:lnTo>
                        <a:lnTo>
                          <a:pt x="171" y="392"/>
                        </a:lnTo>
                        <a:lnTo>
                          <a:pt x="151" y="394"/>
                        </a:lnTo>
                        <a:lnTo>
                          <a:pt x="146" y="396"/>
                        </a:lnTo>
                        <a:lnTo>
                          <a:pt x="140" y="396"/>
                        </a:lnTo>
                        <a:lnTo>
                          <a:pt x="103" y="400"/>
                        </a:lnTo>
                        <a:lnTo>
                          <a:pt x="96" y="400"/>
                        </a:lnTo>
                        <a:lnTo>
                          <a:pt x="65" y="404"/>
                        </a:lnTo>
                        <a:lnTo>
                          <a:pt x="59" y="404"/>
                        </a:lnTo>
                        <a:lnTo>
                          <a:pt x="38" y="405"/>
                        </a:lnTo>
                        <a:lnTo>
                          <a:pt x="36" y="392"/>
                        </a:lnTo>
                        <a:lnTo>
                          <a:pt x="32" y="357"/>
                        </a:lnTo>
                        <a:lnTo>
                          <a:pt x="32" y="352"/>
                        </a:lnTo>
                        <a:lnTo>
                          <a:pt x="30" y="336"/>
                        </a:lnTo>
                        <a:lnTo>
                          <a:pt x="30" y="333"/>
                        </a:lnTo>
                        <a:lnTo>
                          <a:pt x="27" y="279"/>
                        </a:lnTo>
                        <a:lnTo>
                          <a:pt x="25" y="273"/>
                        </a:lnTo>
                        <a:lnTo>
                          <a:pt x="21" y="227"/>
                        </a:lnTo>
                        <a:lnTo>
                          <a:pt x="21" y="223"/>
                        </a:lnTo>
                        <a:lnTo>
                          <a:pt x="19" y="212"/>
                        </a:lnTo>
                        <a:lnTo>
                          <a:pt x="15" y="200"/>
                        </a:lnTo>
                        <a:lnTo>
                          <a:pt x="13" y="196"/>
                        </a:lnTo>
                        <a:lnTo>
                          <a:pt x="7" y="179"/>
                        </a:lnTo>
                        <a:lnTo>
                          <a:pt x="5" y="173"/>
                        </a:lnTo>
                        <a:lnTo>
                          <a:pt x="3" y="162"/>
                        </a:lnTo>
                        <a:lnTo>
                          <a:pt x="5" y="160"/>
                        </a:lnTo>
                        <a:lnTo>
                          <a:pt x="5" y="144"/>
                        </a:lnTo>
                        <a:lnTo>
                          <a:pt x="2" y="139"/>
                        </a:lnTo>
                        <a:lnTo>
                          <a:pt x="2" y="131"/>
                        </a:lnTo>
                        <a:lnTo>
                          <a:pt x="0" y="125"/>
                        </a:lnTo>
                        <a:lnTo>
                          <a:pt x="0" y="116"/>
                        </a:lnTo>
                        <a:lnTo>
                          <a:pt x="7" y="104"/>
                        </a:lnTo>
                        <a:lnTo>
                          <a:pt x="7" y="98"/>
                        </a:lnTo>
                        <a:lnTo>
                          <a:pt x="9" y="91"/>
                        </a:lnTo>
                        <a:lnTo>
                          <a:pt x="19" y="93"/>
                        </a:lnTo>
                        <a:lnTo>
                          <a:pt x="28" y="93"/>
                        </a:lnTo>
                        <a:lnTo>
                          <a:pt x="36" y="93"/>
                        </a:lnTo>
                        <a:lnTo>
                          <a:pt x="44" y="94"/>
                        </a:lnTo>
                        <a:lnTo>
                          <a:pt x="50" y="96"/>
                        </a:lnTo>
                        <a:lnTo>
                          <a:pt x="57" y="96"/>
                        </a:lnTo>
                        <a:lnTo>
                          <a:pt x="67" y="100"/>
                        </a:lnTo>
                        <a:lnTo>
                          <a:pt x="71" y="102"/>
                        </a:lnTo>
                        <a:lnTo>
                          <a:pt x="75" y="102"/>
                        </a:lnTo>
                        <a:lnTo>
                          <a:pt x="82" y="106"/>
                        </a:lnTo>
                        <a:lnTo>
                          <a:pt x="86" y="108"/>
                        </a:lnTo>
                        <a:lnTo>
                          <a:pt x="94" y="112"/>
                        </a:lnTo>
                        <a:lnTo>
                          <a:pt x="99" y="116"/>
                        </a:lnTo>
                        <a:lnTo>
                          <a:pt x="103" y="119"/>
                        </a:lnTo>
                        <a:lnTo>
                          <a:pt x="109" y="121"/>
                        </a:lnTo>
                        <a:lnTo>
                          <a:pt x="117" y="125"/>
                        </a:lnTo>
                        <a:lnTo>
                          <a:pt x="119" y="125"/>
                        </a:lnTo>
                        <a:lnTo>
                          <a:pt x="123" y="127"/>
                        </a:lnTo>
                        <a:lnTo>
                          <a:pt x="128" y="129"/>
                        </a:lnTo>
                        <a:lnTo>
                          <a:pt x="136" y="129"/>
                        </a:lnTo>
                        <a:lnTo>
                          <a:pt x="142" y="131"/>
                        </a:lnTo>
                        <a:lnTo>
                          <a:pt x="147" y="131"/>
                        </a:lnTo>
                        <a:lnTo>
                          <a:pt x="153" y="131"/>
                        </a:lnTo>
                        <a:lnTo>
                          <a:pt x="159" y="129"/>
                        </a:lnTo>
                        <a:lnTo>
                          <a:pt x="167" y="129"/>
                        </a:lnTo>
                        <a:lnTo>
                          <a:pt x="174" y="129"/>
                        </a:lnTo>
                        <a:lnTo>
                          <a:pt x="197" y="127"/>
                        </a:lnTo>
                        <a:lnTo>
                          <a:pt x="219" y="125"/>
                        </a:lnTo>
                        <a:lnTo>
                          <a:pt x="226" y="125"/>
                        </a:lnTo>
                        <a:lnTo>
                          <a:pt x="232" y="125"/>
                        </a:lnTo>
                        <a:lnTo>
                          <a:pt x="238" y="127"/>
                        </a:lnTo>
                        <a:lnTo>
                          <a:pt x="242" y="127"/>
                        </a:lnTo>
                        <a:lnTo>
                          <a:pt x="247" y="129"/>
                        </a:lnTo>
                        <a:lnTo>
                          <a:pt x="255" y="131"/>
                        </a:lnTo>
                        <a:lnTo>
                          <a:pt x="261" y="133"/>
                        </a:lnTo>
                        <a:lnTo>
                          <a:pt x="267" y="137"/>
                        </a:lnTo>
                        <a:lnTo>
                          <a:pt x="270" y="137"/>
                        </a:lnTo>
                        <a:lnTo>
                          <a:pt x="276" y="139"/>
                        </a:lnTo>
                        <a:lnTo>
                          <a:pt x="280" y="141"/>
                        </a:lnTo>
                        <a:lnTo>
                          <a:pt x="286" y="141"/>
                        </a:lnTo>
                        <a:lnTo>
                          <a:pt x="290" y="142"/>
                        </a:lnTo>
                        <a:lnTo>
                          <a:pt x="293" y="142"/>
                        </a:lnTo>
                        <a:lnTo>
                          <a:pt x="301" y="141"/>
                        </a:lnTo>
                        <a:lnTo>
                          <a:pt x="307" y="141"/>
                        </a:lnTo>
                        <a:lnTo>
                          <a:pt x="311" y="141"/>
                        </a:lnTo>
                        <a:lnTo>
                          <a:pt x="316" y="141"/>
                        </a:lnTo>
                        <a:lnTo>
                          <a:pt x="320" y="141"/>
                        </a:lnTo>
                        <a:lnTo>
                          <a:pt x="326" y="141"/>
                        </a:lnTo>
                        <a:lnTo>
                          <a:pt x="330" y="141"/>
                        </a:lnTo>
                        <a:lnTo>
                          <a:pt x="334" y="142"/>
                        </a:lnTo>
                        <a:lnTo>
                          <a:pt x="336" y="144"/>
                        </a:lnTo>
                        <a:lnTo>
                          <a:pt x="353" y="158"/>
                        </a:lnTo>
                        <a:lnTo>
                          <a:pt x="359" y="150"/>
                        </a:lnTo>
                        <a:lnTo>
                          <a:pt x="330" y="127"/>
                        </a:lnTo>
                        <a:lnTo>
                          <a:pt x="336" y="121"/>
                        </a:lnTo>
                        <a:lnTo>
                          <a:pt x="347" y="108"/>
                        </a:lnTo>
                        <a:lnTo>
                          <a:pt x="349" y="108"/>
                        </a:lnTo>
                        <a:lnTo>
                          <a:pt x="357" y="98"/>
                        </a:lnTo>
                        <a:lnTo>
                          <a:pt x="349" y="94"/>
                        </a:lnTo>
                        <a:lnTo>
                          <a:pt x="347" y="93"/>
                        </a:lnTo>
                        <a:lnTo>
                          <a:pt x="347" y="91"/>
                        </a:lnTo>
                        <a:lnTo>
                          <a:pt x="349" y="89"/>
                        </a:lnTo>
                        <a:lnTo>
                          <a:pt x="349" y="87"/>
                        </a:lnTo>
                        <a:lnTo>
                          <a:pt x="347" y="81"/>
                        </a:lnTo>
                        <a:lnTo>
                          <a:pt x="347" y="75"/>
                        </a:lnTo>
                        <a:lnTo>
                          <a:pt x="347" y="69"/>
                        </a:lnTo>
                        <a:lnTo>
                          <a:pt x="349" y="56"/>
                        </a:lnTo>
                        <a:lnTo>
                          <a:pt x="351" y="50"/>
                        </a:lnTo>
                        <a:lnTo>
                          <a:pt x="353" y="43"/>
                        </a:lnTo>
                        <a:lnTo>
                          <a:pt x="355" y="39"/>
                        </a:lnTo>
                        <a:lnTo>
                          <a:pt x="359" y="33"/>
                        </a:lnTo>
                        <a:lnTo>
                          <a:pt x="363" y="27"/>
                        </a:lnTo>
                        <a:lnTo>
                          <a:pt x="366" y="23"/>
                        </a:lnTo>
                        <a:lnTo>
                          <a:pt x="372" y="18"/>
                        </a:lnTo>
                        <a:lnTo>
                          <a:pt x="376" y="14"/>
                        </a:lnTo>
                        <a:lnTo>
                          <a:pt x="382" y="12"/>
                        </a:lnTo>
                        <a:lnTo>
                          <a:pt x="386" y="8"/>
                        </a:lnTo>
                        <a:lnTo>
                          <a:pt x="391" y="6"/>
                        </a:lnTo>
                        <a:lnTo>
                          <a:pt x="397" y="4"/>
                        </a:lnTo>
                        <a:lnTo>
                          <a:pt x="405" y="4"/>
                        </a:lnTo>
                        <a:lnTo>
                          <a:pt x="411" y="2"/>
                        </a:lnTo>
                        <a:lnTo>
                          <a:pt x="416" y="2"/>
                        </a:lnTo>
                        <a:lnTo>
                          <a:pt x="430" y="0"/>
                        </a:lnTo>
                        <a:lnTo>
                          <a:pt x="436" y="0"/>
                        </a:lnTo>
                        <a:lnTo>
                          <a:pt x="441" y="0"/>
                        </a:lnTo>
                        <a:lnTo>
                          <a:pt x="449" y="2"/>
                        </a:lnTo>
                        <a:lnTo>
                          <a:pt x="455" y="4"/>
                        </a:lnTo>
                        <a:lnTo>
                          <a:pt x="462" y="8"/>
                        </a:lnTo>
                        <a:lnTo>
                          <a:pt x="466" y="8"/>
                        </a:lnTo>
                        <a:lnTo>
                          <a:pt x="472" y="12"/>
                        </a:lnTo>
                        <a:lnTo>
                          <a:pt x="478" y="16"/>
                        </a:lnTo>
                        <a:lnTo>
                          <a:pt x="484" y="20"/>
                        </a:lnTo>
                        <a:lnTo>
                          <a:pt x="489" y="23"/>
                        </a:lnTo>
                        <a:lnTo>
                          <a:pt x="497" y="29"/>
                        </a:lnTo>
                        <a:lnTo>
                          <a:pt x="528" y="64"/>
                        </a:lnTo>
                        <a:lnTo>
                          <a:pt x="528" y="66"/>
                        </a:lnTo>
                        <a:lnTo>
                          <a:pt x="532" y="71"/>
                        </a:lnTo>
                        <a:lnTo>
                          <a:pt x="533" y="75"/>
                        </a:lnTo>
                        <a:lnTo>
                          <a:pt x="537" y="81"/>
                        </a:lnTo>
                        <a:lnTo>
                          <a:pt x="537" y="85"/>
                        </a:lnTo>
                        <a:lnTo>
                          <a:pt x="539" y="89"/>
                        </a:lnTo>
                        <a:lnTo>
                          <a:pt x="541" y="94"/>
                        </a:lnTo>
                        <a:lnTo>
                          <a:pt x="543" y="100"/>
                        </a:lnTo>
                        <a:lnTo>
                          <a:pt x="543" y="108"/>
                        </a:lnTo>
                        <a:lnTo>
                          <a:pt x="545" y="114"/>
                        </a:lnTo>
                        <a:lnTo>
                          <a:pt x="543" y="119"/>
                        </a:lnTo>
                        <a:lnTo>
                          <a:pt x="543" y="127"/>
                        </a:lnTo>
                        <a:lnTo>
                          <a:pt x="539" y="141"/>
                        </a:lnTo>
                        <a:lnTo>
                          <a:pt x="537" y="154"/>
                        </a:lnTo>
                        <a:lnTo>
                          <a:pt x="535" y="162"/>
                        </a:lnTo>
                        <a:lnTo>
                          <a:pt x="535" y="169"/>
                        </a:lnTo>
                        <a:lnTo>
                          <a:pt x="535" y="171"/>
                        </a:lnTo>
                        <a:lnTo>
                          <a:pt x="537" y="177"/>
                        </a:lnTo>
                        <a:lnTo>
                          <a:pt x="539" y="187"/>
                        </a:lnTo>
                        <a:lnTo>
                          <a:pt x="541" y="194"/>
                        </a:lnTo>
                        <a:lnTo>
                          <a:pt x="545" y="200"/>
                        </a:lnTo>
                        <a:lnTo>
                          <a:pt x="547" y="206"/>
                        </a:lnTo>
                        <a:lnTo>
                          <a:pt x="551" y="210"/>
                        </a:lnTo>
                        <a:lnTo>
                          <a:pt x="555" y="213"/>
                        </a:lnTo>
                        <a:lnTo>
                          <a:pt x="560" y="219"/>
                        </a:lnTo>
                        <a:lnTo>
                          <a:pt x="566" y="223"/>
                        </a:lnTo>
                        <a:lnTo>
                          <a:pt x="568" y="227"/>
                        </a:lnTo>
                        <a:lnTo>
                          <a:pt x="576" y="231"/>
                        </a:lnTo>
                        <a:lnTo>
                          <a:pt x="580" y="235"/>
                        </a:lnTo>
                        <a:lnTo>
                          <a:pt x="587" y="237"/>
                        </a:lnTo>
                        <a:lnTo>
                          <a:pt x="593" y="238"/>
                        </a:lnTo>
                        <a:lnTo>
                          <a:pt x="599" y="240"/>
                        </a:lnTo>
                        <a:lnTo>
                          <a:pt x="604" y="240"/>
                        </a:lnTo>
                        <a:lnTo>
                          <a:pt x="610" y="240"/>
                        </a:lnTo>
                        <a:lnTo>
                          <a:pt x="618" y="240"/>
                        </a:lnTo>
                        <a:lnTo>
                          <a:pt x="624" y="238"/>
                        </a:lnTo>
                        <a:lnTo>
                          <a:pt x="629" y="238"/>
                        </a:lnTo>
                        <a:lnTo>
                          <a:pt x="639" y="275"/>
                        </a:lnTo>
                        <a:lnTo>
                          <a:pt x="649" y="290"/>
                        </a:lnTo>
                        <a:lnTo>
                          <a:pt x="649" y="294"/>
                        </a:lnTo>
                        <a:lnTo>
                          <a:pt x="658" y="304"/>
                        </a:lnTo>
                        <a:lnTo>
                          <a:pt x="664" y="308"/>
                        </a:lnTo>
                        <a:lnTo>
                          <a:pt x="660" y="323"/>
                        </a:lnTo>
                        <a:lnTo>
                          <a:pt x="662" y="321"/>
                        </a:lnTo>
                        <a:lnTo>
                          <a:pt x="662" y="327"/>
                        </a:lnTo>
                        <a:lnTo>
                          <a:pt x="658" y="342"/>
                        </a:lnTo>
                        <a:lnTo>
                          <a:pt x="595" y="348"/>
                        </a:lnTo>
                        <a:lnTo>
                          <a:pt x="591" y="348"/>
                        </a:lnTo>
                        <a:lnTo>
                          <a:pt x="585" y="350"/>
                        </a:lnTo>
                        <a:lnTo>
                          <a:pt x="581" y="352"/>
                        </a:lnTo>
                        <a:lnTo>
                          <a:pt x="581" y="356"/>
                        </a:lnTo>
                        <a:lnTo>
                          <a:pt x="580" y="357"/>
                        </a:lnTo>
                        <a:lnTo>
                          <a:pt x="578" y="357"/>
                        </a:lnTo>
                        <a:lnTo>
                          <a:pt x="578" y="356"/>
                        </a:lnTo>
                        <a:lnTo>
                          <a:pt x="578" y="354"/>
                        </a:lnTo>
                        <a:lnTo>
                          <a:pt x="570" y="354"/>
                        </a:lnTo>
                        <a:lnTo>
                          <a:pt x="564" y="356"/>
                        </a:lnTo>
                        <a:lnTo>
                          <a:pt x="560" y="356"/>
                        </a:lnTo>
                        <a:lnTo>
                          <a:pt x="562" y="359"/>
                        </a:lnTo>
                        <a:lnTo>
                          <a:pt x="564" y="363"/>
                        </a:lnTo>
                        <a:lnTo>
                          <a:pt x="566" y="365"/>
                        </a:lnTo>
                        <a:lnTo>
                          <a:pt x="568" y="367"/>
                        </a:lnTo>
                        <a:lnTo>
                          <a:pt x="570" y="369"/>
                        </a:lnTo>
                        <a:lnTo>
                          <a:pt x="574" y="371"/>
                        </a:lnTo>
                        <a:lnTo>
                          <a:pt x="580" y="371"/>
                        </a:lnTo>
                        <a:lnTo>
                          <a:pt x="620" y="386"/>
                        </a:lnTo>
                        <a:lnTo>
                          <a:pt x="622" y="386"/>
                        </a:lnTo>
                        <a:lnTo>
                          <a:pt x="626" y="386"/>
                        </a:lnTo>
                        <a:lnTo>
                          <a:pt x="622" y="394"/>
                        </a:lnTo>
                        <a:lnTo>
                          <a:pt x="618" y="398"/>
                        </a:lnTo>
                        <a:lnTo>
                          <a:pt x="614" y="402"/>
                        </a:lnTo>
                        <a:lnTo>
                          <a:pt x="608" y="405"/>
                        </a:lnTo>
                        <a:lnTo>
                          <a:pt x="601" y="411"/>
                        </a:lnTo>
                        <a:lnTo>
                          <a:pt x="599" y="413"/>
                        </a:lnTo>
                        <a:lnTo>
                          <a:pt x="551" y="438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60000"/>
                      <a:lumOff val="4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9" name="Freeform 15"/>
                  <p:cNvSpPr>
                    <a:spLocks/>
                  </p:cNvSpPr>
                  <p:nvPr/>
                </p:nvSpPr>
                <p:spPr bwMode="auto">
                  <a:xfrm>
                    <a:off x="4965700" y="2767013"/>
                    <a:ext cx="601663" cy="300038"/>
                  </a:xfrm>
                  <a:custGeom>
                    <a:avLst/>
                    <a:gdLst>
                      <a:gd name="T0" fmla="*/ 280 w 474"/>
                      <a:gd name="T1" fmla="*/ 0 h 236"/>
                      <a:gd name="T2" fmla="*/ 303 w 474"/>
                      <a:gd name="T3" fmla="*/ 30 h 236"/>
                      <a:gd name="T4" fmla="*/ 378 w 474"/>
                      <a:gd name="T5" fmla="*/ 28 h 236"/>
                      <a:gd name="T6" fmla="*/ 392 w 474"/>
                      <a:gd name="T7" fmla="*/ 42 h 236"/>
                      <a:gd name="T8" fmla="*/ 422 w 474"/>
                      <a:gd name="T9" fmla="*/ 80 h 236"/>
                      <a:gd name="T10" fmla="*/ 434 w 474"/>
                      <a:gd name="T11" fmla="*/ 90 h 236"/>
                      <a:gd name="T12" fmla="*/ 455 w 474"/>
                      <a:gd name="T13" fmla="*/ 105 h 236"/>
                      <a:gd name="T14" fmla="*/ 446 w 474"/>
                      <a:gd name="T15" fmla="*/ 115 h 236"/>
                      <a:gd name="T16" fmla="*/ 432 w 474"/>
                      <a:gd name="T17" fmla="*/ 188 h 236"/>
                      <a:gd name="T18" fmla="*/ 428 w 474"/>
                      <a:gd name="T19" fmla="*/ 219 h 236"/>
                      <a:gd name="T20" fmla="*/ 449 w 474"/>
                      <a:gd name="T21" fmla="*/ 219 h 236"/>
                      <a:gd name="T22" fmla="*/ 461 w 474"/>
                      <a:gd name="T23" fmla="*/ 219 h 236"/>
                      <a:gd name="T24" fmla="*/ 474 w 474"/>
                      <a:gd name="T25" fmla="*/ 217 h 236"/>
                      <a:gd name="T26" fmla="*/ 469 w 474"/>
                      <a:gd name="T27" fmla="*/ 222 h 236"/>
                      <a:gd name="T28" fmla="*/ 455 w 474"/>
                      <a:gd name="T29" fmla="*/ 224 h 236"/>
                      <a:gd name="T30" fmla="*/ 428 w 474"/>
                      <a:gd name="T31" fmla="*/ 222 h 236"/>
                      <a:gd name="T32" fmla="*/ 394 w 474"/>
                      <a:gd name="T33" fmla="*/ 219 h 236"/>
                      <a:gd name="T34" fmla="*/ 367 w 474"/>
                      <a:gd name="T35" fmla="*/ 217 h 236"/>
                      <a:gd name="T36" fmla="*/ 351 w 474"/>
                      <a:gd name="T37" fmla="*/ 217 h 236"/>
                      <a:gd name="T38" fmla="*/ 332 w 474"/>
                      <a:gd name="T39" fmla="*/ 213 h 236"/>
                      <a:gd name="T40" fmla="*/ 326 w 474"/>
                      <a:gd name="T41" fmla="*/ 215 h 236"/>
                      <a:gd name="T42" fmla="*/ 286 w 474"/>
                      <a:gd name="T43" fmla="*/ 209 h 236"/>
                      <a:gd name="T44" fmla="*/ 277 w 474"/>
                      <a:gd name="T45" fmla="*/ 211 h 236"/>
                      <a:gd name="T46" fmla="*/ 253 w 474"/>
                      <a:gd name="T47" fmla="*/ 205 h 236"/>
                      <a:gd name="T48" fmla="*/ 248 w 474"/>
                      <a:gd name="T49" fmla="*/ 207 h 236"/>
                      <a:gd name="T50" fmla="*/ 219 w 474"/>
                      <a:gd name="T51" fmla="*/ 201 h 236"/>
                      <a:gd name="T52" fmla="*/ 211 w 474"/>
                      <a:gd name="T53" fmla="*/ 205 h 236"/>
                      <a:gd name="T54" fmla="*/ 154 w 474"/>
                      <a:gd name="T55" fmla="*/ 201 h 236"/>
                      <a:gd name="T56" fmla="*/ 100 w 474"/>
                      <a:gd name="T57" fmla="*/ 205 h 236"/>
                      <a:gd name="T58" fmla="*/ 42 w 474"/>
                      <a:gd name="T59" fmla="*/ 236 h 236"/>
                      <a:gd name="T60" fmla="*/ 38 w 474"/>
                      <a:gd name="T61" fmla="*/ 226 h 236"/>
                      <a:gd name="T62" fmla="*/ 29 w 474"/>
                      <a:gd name="T63" fmla="*/ 205 h 236"/>
                      <a:gd name="T64" fmla="*/ 25 w 474"/>
                      <a:gd name="T65" fmla="*/ 190 h 236"/>
                      <a:gd name="T66" fmla="*/ 15 w 474"/>
                      <a:gd name="T67" fmla="*/ 165 h 236"/>
                      <a:gd name="T68" fmla="*/ 10 w 474"/>
                      <a:gd name="T69" fmla="*/ 125 h 236"/>
                      <a:gd name="T70" fmla="*/ 6 w 474"/>
                      <a:gd name="T71" fmla="*/ 86 h 236"/>
                      <a:gd name="T72" fmla="*/ 4 w 474"/>
                      <a:gd name="T73" fmla="*/ 69 h 236"/>
                      <a:gd name="T74" fmla="*/ 0 w 474"/>
                      <a:gd name="T75" fmla="*/ 28 h 236"/>
                      <a:gd name="T76" fmla="*/ 27 w 474"/>
                      <a:gd name="T77" fmla="*/ 27 h 236"/>
                      <a:gd name="T78" fmla="*/ 65 w 474"/>
                      <a:gd name="T79" fmla="*/ 23 h 236"/>
                      <a:gd name="T80" fmla="*/ 108 w 474"/>
                      <a:gd name="T81" fmla="*/ 19 h 236"/>
                      <a:gd name="T82" fmla="*/ 133 w 474"/>
                      <a:gd name="T83" fmla="*/ 15 h 236"/>
                      <a:gd name="T84" fmla="*/ 194 w 474"/>
                      <a:gd name="T85" fmla="*/ 9 h 236"/>
                      <a:gd name="T86" fmla="*/ 232 w 474"/>
                      <a:gd name="T87" fmla="*/ 5 h 2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474" h="236">
                        <a:moveTo>
                          <a:pt x="240" y="5"/>
                        </a:moveTo>
                        <a:lnTo>
                          <a:pt x="280" y="0"/>
                        </a:lnTo>
                        <a:lnTo>
                          <a:pt x="288" y="0"/>
                        </a:lnTo>
                        <a:lnTo>
                          <a:pt x="303" y="30"/>
                        </a:lnTo>
                        <a:lnTo>
                          <a:pt x="373" y="23"/>
                        </a:lnTo>
                        <a:lnTo>
                          <a:pt x="378" y="28"/>
                        </a:lnTo>
                        <a:lnTo>
                          <a:pt x="384" y="34"/>
                        </a:lnTo>
                        <a:lnTo>
                          <a:pt x="392" y="42"/>
                        </a:lnTo>
                        <a:lnTo>
                          <a:pt x="424" y="78"/>
                        </a:lnTo>
                        <a:lnTo>
                          <a:pt x="422" y="80"/>
                        </a:lnTo>
                        <a:lnTo>
                          <a:pt x="428" y="88"/>
                        </a:lnTo>
                        <a:lnTo>
                          <a:pt x="434" y="90"/>
                        </a:lnTo>
                        <a:lnTo>
                          <a:pt x="449" y="101"/>
                        </a:lnTo>
                        <a:lnTo>
                          <a:pt x="455" y="105"/>
                        </a:lnTo>
                        <a:lnTo>
                          <a:pt x="451" y="105"/>
                        </a:lnTo>
                        <a:lnTo>
                          <a:pt x="446" y="115"/>
                        </a:lnTo>
                        <a:lnTo>
                          <a:pt x="438" y="115"/>
                        </a:lnTo>
                        <a:lnTo>
                          <a:pt x="432" y="188"/>
                        </a:lnTo>
                        <a:lnTo>
                          <a:pt x="430" y="197"/>
                        </a:lnTo>
                        <a:lnTo>
                          <a:pt x="428" y="219"/>
                        </a:lnTo>
                        <a:lnTo>
                          <a:pt x="436" y="219"/>
                        </a:lnTo>
                        <a:lnTo>
                          <a:pt x="449" y="219"/>
                        </a:lnTo>
                        <a:lnTo>
                          <a:pt x="455" y="219"/>
                        </a:lnTo>
                        <a:lnTo>
                          <a:pt x="461" y="219"/>
                        </a:lnTo>
                        <a:lnTo>
                          <a:pt x="469" y="219"/>
                        </a:lnTo>
                        <a:lnTo>
                          <a:pt x="474" y="217"/>
                        </a:lnTo>
                        <a:lnTo>
                          <a:pt x="474" y="222"/>
                        </a:lnTo>
                        <a:lnTo>
                          <a:pt x="469" y="222"/>
                        </a:lnTo>
                        <a:lnTo>
                          <a:pt x="461" y="222"/>
                        </a:lnTo>
                        <a:lnTo>
                          <a:pt x="455" y="224"/>
                        </a:lnTo>
                        <a:lnTo>
                          <a:pt x="434" y="222"/>
                        </a:lnTo>
                        <a:lnTo>
                          <a:pt x="428" y="222"/>
                        </a:lnTo>
                        <a:lnTo>
                          <a:pt x="399" y="219"/>
                        </a:lnTo>
                        <a:lnTo>
                          <a:pt x="394" y="219"/>
                        </a:lnTo>
                        <a:lnTo>
                          <a:pt x="376" y="217"/>
                        </a:lnTo>
                        <a:lnTo>
                          <a:pt x="367" y="217"/>
                        </a:lnTo>
                        <a:lnTo>
                          <a:pt x="353" y="215"/>
                        </a:lnTo>
                        <a:lnTo>
                          <a:pt x="351" y="217"/>
                        </a:lnTo>
                        <a:lnTo>
                          <a:pt x="332" y="215"/>
                        </a:lnTo>
                        <a:lnTo>
                          <a:pt x="332" y="213"/>
                        </a:lnTo>
                        <a:lnTo>
                          <a:pt x="326" y="213"/>
                        </a:lnTo>
                        <a:lnTo>
                          <a:pt x="326" y="215"/>
                        </a:lnTo>
                        <a:lnTo>
                          <a:pt x="286" y="211"/>
                        </a:lnTo>
                        <a:lnTo>
                          <a:pt x="286" y="209"/>
                        </a:lnTo>
                        <a:lnTo>
                          <a:pt x="277" y="207"/>
                        </a:lnTo>
                        <a:lnTo>
                          <a:pt x="277" y="211"/>
                        </a:lnTo>
                        <a:lnTo>
                          <a:pt x="253" y="209"/>
                        </a:lnTo>
                        <a:lnTo>
                          <a:pt x="253" y="205"/>
                        </a:lnTo>
                        <a:lnTo>
                          <a:pt x="248" y="205"/>
                        </a:lnTo>
                        <a:lnTo>
                          <a:pt x="248" y="207"/>
                        </a:lnTo>
                        <a:lnTo>
                          <a:pt x="221" y="203"/>
                        </a:lnTo>
                        <a:lnTo>
                          <a:pt x="219" y="201"/>
                        </a:lnTo>
                        <a:lnTo>
                          <a:pt x="213" y="201"/>
                        </a:lnTo>
                        <a:lnTo>
                          <a:pt x="211" y="205"/>
                        </a:lnTo>
                        <a:lnTo>
                          <a:pt x="200" y="205"/>
                        </a:lnTo>
                        <a:lnTo>
                          <a:pt x="154" y="201"/>
                        </a:lnTo>
                        <a:lnTo>
                          <a:pt x="113" y="201"/>
                        </a:lnTo>
                        <a:lnTo>
                          <a:pt x="100" y="205"/>
                        </a:lnTo>
                        <a:lnTo>
                          <a:pt x="92" y="209"/>
                        </a:lnTo>
                        <a:lnTo>
                          <a:pt x="42" y="236"/>
                        </a:lnTo>
                        <a:lnTo>
                          <a:pt x="38" y="228"/>
                        </a:lnTo>
                        <a:lnTo>
                          <a:pt x="38" y="226"/>
                        </a:lnTo>
                        <a:lnTo>
                          <a:pt x="31" y="209"/>
                        </a:lnTo>
                        <a:lnTo>
                          <a:pt x="29" y="205"/>
                        </a:lnTo>
                        <a:lnTo>
                          <a:pt x="27" y="199"/>
                        </a:lnTo>
                        <a:lnTo>
                          <a:pt x="25" y="190"/>
                        </a:lnTo>
                        <a:lnTo>
                          <a:pt x="19" y="176"/>
                        </a:lnTo>
                        <a:lnTo>
                          <a:pt x="15" y="165"/>
                        </a:lnTo>
                        <a:lnTo>
                          <a:pt x="12" y="153"/>
                        </a:lnTo>
                        <a:lnTo>
                          <a:pt x="10" y="125"/>
                        </a:lnTo>
                        <a:lnTo>
                          <a:pt x="10" y="119"/>
                        </a:lnTo>
                        <a:lnTo>
                          <a:pt x="6" y="86"/>
                        </a:lnTo>
                        <a:lnTo>
                          <a:pt x="6" y="82"/>
                        </a:lnTo>
                        <a:lnTo>
                          <a:pt x="4" y="69"/>
                        </a:lnTo>
                        <a:lnTo>
                          <a:pt x="4" y="63"/>
                        </a:lnTo>
                        <a:lnTo>
                          <a:pt x="0" y="28"/>
                        </a:lnTo>
                        <a:lnTo>
                          <a:pt x="21" y="27"/>
                        </a:lnTo>
                        <a:lnTo>
                          <a:pt x="27" y="27"/>
                        </a:lnTo>
                        <a:lnTo>
                          <a:pt x="58" y="23"/>
                        </a:lnTo>
                        <a:lnTo>
                          <a:pt x="65" y="23"/>
                        </a:lnTo>
                        <a:lnTo>
                          <a:pt x="102" y="19"/>
                        </a:lnTo>
                        <a:lnTo>
                          <a:pt x="108" y="19"/>
                        </a:lnTo>
                        <a:lnTo>
                          <a:pt x="113" y="17"/>
                        </a:lnTo>
                        <a:lnTo>
                          <a:pt x="133" y="15"/>
                        </a:lnTo>
                        <a:lnTo>
                          <a:pt x="138" y="15"/>
                        </a:lnTo>
                        <a:lnTo>
                          <a:pt x="194" y="9"/>
                        </a:lnTo>
                        <a:lnTo>
                          <a:pt x="200" y="9"/>
                        </a:lnTo>
                        <a:lnTo>
                          <a:pt x="232" y="5"/>
                        </a:lnTo>
                        <a:lnTo>
                          <a:pt x="240" y="5"/>
                        </a:lnTo>
                        <a:close/>
                      </a:path>
                    </a:pathLst>
                  </a:custGeom>
                  <a:solidFill>
                    <a:srgbClr val="C0504D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0" name="Freeform 16"/>
                  <p:cNvSpPr>
                    <a:spLocks/>
                  </p:cNvSpPr>
                  <p:nvPr/>
                </p:nvSpPr>
                <p:spPr bwMode="auto">
                  <a:xfrm>
                    <a:off x="5019675" y="2884488"/>
                    <a:ext cx="860425" cy="365125"/>
                  </a:xfrm>
                  <a:custGeom>
                    <a:avLst/>
                    <a:gdLst>
                      <a:gd name="T0" fmla="*/ 645 w 678"/>
                      <a:gd name="T1" fmla="*/ 173 h 288"/>
                      <a:gd name="T2" fmla="*/ 597 w 678"/>
                      <a:gd name="T3" fmla="*/ 249 h 288"/>
                      <a:gd name="T4" fmla="*/ 572 w 678"/>
                      <a:gd name="T5" fmla="*/ 271 h 288"/>
                      <a:gd name="T6" fmla="*/ 501 w 678"/>
                      <a:gd name="T7" fmla="*/ 261 h 288"/>
                      <a:gd name="T8" fmla="*/ 480 w 678"/>
                      <a:gd name="T9" fmla="*/ 261 h 288"/>
                      <a:gd name="T10" fmla="*/ 444 w 678"/>
                      <a:gd name="T11" fmla="*/ 265 h 288"/>
                      <a:gd name="T12" fmla="*/ 409 w 678"/>
                      <a:gd name="T13" fmla="*/ 269 h 288"/>
                      <a:gd name="T14" fmla="*/ 344 w 678"/>
                      <a:gd name="T15" fmla="*/ 274 h 288"/>
                      <a:gd name="T16" fmla="*/ 311 w 678"/>
                      <a:gd name="T17" fmla="*/ 278 h 288"/>
                      <a:gd name="T18" fmla="*/ 273 w 678"/>
                      <a:gd name="T19" fmla="*/ 282 h 288"/>
                      <a:gd name="T20" fmla="*/ 219 w 678"/>
                      <a:gd name="T21" fmla="*/ 288 h 288"/>
                      <a:gd name="T22" fmla="*/ 173 w 678"/>
                      <a:gd name="T23" fmla="*/ 280 h 288"/>
                      <a:gd name="T24" fmla="*/ 150 w 678"/>
                      <a:gd name="T25" fmla="*/ 267 h 288"/>
                      <a:gd name="T26" fmla="*/ 139 w 678"/>
                      <a:gd name="T27" fmla="*/ 261 h 288"/>
                      <a:gd name="T28" fmla="*/ 56 w 678"/>
                      <a:gd name="T29" fmla="*/ 259 h 288"/>
                      <a:gd name="T30" fmla="*/ 48 w 678"/>
                      <a:gd name="T31" fmla="*/ 238 h 288"/>
                      <a:gd name="T32" fmla="*/ 10 w 678"/>
                      <a:gd name="T33" fmla="*/ 163 h 288"/>
                      <a:gd name="T34" fmla="*/ 2 w 678"/>
                      <a:gd name="T35" fmla="*/ 150 h 288"/>
                      <a:gd name="T36" fmla="*/ 58 w 678"/>
                      <a:gd name="T37" fmla="*/ 113 h 288"/>
                      <a:gd name="T38" fmla="*/ 158 w 678"/>
                      <a:gd name="T39" fmla="*/ 113 h 288"/>
                      <a:gd name="T40" fmla="*/ 177 w 678"/>
                      <a:gd name="T41" fmla="*/ 109 h 288"/>
                      <a:gd name="T42" fmla="*/ 206 w 678"/>
                      <a:gd name="T43" fmla="*/ 113 h 288"/>
                      <a:gd name="T44" fmla="*/ 235 w 678"/>
                      <a:gd name="T45" fmla="*/ 119 h 288"/>
                      <a:gd name="T46" fmla="*/ 244 w 678"/>
                      <a:gd name="T47" fmla="*/ 119 h 288"/>
                      <a:gd name="T48" fmla="*/ 290 w 678"/>
                      <a:gd name="T49" fmla="*/ 121 h 288"/>
                      <a:gd name="T50" fmla="*/ 311 w 678"/>
                      <a:gd name="T51" fmla="*/ 123 h 288"/>
                      <a:gd name="T52" fmla="*/ 352 w 678"/>
                      <a:gd name="T53" fmla="*/ 127 h 288"/>
                      <a:gd name="T54" fmla="*/ 392 w 678"/>
                      <a:gd name="T55" fmla="*/ 130 h 288"/>
                      <a:gd name="T56" fmla="*/ 427 w 678"/>
                      <a:gd name="T57" fmla="*/ 130 h 288"/>
                      <a:gd name="T58" fmla="*/ 453 w 678"/>
                      <a:gd name="T59" fmla="*/ 127 h 288"/>
                      <a:gd name="T60" fmla="*/ 463 w 678"/>
                      <a:gd name="T61" fmla="*/ 119 h 288"/>
                      <a:gd name="T62" fmla="*/ 473 w 678"/>
                      <a:gd name="T63" fmla="*/ 104 h 288"/>
                      <a:gd name="T64" fmla="*/ 482 w 678"/>
                      <a:gd name="T65" fmla="*/ 92 h 288"/>
                      <a:gd name="T66" fmla="*/ 498 w 678"/>
                      <a:gd name="T67" fmla="*/ 63 h 288"/>
                      <a:gd name="T68" fmla="*/ 542 w 678"/>
                      <a:gd name="T69" fmla="*/ 2 h 288"/>
                      <a:gd name="T70" fmla="*/ 553 w 678"/>
                      <a:gd name="T71" fmla="*/ 6 h 288"/>
                      <a:gd name="T72" fmla="*/ 559 w 678"/>
                      <a:gd name="T73" fmla="*/ 13 h 288"/>
                      <a:gd name="T74" fmla="*/ 559 w 678"/>
                      <a:gd name="T75" fmla="*/ 23 h 288"/>
                      <a:gd name="T76" fmla="*/ 544 w 678"/>
                      <a:gd name="T77" fmla="*/ 73 h 288"/>
                      <a:gd name="T78" fmla="*/ 576 w 678"/>
                      <a:gd name="T79" fmla="*/ 96 h 288"/>
                      <a:gd name="T80" fmla="*/ 601 w 678"/>
                      <a:gd name="T81" fmla="*/ 98 h 288"/>
                      <a:gd name="T82" fmla="*/ 636 w 678"/>
                      <a:gd name="T83" fmla="*/ 119 h 288"/>
                      <a:gd name="T84" fmla="*/ 649 w 678"/>
                      <a:gd name="T85" fmla="*/ 115 h 288"/>
                      <a:gd name="T86" fmla="*/ 667 w 678"/>
                      <a:gd name="T87" fmla="*/ 119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678" h="288">
                        <a:moveTo>
                          <a:pt x="678" y="125"/>
                        </a:moveTo>
                        <a:lnTo>
                          <a:pt x="678" y="127"/>
                        </a:lnTo>
                        <a:lnTo>
                          <a:pt x="645" y="173"/>
                        </a:lnTo>
                        <a:lnTo>
                          <a:pt x="638" y="184"/>
                        </a:lnTo>
                        <a:lnTo>
                          <a:pt x="599" y="244"/>
                        </a:lnTo>
                        <a:lnTo>
                          <a:pt x="597" y="249"/>
                        </a:lnTo>
                        <a:lnTo>
                          <a:pt x="586" y="267"/>
                        </a:lnTo>
                        <a:lnTo>
                          <a:pt x="578" y="274"/>
                        </a:lnTo>
                        <a:lnTo>
                          <a:pt x="572" y="271"/>
                        </a:lnTo>
                        <a:lnTo>
                          <a:pt x="517" y="234"/>
                        </a:lnTo>
                        <a:lnTo>
                          <a:pt x="507" y="251"/>
                        </a:lnTo>
                        <a:lnTo>
                          <a:pt x="501" y="261"/>
                        </a:lnTo>
                        <a:lnTo>
                          <a:pt x="496" y="259"/>
                        </a:lnTo>
                        <a:lnTo>
                          <a:pt x="490" y="259"/>
                        </a:lnTo>
                        <a:lnTo>
                          <a:pt x="480" y="261"/>
                        </a:lnTo>
                        <a:lnTo>
                          <a:pt x="457" y="263"/>
                        </a:lnTo>
                        <a:lnTo>
                          <a:pt x="453" y="265"/>
                        </a:lnTo>
                        <a:lnTo>
                          <a:pt x="444" y="265"/>
                        </a:lnTo>
                        <a:lnTo>
                          <a:pt x="442" y="265"/>
                        </a:lnTo>
                        <a:lnTo>
                          <a:pt x="419" y="269"/>
                        </a:lnTo>
                        <a:lnTo>
                          <a:pt x="409" y="269"/>
                        </a:lnTo>
                        <a:lnTo>
                          <a:pt x="380" y="273"/>
                        </a:lnTo>
                        <a:lnTo>
                          <a:pt x="371" y="273"/>
                        </a:lnTo>
                        <a:lnTo>
                          <a:pt x="344" y="274"/>
                        </a:lnTo>
                        <a:lnTo>
                          <a:pt x="338" y="276"/>
                        </a:lnTo>
                        <a:lnTo>
                          <a:pt x="327" y="276"/>
                        </a:lnTo>
                        <a:lnTo>
                          <a:pt x="311" y="278"/>
                        </a:lnTo>
                        <a:lnTo>
                          <a:pt x="306" y="278"/>
                        </a:lnTo>
                        <a:lnTo>
                          <a:pt x="294" y="280"/>
                        </a:lnTo>
                        <a:lnTo>
                          <a:pt x="273" y="282"/>
                        </a:lnTo>
                        <a:lnTo>
                          <a:pt x="267" y="282"/>
                        </a:lnTo>
                        <a:lnTo>
                          <a:pt x="227" y="286"/>
                        </a:lnTo>
                        <a:lnTo>
                          <a:pt x="219" y="288"/>
                        </a:lnTo>
                        <a:lnTo>
                          <a:pt x="206" y="288"/>
                        </a:lnTo>
                        <a:lnTo>
                          <a:pt x="190" y="286"/>
                        </a:lnTo>
                        <a:lnTo>
                          <a:pt x="173" y="280"/>
                        </a:lnTo>
                        <a:lnTo>
                          <a:pt x="162" y="274"/>
                        </a:lnTo>
                        <a:lnTo>
                          <a:pt x="154" y="269"/>
                        </a:lnTo>
                        <a:lnTo>
                          <a:pt x="150" y="267"/>
                        </a:lnTo>
                        <a:lnTo>
                          <a:pt x="146" y="265"/>
                        </a:lnTo>
                        <a:lnTo>
                          <a:pt x="142" y="263"/>
                        </a:lnTo>
                        <a:lnTo>
                          <a:pt x="139" y="261"/>
                        </a:lnTo>
                        <a:lnTo>
                          <a:pt x="129" y="259"/>
                        </a:lnTo>
                        <a:lnTo>
                          <a:pt x="58" y="271"/>
                        </a:lnTo>
                        <a:lnTo>
                          <a:pt x="56" y="259"/>
                        </a:lnTo>
                        <a:lnTo>
                          <a:pt x="50" y="246"/>
                        </a:lnTo>
                        <a:lnTo>
                          <a:pt x="50" y="242"/>
                        </a:lnTo>
                        <a:lnTo>
                          <a:pt x="48" y="238"/>
                        </a:lnTo>
                        <a:lnTo>
                          <a:pt x="35" y="211"/>
                        </a:lnTo>
                        <a:lnTo>
                          <a:pt x="23" y="192"/>
                        </a:lnTo>
                        <a:lnTo>
                          <a:pt x="10" y="163"/>
                        </a:lnTo>
                        <a:lnTo>
                          <a:pt x="8" y="159"/>
                        </a:lnTo>
                        <a:lnTo>
                          <a:pt x="6" y="155"/>
                        </a:lnTo>
                        <a:lnTo>
                          <a:pt x="2" y="150"/>
                        </a:lnTo>
                        <a:lnTo>
                          <a:pt x="0" y="144"/>
                        </a:lnTo>
                        <a:lnTo>
                          <a:pt x="50" y="117"/>
                        </a:lnTo>
                        <a:lnTo>
                          <a:pt x="58" y="113"/>
                        </a:lnTo>
                        <a:lnTo>
                          <a:pt x="71" y="109"/>
                        </a:lnTo>
                        <a:lnTo>
                          <a:pt x="112" y="109"/>
                        </a:lnTo>
                        <a:lnTo>
                          <a:pt x="158" y="113"/>
                        </a:lnTo>
                        <a:lnTo>
                          <a:pt x="169" y="113"/>
                        </a:lnTo>
                        <a:lnTo>
                          <a:pt x="171" y="109"/>
                        </a:lnTo>
                        <a:lnTo>
                          <a:pt x="177" y="109"/>
                        </a:lnTo>
                        <a:lnTo>
                          <a:pt x="179" y="111"/>
                        </a:lnTo>
                        <a:lnTo>
                          <a:pt x="206" y="115"/>
                        </a:lnTo>
                        <a:lnTo>
                          <a:pt x="206" y="113"/>
                        </a:lnTo>
                        <a:lnTo>
                          <a:pt x="211" y="113"/>
                        </a:lnTo>
                        <a:lnTo>
                          <a:pt x="211" y="117"/>
                        </a:lnTo>
                        <a:lnTo>
                          <a:pt x="235" y="119"/>
                        </a:lnTo>
                        <a:lnTo>
                          <a:pt x="235" y="115"/>
                        </a:lnTo>
                        <a:lnTo>
                          <a:pt x="244" y="117"/>
                        </a:lnTo>
                        <a:lnTo>
                          <a:pt x="244" y="119"/>
                        </a:lnTo>
                        <a:lnTo>
                          <a:pt x="284" y="123"/>
                        </a:lnTo>
                        <a:lnTo>
                          <a:pt x="284" y="121"/>
                        </a:lnTo>
                        <a:lnTo>
                          <a:pt x="290" y="121"/>
                        </a:lnTo>
                        <a:lnTo>
                          <a:pt x="290" y="123"/>
                        </a:lnTo>
                        <a:lnTo>
                          <a:pt x="309" y="125"/>
                        </a:lnTo>
                        <a:lnTo>
                          <a:pt x="311" y="123"/>
                        </a:lnTo>
                        <a:lnTo>
                          <a:pt x="325" y="125"/>
                        </a:lnTo>
                        <a:lnTo>
                          <a:pt x="334" y="125"/>
                        </a:lnTo>
                        <a:lnTo>
                          <a:pt x="352" y="127"/>
                        </a:lnTo>
                        <a:lnTo>
                          <a:pt x="357" y="127"/>
                        </a:lnTo>
                        <a:lnTo>
                          <a:pt x="386" y="130"/>
                        </a:lnTo>
                        <a:lnTo>
                          <a:pt x="392" y="130"/>
                        </a:lnTo>
                        <a:lnTo>
                          <a:pt x="413" y="132"/>
                        </a:lnTo>
                        <a:lnTo>
                          <a:pt x="419" y="130"/>
                        </a:lnTo>
                        <a:lnTo>
                          <a:pt x="427" y="130"/>
                        </a:lnTo>
                        <a:lnTo>
                          <a:pt x="432" y="130"/>
                        </a:lnTo>
                        <a:lnTo>
                          <a:pt x="440" y="129"/>
                        </a:lnTo>
                        <a:lnTo>
                          <a:pt x="453" y="127"/>
                        </a:lnTo>
                        <a:lnTo>
                          <a:pt x="453" y="125"/>
                        </a:lnTo>
                        <a:lnTo>
                          <a:pt x="459" y="123"/>
                        </a:lnTo>
                        <a:lnTo>
                          <a:pt x="463" y="119"/>
                        </a:lnTo>
                        <a:lnTo>
                          <a:pt x="471" y="113"/>
                        </a:lnTo>
                        <a:lnTo>
                          <a:pt x="480" y="105"/>
                        </a:lnTo>
                        <a:lnTo>
                          <a:pt x="473" y="104"/>
                        </a:lnTo>
                        <a:lnTo>
                          <a:pt x="476" y="100"/>
                        </a:lnTo>
                        <a:lnTo>
                          <a:pt x="478" y="96"/>
                        </a:lnTo>
                        <a:lnTo>
                          <a:pt x="482" y="92"/>
                        </a:lnTo>
                        <a:lnTo>
                          <a:pt x="484" y="88"/>
                        </a:lnTo>
                        <a:lnTo>
                          <a:pt x="492" y="75"/>
                        </a:lnTo>
                        <a:lnTo>
                          <a:pt x="498" y="63"/>
                        </a:lnTo>
                        <a:lnTo>
                          <a:pt x="530" y="0"/>
                        </a:lnTo>
                        <a:lnTo>
                          <a:pt x="542" y="6"/>
                        </a:lnTo>
                        <a:lnTo>
                          <a:pt x="542" y="2"/>
                        </a:lnTo>
                        <a:lnTo>
                          <a:pt x="544" y="2"/>
                        </a:lnTo>
                        <a:lnTo>
                          <a:pt x="551" y="4"/>
                        </a:lnTo>
                        <a:lnTo>
                          <a:pt x="553" y="6"/>
                        </a:lnTo>
                        <a:lnTo>
                          <a:pt x="555" y="8"/>
                        </a:lnTo>
                        <a:lnTo>
                          <a:pt x="557" y="9"/>
                        </a:lnTo>
                        <a:lnTo>
                          <a:pt x="559" y="13"/>
                        </a:lnTo>
                        <a:lnTo>
                          <a:pt x="559" y="17"/>
                        </a:lnTo>
                        <a:lnTo>
                          <a:pt x="559" y="19"/>
                        </a:lnTo>
                        <a:lnTo>
                          <a:pt x="559" y="23"/>
                        </a:lnTo>
                        <a:lnTo>
                          <a:pt x="559" y="27"/>
                        </a:lnTo>
                        <a:lnTo>
                          <a:pt x="540" y="67"/>
                        </a:lnTo>
                        <a:lnTo>
                          <a:pt x="544" y="73"/>
                        </a:lnTo>
                        <a:lnTo>
                          <a:pt x="569" y="94"/>
                        </a:lnTo>
                        <a:lnTo>
                          <a:pt x="572" y="96"/>
                        </a:lnTo>
                        <a:lnTo>
                          <a:pt x="576" y="96"/>
                        </a:lnTo>
                        <a:lnTo>
                          <a:pt x="592" y="98"/>
                        </a:lnTo>
                        <a:lnTo>
                          <a:pt x="596" y="98"/>
                        </a:lnTo>
                        <a:lnTo>
                          <a:pt x="601" y="98"/>
                        </a:lnTo>
                        <a:lnTo>
                          <a:pt x="628" y="92"/>
                        </a:lnTo>
                        <a:lnTo>
                          <a:pt x="632" y="107"/>
                        </a:lnTo>
                        <a:lnTo>
                          <a:pt x="636" y="119"/>
                        </a:lnTo>
                        <a:lnTo>
                          <a:pt x="640" y="117"/>
                        </a:lnTo>
                        <a:lnTo>
                          <a:pt x="645" y="115"/>
                        </a:lnTo>
                        <a:lnTo>
                          <a:pt x="649" y="115"/>
                        </a:lnTo>
                        <a:lnTo>
                          <a:pt x="655" y="117"/>
                        </a:lnTo>
                        <a:lnTo>
                          <a:pt x="661" y="117"/>
                        </a:lnTo>
                        <a:lnTo>
                          <a:pt x="667" y="119"/>
                        </a:lnTo>
                        <a:lnTo>
                          <a:pt x="678" y="125"/>
                        </a:lnTo>
                        <a:close/>
                      </a:path>
                    </a:pathLst>
                  </a:custGeom>
                  <a:solidFill>
                    <a:srgbClr val="902C2C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1" name="Freeform 18"/>
                  <p:cNvSpPr>
                    <a:spLocks/>
                  </p:cNvSpPr>
                  <p:nvPr/>
                </p:nvSpPr>
                <p:spPr bwMode="auto">
                  <a:xfrm>
                    <a:off x="3911600" y="3208338"/>
                    <a:ext cx="1025525" cy="1227138"/>
                  </a:xfrm>
                  <a:custGeom>
                    <a:avLst/>
                    <a:gdLst>
                      <a:gd name="T0" fmla="*/ 621 w 807"/>
                      <a:gd name="T1" fmla="*/ 538 h 966"/>
                      <a:gd name="T2" fmla="*/ 536 w 807"/>
                      <a:gd name="T3" fmla="*/ 615 h 966"/>
                      <a:gd name="T4" fmla="*/ 506 w 807"/>
                      <a:gd name="T5" fmla="*/ 645 h 966"/>
                      <a:gd name="T6" fmla="*/ 444 w 807"/>
                      <a:gd name="T7" fmla="*/ 711 h 966"/>
                      <a:gd name="T8" fmla="*/ 408 w 807"/>
                      <a:gd name="T9" fmla="*/ 753 h 966"/>
                      <a:gd name="T10" fmla="*/ 404 w 807"/>
                      <a:gd name="T11" fmla="*/ 789 h 966"/>
                      <a:gd name="T12" fmla="*/ 402 w 807"/>
                      <a:gd name="T13" fmla="*/ 908 h 966"/>
                      <a:gd name="T14" fmla="*/ 396 w 807"/>
                      <a:gd name="T15" fmla="*/ 947 h 966"/>
                      <a:gd name="T16" fmla="*/ 306 w 807"/>
                      <a:gd name="T17" fmla="*/ 964 h 966"/>
                      <a:gd name="T18" fmla="*/ 265 w 807"/>
                      <a:gd name="T19" fmla="*/ 759 h 966"/>
                      <a:gd name="T20" fmla="*/ 219 w 807"/>
                      <a:gd name="T21" fmla="*/ 665 h 966"/>
                      <a:gd name="T22" fmla="*/ 171 w 807"/>
                      <a:gd name="T23" fmla="*/ 628 h 966"/>
                      <a:gd name="T24" fmla="*/ 139 w 807"/>
                      <a:gd name="T25" fmla="*/ 607 h 966"/>
                      <a:gd name="T26" fmla="*/ 98 w 807"/>
                      <a:gd name="T27" fmla="*/ 622 h 966"/>
                      <a:gd name="T28" fmla="*/ 75 w 807"/>
                      <a:gd name="T29" fmla="*/ 657 h 966"/>
                      <a:gd name="T30" fmla="*/ 37 w 807"/>
                      <a:gd name="T31" fmla="*/ 601 h 966"/>
                      <a:gd name="T32" fmla="*/ 58 w 807"/>
                      <a:gd name="T33" fmla="*/ 595 h 966"/>
                      <a:gd name="T34" fmla="*/ 68 w 807"/>
                      <a:gd name="T35" fmla="*/ 569 h 966"/>
                      <a:gd name="T36" fmla="*/ 73 w 807"/>
                      <a:gd name="T37" fmla="*/ 546 h 966"/>
                      <a:gd name="T38" fmla="*/ 62 w 807"/>
                      <a:gd name="T39" fmla="*/ 521 h 966"/>
                      <a:gd name="T40" fmla="*/ 31 w 807"/>
                      <a:gd name="T41" fmla="*/ 492 h 966"/>
                      <a:gd name="T42" fmla="*/ 14 w 807"/>
                      <a:gd name="T43" fmla="*/ 476 h 966"/>
                      <a:gd name="T44" fmla="*/ 20 w 807"/>
                      <a:gd name="T45" fmla="*/ 440 h 966"/>
                      <a:gd name="T46" fmla="*/ 8 w 807"/>
                      <a:gd name="T47" fmla="*/ 425 h 966"/>
                      <a:gd name="T48" fmla="*/ 73 w 807"/>
                      <a:gd name="T49" fmla="*/ 327 h 966"/>
                      <a:gd name="T50" fmla="*/ 81 w 807"/>
                      <a:gd name="T51" fmla="*/ 330 h 966"/>
                      <a:gd name="T52" fmla="*/ 89 w 807"/>
                      <a:gd name="T53" fmla="*/ 336 h 966"/>
                      <a:gd name="T54" fmla="*/ 118 w 807"/>
                      <a:gd name="T55" fmla="*/ 319 h 966"/>
                      <a:gd name="T56" fmla="*/ 204 w 807"/>
                      <a:gd name="T57" fmla="*/ 183 h 966"/>
                      <a:gd name="T58" fmla="*/ 290 w 807"/>
                      <a:gd name="T59" fmla="*/ 79 h 966"/>
                      <a:gd name="T60" fmla="*/ 313 w 807"/>
                      <a:gd name="T61" fmla="*/ 66 h 966"/>
                      <a:gd name="T62" fmla="*/ 427 w 807"/>
                      <a:gd name="T63" fmla="*/ 14 h 966"/>
                      <a:gd name="T64" fmla="*/ 452 w 807"/>
                      <a:gd name="T65" fmla="*/ 6 h 966"/>
                      <a:gd name="T66" fmla="*/ 452 w 807"/>
                      <a:gd name="T67" fmla="*/ 18 h 966"/>
                      <a:gd name="T68" fmla="*/ 473 w 807"/>
                      <a:gd name="T69" fmla="*/ 56 h 966"/>
                      <a:gd name="T70" fmla="*/ 486 w 807"/>
                      <a:gd name="T71" fmla="*/ 77 h 966"/>
                      <a:gd name="T72" fmla="*/ 492 w 807"/>
                      <a:gd name="T73" fmla="*/ 85 h 966"/>
                      <a:gd name="T74" fmla="*/ 496 w 807"/>
                      <a:gd name="T75" fmla="*/ 92 h 966"/>
                      <a:gd name="T76" fmla="*/ 498 w 807"/>
                      <a:gd name="T77" fmla="*/ 98 h 966"/>
                      <a:gd name="T78" fmla="*/ 500 w 807"/>
                      <a:gd name="T79" fmla="*/ 104 h 966"/>
                      <a:gd name="T80" fmla="*/ 504 w 807"/>
                      <a:gd name="T81" fmla="*/ 108 h 966"/>
                      <a:gd name="T82" fmla="*/ 506 w 807"/>
                      <a:gd name="T83" fmla="*/ 115 h 966"/>
                      <a:gd name="T84" fmla="*/ 507 w 807"/>
                      <a:gd name="T85" fmla="*/ 121 h 966"/>
                      <a:gd name="T86" fmla="*/ 507 w 807"/>
                      <a:gd name="T87" fmla="*/ 129 h 966"/>
                      <a:gd name="T88" fmla="*/ 525 w 807"/>
                      <a:gd name="T89" fmla="*/ 156 h 966"/>
                      <a:gd name="T90" fmla="*/ 544 w 807"/>
                      <a:gd name="T91" fmla="*/ 156 h 966"/>
                      <a:gd name="T92" fmla="*/ 542 w 807"/>
                      <a:gd name="T93" fmla="*/ 165 h 966"/>
                      <a:gd name="T94" fmla="*/ 548 w 807"/>
                      <a:gd name="T95" fmla="*/ 173 h 966"/>
                      <a:gd name="T96" fmla="*/ 561 w 807"/>
                      <a:gd name="T97" fmla="*/ 175 h 966"/>
                      <a:gd name="T98" fmla="*/ 571 w 807"/>
                      <a:gd name="T99" fmla="*/ 177 h 966"/>
                      <a:gd name="T100" fmla="*/ 580 w 807"/>
                      <a:gd name="T101" fmla="*/ 179 h 966"/>
                      <a:gd name="T102" fmla="*/ 594 w 807"/>
                      <a:gd name="T103" fmla="*/ 179 h 966"/>
                      <a:gd name="T104" fmla="*/ 615 w 807"/>
                      <a:gd name="T105" fmla="*/ 179 h 966"/>
                      <a:gd name="T106" fmla="*/ 630 w 807"/>
                      <a:gd name="T107" fmla="*/ 192 h 966"/>
                      <a:gd name="T108" fmla="*/ 736 w 807"/>
                      <a:gd name="T109" fmla="*/ 292 h 966"/>
                      <a:gd name="T110" fmla="*/ 792 w 807"/>
                      <a:gd name="T111" fmla="*/ 388 h 966"/>
                      <a:gd name="T112" fmla="*/ 674 w 807"/>
                      <a:gd name="T113" fmla="*/ 492 h 9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807" h="966">
                        <a:moveTo>
                          <a:pt x="661" y="505"/>
                        </a:moveTo>
                        <a:lnTo>
                          <a:pt x="655" y="509"/>
                        </a:lnTo>
                        <a:lnTo>
                          <a:pt x="650" y="513"/>
                        </a:lnTo>
                        <a:lnTo>
                          <a:pt x="621" y="538"/>
                        </a:lnTo>
                        <a:lnTo>
                          <a:pt x="609" y="549"/>
                        </a:lnTo>
                        <a:lnTo>
                          <a:pt x="596" y="561"/>
                        </a:lnTo>
                        <a:lnTo>
                          <a:pt x="588" y="569"/>
                        </a:lnTo>
                        <a:lnTo>
                          <a:pt x="536" y="615"/>
                        </a:lnTo>
                        <a:lnTo>
                          <a:pt x="529" y="622"/>
                        </a:lnTo>
                        <a:lnTo>
                          <a:pt x="519" y="632"/>
                        </a:lnTo>
                        <a:lnTo>
                          <a:pt x="511" y="640"/>
                        </a:lnTo>
                        <a:lnTo>
                          <a:pt x="506" y="645"/>
                        </a:lnTo>
                        <a:lnTo>
                          <a:pt x="496" y="655"/>
                        </a:lnTo>
                        <a:lnTo>
                          <a:pt x="490" y="661"/>
                        </a:lnTo>
                        <a:lnTo>
                          <a:pt x="452" y="703"/>
                        </a:lnTo>
                        <a:lnTo>
                          <a:pt x="444" y="711"/>
                        </a:lnTo>
                        <a:lnTo>
                          <a:pt x="425" y="732"/>
                        </a:lnTo>
                        <a:lnTo>
                          <a:pt x="423" y="736"/>
                        </a:lnTo>
                        <a:lnTo>
                          <a:pt x="411" y="749"/>
                        </a:lnTo>
                        <a:lnTo>
                          <a:pt x="408" y="753"/>
                        </a:lnTo>
                        <a:lnTo>
                          <a:pt x="406" y="757"/>
                        </a:lnTo>
                        <a:lnTo>
                          <a:pt x="404" y="763"/>
                        </a:lnTo>
                        <a:lnTo>
                          <a:pt x="404" y="786"/>
                        </a:lnTo>
                        <a:lnTo>
                          <a:pt x="404" y="789"/>
                        </a:lnTo>
                        <a:lnTo>
                          <a:pt x="406" y="809"/>
                        </a:lnTo>
                        <a:lnTo>
                          <a:pt x="404" y="845"/>
                        </a:lnTo>
                        <a:lnTo>
                          <a:pt x="404" y="876"/>
                        </a:lnTo>
                        <a:lnTo>
                          <a:pt x="402" y="908"/>
                        </a:lnTo>
                        <a:lnTo>
                          <a:pt x="402" y="945"/>
                        </a:lnTo>
                        <a:lnTo>
                          <a:pt x="402" y="951"/>
                        </a:lnTo>
                        <a:lnTo>
                          <a:pt x="396" y="953"/>
                        </a:lnTo>
                        <a:lnTo>
                          <a:pt x="396" y="947"/>
                        </a:lnTo>
                        <a:lnTo>
                          <a:pt x="390" y="949"/>
                        </a:lnTo>
                        <a:lnTo>
                          <a:pt x="365" y="953"/>
                        </a:lnTo>
                        <a:lnTo>
                          <a:pt x="308" y="962"/>
                        </a:lnTo>
                        <a:lnTo>
                          <a:pt x="306" y="964"/>
                        </a:lnTo>
                        <a:lnTo>
                          <a:pt x="289" y="966"/>
                        </a:lnTo>
                        <a:lnTo>
                          <a:pt x="304" y="835"/>
                        </a:lnTo>
                        <a:lnTo>
                          <a:pt x="264" y="835"/>
                        </a:lnTo>
                        <a:lnTo>
                          <a:pt x="265" y="759"/>
                        </a:lnTo>
                        <a:lnTo>
                          <a:pt x="267" y="713"/>
                        </a:lnTo>
                        <a:lnTo>
                          <a:pt x="281" y="713"/>
                        </a:lnTo>
                        <a:lnTo>
                          <a:pt x="221" y="667"/>
                        </a:lnTo>
                        <a:lnTo>
                          <a:pt x="219" y="665"/>
                        </a:lnTo>
                        <a:lnTo>
                          <a:pt x="208" y="655"/>
                        </a:lnTo>
                        <a:lnTo>
                          <a:pt x="173" y="638"/>
                        </a:lnTo>
                        <a:lnTo>
                          <a:pt x="169" y="634"/>
                        </a:lnTo>
                        <a:lnTo>
                          <a:pt x="171" y="628"/>
                        </a:lnTo>
                        <a:lnTo>
                          <a:pt x="164" y="624"/>
                        </a:lnTo>
                        <a:lnTo>
                          <a:pt x="158" y="620"/>
                        </a:lnTo>
                        <a:lnTo>
                          <a:pt x="152" y="619"/>
                        </a:lnTo>
                        <a:lnTo>
                          <a:pt x="139" y="607"/>
                        </a:lnTo>
                        <a:lnTo>
                          <a:pt x="127" y="622"/>
                        </a:lnTo>
                        <a:lnTo>
                          <a:pt x="106" y="611"/>
                        </a:lnTo>
                        <a:lnTo>
                          <a:pt x="104" y="615"/>
                        </a:lnTo>
                        <a:lnTo>
                          <a:pt x="98" y="622"/>
                        </a:lnTo>
                        <a:lnTo>
                          <a:pt x="95" y="628"/>
                        </a:lnTo>
                        <a:lnTo>
                          <a:pt x="89" y="638"/>
                        </a:lnTo>
                        <a:lnTo>
                          <a:pt x="83" y="645"/>
                        </a:lnTo>
                        <a:lnTo>
                          <a:pt x="75" y="657"/>
                        </a:lnTo>
                        <a:lnTo>
                          <a:pt x="72" y="655"/>
                        </a:lnTo>
                        <a:lnTo>
                          <a:pt x="58" y="645"/>
                        </a:lnTo>
                        <a:lnTo>
                          <a:pt x="56" y="638"/>
                        </a:lnTo>
                        <a:lnTo>
                          <a:pt x="37" y="601"/>
                        </a:lnTo>
                        <a:lnTo>
                          <a:pt x="37" y="599"/>
                        </a:lnTo>
                        <a:lnTo>
                          <a:pt x="48" y="601"/>
                        </a:lnTo>
                        <a:lnTo>
                          <a:pt x="52" y="597"/>
                        </a:lnTo>
                        <a:lnTo>
                          <a:pt x="58" y="595"/>
                        </a:lnTo>
                        <a:lnTo>
                          <a:pt x="62" y="594"/>
                        </a:lnTo>
                        <a:lnTo>
                          <a:pt x="62" y="592"/>
                        </a:lnTo>
                        <a:lnTo>
                          <a:pt x="68" y="576"/>
                        </a:lnTo>
                        <a:lnTo>
                          <a:pt x="68" y="569"/>
                        </a:lnTo>
                        <a:lnTo>
                          <a:pt x="68" y="563"/>
                        </a:lnTo>
                        <a:lnTo>
                          <a:pt x="73" y="561"/>
                        </a:lnTo>
                        <a:lnTo>
                          <a:pt x="75" y="555"/>
                        </a:lnTo>
                        <a:lnTo>
                          <a:pt x="73" y="546"/>
                        </a:lnTo>
                        <a:lnTo>
                          <a:pt x="73" y="542"/>
                        </a:lnTo>
                        <a:lnTo>
                          <a:pt x="72" y="542"/>
                        </a:lnTo>
                        <a:lnTo>
                          <a:pt x="68" y="534"/>
                        </a:lnTo>
                        <a:lnTo>
                          <a:pt x="62" y="521"/>
                        </a:lnTo>
                        <a:lnTo>
                          <a:pt x="50" y="505"/>
                        </a:lnTo>
                        <a:lnTo>
                          <a:pt x="47" y="501"/>
                        </a:lnTo>
                        <a:lnTo>
                          <a:pt x="37" y="499"/>
                        </a:lnTo>
                        <a:lnTo>
                          <a:pt x="31" y="492"/>
                        </a:lnTo>
                        <a:lnTo>
                          <a:pt x="31" y="488"/>
                        </a:lnTo>
                        <a:lnTo>
                          <a:pt x="24" y="476"/>
                        </a:lnTo>
                        <a:lnTo>
                          <a:pt x="18" y="474"/>
                        </a:lnTo>
                        <a:lnTo>
                          <a:pt x="14" y="476"/>
                        </a:lnTo>
                        <a:lnTo>
                          <a:pt x="14" y="465"/>
                        </a:lnTo>
                        <a:lnTo>
                          <a:pt x="16" y="453"/>
                        </a:lnTo>
                        <a:lnTo>
                          <a:pt x="18" y="444"/>
                        </a:lnTo>
                        <a:lnTo>
                          <a:pt x="20" y="440"/>
                        </a:lnTo>
                        <a:lnTo>
                          <a:pt x="20" y="436"/>
                        </a:lnTo>
                        <a:lnTo>
                          <a:pt x="18" y="434"/>
                        </a:lnTo>
                        <a:lnTo>
                          <a:pt x="12" y="428"/>
                        </a:lnTo>
                        <a:lnTo>
                          <a:pt x="8" y="425"/>
                        </a:lnTo>
                        <a:lnTo>
                          <a:pt x="2" y="421"/>
                        </a:lnTo>
                        <a:lnTo>
                          <a:pt x="0" y="419"/>
                        </a:lnTo>
                        <a:lnTo>
                          <a:pt x="60" y="342"/>
                        </a:lnTo>
                        <a:lnTo>
                          <a:pt x="73" y="327"/>
                        </a:lnTo>
                        <a:lnTo>
                          <a:pt x="75" y="325"/>
                        </a:lnTo>
                        <a:lnTo>
                          <a:pt x="81" y="329"/>
                        </a:lnTo>
                        <a:lnTo>
                          <a:pt x="83" y="330"/>
                        </a:lnTo>
                        <a:lnTo>
                          <a:pt x="81" y="330"/>
                        </a:lnTo>
                        <a:lnTo>
                          <a:pt x="85" y="334"/>
                        </a:lnTo>
                        <a:lnTo>
                          <a:pt x="87" y="332"/>
                        </a:lnTo>
                        <a:lnTo>
                          <a:pt x="87" y="334"/>
                        </a:lnTo>
                        <a:lnTo>
                          <a:pt x="89" y="336"/>
                        </a:lnTo>
                        <a:lnTo>
                          <a:pt x="91" y="338"/>
                        </a:lnTo>
                        <a:lnTo>
                          <a:pt x="93" y="340"/>
                        </a:lnTo>
                        <a:lnTo>
                          <a:pt x="112" y="325"/>
                        </a:lnTo>
                        <a:lnTo>
                          <a:pt x="118" y="319"/>
                        </a:lnTo>
                        <a:lnTo>
                          <a:pt x="137" y="298"/>
                        </a:lnTo>
                        <a:lnTo>
                          <a:pt x="144" y="286"/>
                        </a:lnTo>
                        <a:lnTo>
                          <a:pt x="204" y="185"/>
                        </a:lnTo>
                        <a:lnTo>
                          <a:pt x="204" y="183"/>
                        </a:lnTo>
                        <a:lnTo>
                          <a:pt x="265" y="102"/>
                        </a:lnTo>
                        <a:lnTo>
                          <a:pt x="269" y="104"/>
                        </a:lnTo>
                        <a:lnTo>
                          <a:pt x="292" y="83"/>
                        </a:lnTo>
                        <a:lnTo>
                          <a:pt x="290" y="79"/>
                        </a:lnTo>
                        <a:lnTo>
                          <a:pt x="292" y="79"/>
                        </a:lnTo>
                        <a:lnTo>
                          <a:pt x="304" y="73"/>
                        </a:lnTo>
                        <a:lnTo>
                          <a:pt x="319" y="66"/>
                        </a:lnTo>
                        <a:lnTo>
                          <a:pt x="313" y="66"/>
                        </a:lnTo>
                        <a:lnTo>
                          <a:pt x="321" y="62"/>
                        </a:lnTo>
                        <a:lnTo>
                          <a:pt x="333" y="60"/>
                        </a:lnTo>
                        <a:lnTo>
                          <a:pt x="409" y="21"/>
                        </a:lnTo>
                        <a:lnTo>
                          <a:pt x="427" y="14"/>
                        </a:lnTo>
                        <a:lnTo>
                          <a:pt x="442" y="6"/>
                        </a:lnTo>
                        <a:lnTo>
                          <a:pt x="448" y="4"/>
                        </a:lnTo>
                        <a:lnTo>
                          <a:pt x="452" y="0"/>
                        </a:lnTo>
                        <a:lnTo>
                          <a:pt x="452" y="6"/>
                        </a:lnTo>
                        <a:lnTo>
                          <a:pt x="452" y="10"/>
                        </a:lnTo>
                        <a:lnTo>
                          <a:pt x="452" y="12"/>
                        </a:lnTo>
                        <a:lnTo>
                          <a:pt x="452" y="16"/>
                        </a:lnTo>
                        <a:lnTo>
                          <a:pt x="452" y="18"/>
                        </a:lnTo>
                        <a:lnTo>
                          <a:pt x="454" y="21"/>
                        </a:lnTo>
                        <a:lnTo>
                          <a:pt x="465" y="44"/>
                        </a:lnTo>
                        <a:lnTo>
                          <a:pt x="471" y="54"/>
                        </a:lnTo>
                        <a:lnTo>
                          <a:pt x="473" y="56"/>
                        </a:lnTo>
                        <a:lnTo>
                          <a:pt x="475" y="60"/>
                        </a:lnTo>
                        <a:lnTo>
                          <a:pt x="477" y="64"/>
                        </a:lnTo>
                        <a:lnTo>
                          <a:pt x="484" y="75"/>
                        </a:lnTo>
                        <a:lnTo>
                          <a:pt x="486" y="77"/>
                        </a:lnTo>
                        <a:lnTo>
                          <a:pt x="488" y="79"/>
                        </a:lnTo>
                        <a:lnTo>
                          <a:pt x="488" y="81"/>
                        </a:lnTo>
                        <a:lnTo>
                          <a:pt x="490" y="81"/>
                        </a:lnTo>
                        <a:lnTo>
                          <a:pt x="492" y="85"/>
                        </a:lnTo>
                        <a:lnTo>
                          <a:pt x="494" y="89"/>
                        </a:lnTo>
                        <a:lnTo>
                          <a:pt x="494" y="90"/>
                        </a:lnTo>
                        <a:lnTo>
                          <a:pt x="494" y="92"/>
                        </a:lnTo>
                        <a:lnTo>
                          <a:pt x="496" y="92"/>
                        </a:lnTo>
                        <a:lnTo>
                          <a:pt x="496" y="94"/>
                        </a:lnTo>
                        <a:lnTo>
                          <a:pt x="496" y="96"/>
                        </a:lnTo>
                        <a:lnTo>
                          <a:pt x="498" y="96"/>
                        </a:lnTo>
                        <a:lnTo>
                          <a:pt x="498" y="98"/>
                        </a:lnTo>
                        <a:lnTo>
                          <a:pt x="498" y="100"/>
                        </a:lnTo>
                        <a:lnTo>
                          <a:pt x="500" y="100"/>
                        </a:lnTo>
                        <a:lnTo>
                          <a:pt x="500" y="102"/>
                        </a:lnTo>
                        <a:lnTo>
                          <a:pt x="500" y="104"/>
                        </a:lnTo>
                        <a:lnTo>
                          <a:pt x="502" y="104"/>
                        </a:lnTo>
                        <a:lnTo>
                          <a:pt x="502" y="106"/>
                        </a:lnTo>
                        <a:lnTo>
                          <a:pt x="502" y="108"/>
                        </a:lnTo>
                        <a:lnTo>
                          <a:pt x="504" y="108"/>
                        </a:lnTo>
                        <a:lnTo>
                          <a:pt x="504" y="110"/>
                        </a:lnTo>
                        <a:lnTo>
                          <a:pt x="504" y="112"/>
                        </a:lnTo>
                        <a:lnTo>
                          <a:pt x="506" y="114"/>
                        </a:lnTo>
                        <a:lnTo>
                          <a:pt x="506" y="115"/>
                        </a:lnTo>
                        <a:lnTo>
                          <a:pt x="506" y="117"/>
                        </a:lnTo>
                        <a:lnTo>
                          <a:pt x="507" y="117"/>
                        </a:lnTo>
                        <a:lnTo>
                          <a:pt x="507" y="119"/>
                        </a:lnTo>
                        <a:lnTo>
                          <a:pt x="507" y="121"/>
                        </a:lnTo>
                        <a:lnTo>
                          <a:pt x="507" y="123"/>
                        </a:lnTo>
                        <a:lnTo>
                          <a:pt x="507" y="127"/>
                        </a:lnTo>
                        <a:lnTo>
                          <a:pt x="509" y="129"/>
                        </a:lnTo>
                        <a:lnTo>
                          <a:pt x="507" y="129"/>
                        </a:lnTo>
                        <a:lnTo>
                          <a:pt x="511" y="137"/>
                        </a:lnTo>
                        <a:lnTo>
                          <a:pt x="513" y="137"/>
                        </a:lnTo>
                        <a:lnTo>
                          <a:pt x="515" y="142"/>
                        </a:lnTo>
                        <a:lnTo>
                          <a:pt x="525" y="156"/>
                        </a:lnTo>
                        <a:lnTo>
                          <a:pt x="527" y="156"/>
                        </a:lnTo>
                        <a:lnTo>
                          <a:pt x="529" y="154"/>
                        </a:lnTo>
                        <a:lnTo>
                          <a:pt x="540" y="156"/>
                        </a:lnTo>
                        <a:lnTo>
                          <a:pt x="544" y="156"/>
                        </a:lnTo>
                        <a:lnTo>
                          <a:pt x="544" y="158"/>
                        </a:lnTo>
                        <a:lnTo>
                          <a:pt x="542" y="160"/>
                        </a:lnTo>
                        <a:lnTo>
                          <a:pt x="542" y="163"/>
                        </a:lnTo>
                        <a:lnTo>
                          <a:pt x="542" y="165"/>
                        </a:lnTo>
                        <a:lnTo>
                          <a:pt x="542" y="167"/>
                        </a:lnTo>
                        <a:lnTo>
                          <a:pt x="542" y="169"/>
                        </a:lnTo>
                        <a:lnTo>
                          <a:pt x="542" y="171"/>
                        </a:lnTo>
                        <a:lnTo>
                          <a:pt x="548" y="173"/>
                        </a:lnTo>
                        <a:lnTo>
                          <a:pt x="550" y="169"/>
                        </a:lnTo>
                        <a:lnTo>
                          <a:pt x="555" y="173"/>
                        </a:lnTo>
                        <a:lnTo>
                          <a:pt x="559" y="175"/>
                        </a:lnTo>
                        <a:lnTo>
                          <a:pt x="561" y="175"/>
                        </a:lnTo>
                        <a:lnTo>
                          <a:pt x="565" y="177"/>
                        </a:lnTo>
                        <a:lnTo>
                          <a:pt x="567" y="177"/>
                        </a:lnTo>
                        <a:lnTo>
                          <a:pt x="569" y="177"/>
                        </a:lnTo>
                        <a:lnTo>
                          <a:pt x="571" y="177"/>
                        </a:lnTo>
                        <a:lnTo>
                          <a:pt x="575" y="177"/>
                        </a:lnTo>
                        <a:lnTo>
                          <a:pt x="577" y="179"/>
                        </a:lnTo>
                        <a:lnTo>
                          <a:pt x="578" y="179"/>
                        </a:lnTo>
                        <a:lnTo>
                          <a:pt x="580" y="179"/>
                        </a:lnTo>
                        <a:lnTo>
                          <a:pt x="584" y="179"/>
                        </a:lnTo>
                        <a:lnTo>
                          <a:pt x="586" y="179"/>
                        </a:lnTo>
                        <a:lnTo>
                          <a:pt x="590" y="183"/>
                        </a:lnTo>
                        <a:lnTo>
                          <a:pt x="594" y="179"/>
                        </a:lnTo>
                        <a:lnTo>
                          <a:pt x="596" y="179"/>
                        </a:lnTo>
                        <a:lnTo>
                          <a:pt x="609" y="181"/>
                        </a:lnTo>
                        <a:lnTo>
                          <a:pt x="611" y="181"/>
                        </a:lnTo>
                        <a:lnTo>
                          <a:pt x="615" y="179"/>
                        </a:lnTo>
                        <a:lnTo>
                          <a:pt x="626" y="192"/>
                        </a:lnTo>
                        <a:lnTo>
                          <a:pt x="628" y="188"/>
                        </a:lnTo>
                        <a:lnTo>
                          <a:pt x="630" y="190"/>
                        </a:lnTo>
                        <a:lnTo>
                          <a:pt x="630" y="192"/>
                        </a:lnTo>
                        <a:lnTo>
                          <a:pt x="701" y="259"/>
                        </a:lnTo>
                        <a:lnTo>
                          <a:pt x="721" y="277"/>
                        </a:lnTo>
                        <a:lnTo>
                          <a:pt x="728" y="284"/>
                        </a:lnTo>
                        <a:lnTo>
                          <a:pt x="736" y="292"/>
                        </a:lnTo>
                        <a:lnTo>
                          <a:pt x="799" y="369"/>
                        </a:lnTo>
                        <a:lnTo>
                          <a:pt x="807" y="377"/>
                        </a:lnTo>
                        <a:lnTo>
                          <a:pt x="795" y="386"/>
                        </a:lnTo>
                        <a:lnTo>
                          <a:pt x="792" y="388"/>
                        </a:lnTo>
                        <a:lnTo>
                          <a:pt x="732" y="442"/>
                        </a:lnTo>
                        <a:lnTo>
                          <a:pt x="726" y="448"/>
                        </a:lnTo>
                        <a:lnTo>
                          <a:pt x="684" y="484"/>
                        </a:lnTo>
                        <a:lnTo>
                          <a:pt x="674" y="492"/>
                        </a:lnTo>
                        <a:lnTo>
                          <a:pt x="661" y="505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5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2" name="Freeform 19"/>
                  <p:cNvSpPr>
                    <a:spLocks/>
                  </p:cNvSpPr>
                  <p:nvPr/>
                </p:nvSpPr>
                <p:spPr bwMode="auto">
                  <a:xfrm>
                    <a:off x="4422775" y="3684588"/>
                    <a:ext cx="760413" cy="774700"/>
                  </a:xfrm>
                  <a:custGeom>
                    <a:avLst/>
                    <a:gdLst>
                      <a:gd name="T0" fmla="*/ 399 w 599"/>
                      <a:gd name="T1" fmla="*/ 412 h 610"/>
                      <a:gd name="T2" fmla="*/ 378 w 599"/>
                      <a:gd name="T3" fmla="*/ 430 h 610"/>
                      <a:gd name="T4" fmla="*/ 372 w 599"/>
                      <a:gd name="T5" fmla="*/ 441 h 610"/>
                      <a:gd name="T6" fmla="*/ 436 w 599"/>
                      <a:gd name="T7" fmla="*/ 489 h 610"/>
                      <a:gd name="T8" fmla="*/ 476 w 599"/>
                      <a:gd name="T9" fmla="*/ 537 h 610"/>
                      <a:gd name="T10" fmla="*/ 489 w 599"/>
                      <a:gd name="T11" fmla="*/ 551 h 610"/>
                      <a:gd name="T12" fmla="*/ 505 w 599"/>
                      <a:gd name="T13" fmla="*/ 564 h 610"/>
                      <a:gd name="T14" fmla="*/ 518 w 599"/>
                      <a:gd name="T15" fmla="*/ 580 h 610"/>
                      <a:gd name="T16" fmla="*/ 524 w 599"/>
                      <a:gd name="T17" fmla="*/ 597 h 610"/>
                      <a:gd name="T18" fmla="*/ 505 w 599"/>
                      <a:gd name="T19" fmla="*/ 608 h 610"/>
                      <a:gd name="T20" fmla="*/ 451 w 599"/>
                      <a:gd name="T21" fmla="*/ 593 h 610"/>
                      <a:gd name="T22" fmla="*/ 353 w 599"/>
                      <a:gd name="T23" fmla="*/ 566 h 610"/>
                      <a:gd name="T24" fmla="*/ 307 w 599"/>
                      <a:gd name="T25" fmla="*/ 551 h 610"/>
                      <a:gd name="T26" fmla="*/ 253 w 599"/>
                      <a:gd name="T27" fmla="*/ 535 h 610"/>
                      <a:gd name="T28" fmla="*/ 209 w 599"/>
                      <a:gd name="T29" fmla="*/ 522 h 610"/>
                      <a:gd name="T30" fmla="*/ 205 w 599"/>
                      <a:gd name="T31" fmla="*/ 535 h 610"/>
                      <a:gd name="T32" fmla="*/ 190 w 599"/>
                      <a:gd name="T33" fmla="*/ 516 h 610"/>
                      <a:gd name="T34" fmla="*/ 159 w 599"/>
                      <a:gd name="T35" fmla="*/ 528 h 610"/>
                      <a:gd name="T36" fmla="*/ 128 w 599"/>
                      <a:gd name="T37" fmla="*/ 537 h 610"/>
                      <a:gd name="T38" fmla="*/ 111 w 599"/>
                      <a:gd name="T39" fmla="*/ 543 h 610"/>
                      <a:gd name="T40" fmla="*/ 77 w 599"/>
                      <a:gd name="T41" fmla="*/ 555 h 610"/>
                      <a:gd name="T42" fmla="*/ 46 w 599"/>
                      <a:gd name="T43" fmla="*/ 564 h 610"/>
                      <a:gd name="T44" fmla="*/ 19 w 599"/>
                      <a:gd name="T45" fmla="*/ 572 h 610"/>
                      <a:gd name="T46" fmla="*/ 0 w 599"/>
                      <a:gd name="T47" fmla="*/ 576 h 610"/>
                      <a:gd name="T48" fmla="*/ 0 w 599"/>
                      <a:gd name="T49" fmla="*/ 533 h 610"/>
                      <a:gd name="T50" fmla="*/ 2 w 599"/>
                      <a:gd name="T51" fmla="*/ 470 h 610"/>
                      <a:gd name="T52" fmla="*/ 2 w 599"/>
                      <a:gd name="T53" fmla="*/ 414 h 610"/>
                      <a:gd name="T54" fmla="*/ 2 w 599"/>
                      <a:gd name="T55" fmla="*/ 388 h 610"/>
                      <a:gd name="T56" fmla="*/ 6 w 599"/>
                      <a:gd name="T57" fmla="*/ 378 h 610"/>
                      <a:gd name="T58" fmla="*/ 21 w 599"/>
                      <a:gd name="T59" fmla="*/ 361 h 610"/>
                      <a:gd name="T60" fmla="*/ 42 w 599"/>
                      <a:gd name="T61" fmla="*/ 336 h 610"/>
                      <a:gd name="T62" fmla="*/ 88 w 599"/>
                      <a:gd name="T63" fmla="*/ 286 h 610"/>
                      <a:gd name="T64" fmla="*/ 104 w 599"/>
                      <a:gd name="T65" fmla="*/ 270 h 610"/>
                      <a:gd name="T66" fmla="*/ 117 w 599"/>
                      <a:gd name="T67" fmla="*/ 257 h 610"/>
                      <a:gd name="T68" fmla="*/ 134 w 599"/>
                      <a:gd name="T69" fmla="*/ 240 h 610"/>
                      <a:gd name="T70" fmla="*/ 194 w 599"/>
                      <a:gd name="T71" fmla="*/ 186 h 610"/>
                      <a:gd name="T72" fmla="*/ 219 w 599"/>
                      <a:gd name="T73" fmla="*/ 163 h 610"/>
                      <a:gd name="T74" fmla="*/ 253 w 599"/>
                      <a:gd name="T75" fmla="*/ 134 h 610"/>
                      <a:gd name="T76" fmla="*/ 272 w 599"/>
                      <a:gd name="T77" fmla="*/ 117 h 610"/>
                      <a:gd name="T78" fmla="*/ 324 w 599"/>
                      <a:gd name="T79" fmla="*/ 73 h 610"/>
                      <a:gd name="T80" fmla="*/ 390 w 599"/>
                      <a:gd name="T81" fmla="*/ 13 h 610"/>
                      <a:gd name="T82" fmla="*/ 405 w 599"/>
                      <a:gd name="T83" fmla="*/ 2 h 610"/>
                      <a:gd name="T84" fmla="*/ 411 w 599"/>
                      <a:gd name="T85" fmla="*/ 7 h 610"/>
                      <a:gd name="T86" fmla="*/ 426 w 599"/>
                      <a:gd name="T87" fmla="*/ 28 h 610"/>
                      <a:gd name="T88" fmla="*/ 436 w 599"/>
                      <a:gd name="T89" fmla="*/ 38 h 610"/>
                      <a:gd name="T90" fmla="*/ 476 w 599"/>
                      <a:gd name="T91" fmla="*/ 94 h 610"/>
                      <a:gd name="T92" fmla="*/ 507 w 599"/>
                      <a:gd name="T93" fmla="*/ 128 h 610"/>
                      <a:gd name="T94" fmla="*/ 516 w 599"/>
                      <a:gd name="T95" fmla="*/ 142 h 610"/>
                      <a:gd name="T96" fmla="*/ 522 w 599"/>
                      <a:gd name="T97" fmla="*/ 144 h 610"/>
                      <a:gd name="T98" fmla="*/ 539 w 599"/>
                      <a:gd name="T99" fmla="*/ 167 h 610"/>
                      <a:gd name="T100" fmla="*/ 562 w 599"/>
                      <a:gd name="T101" fmla="*/ 192 h 610"/>
                      <a:gd name="T102" fmla="*/ 595 w 599"/>
                      <a:gd name="T103" fmla="*/ 242 h 610"/>
                      <a:gd name="T104" fmla="*/ 566 w 599"/>
                      <a:gd name="T105" fmla="*/ 267 h 610"/>
                      <a:gd name="T106" fmla="*/ 518 w 599"/>
                      <a:gd name="T107" fmla="*/ 311 h 610"/>
                      <a:gd name="T108" fmla="*/ 468 w 599"/>
                      <a:gd name="T109" fmla="*/ 355 h 610"/>
                      <a:gd name="T110" fmla="*/ 405 w 599"/>
                      <a:gd name="T111" fmla="*/ 409 h 6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599" h="610">
                        <a:moveTo>
                          <a:pt x="405" y="409"/>
                        </a:moveTo>
                        <a:lnTo>
                          <a:pt x="399" y="412"/>
                        </a:lnTo>
                        <a:lnTo>
                          <a:pt x="382" y="426"/>
                        </a:lnTo>
                        <a:lnTo>
                          <a:pt x="378" y="430"/>
                        </a:lnTo>
                        <a:lnTo>
                          <a:pt x="367" y="439"/>
                        </a:lnTo>
                        <a:lnTo>
                          <a:pt x="372" y="441"/>
                        </a:lnTo>
                        <a:lnTo>
                          <a:pt x="434" y="487"/>
                        </a:lnTo>
                        <a:lnTo>
                          <a:pt x="436" y="489"/>
                        </a:lnTo>
                        <a:lnTo>
                          <a:pt x="461" y="516"/>
                        </a:lnTo>
                        <a:lnTo>
                          <a:pt x="476" y="537"/>
                        </a:lnTo>
                        <a:lnTo>
                          <a:pt x="484" y="545"/>
                        </a:lnTo>
                        <a:lnTo>
                          <a:pt x="489" y="551"/>
                        </a:lnTo>
                        <a:lnTo>
                          <a:pt x="497" y="558"/>
                        </a:lnTo>
                        <a:lnTo>
                          <a:pt x="505" y="564"/>
                        </a:lnTo>
                        <a:lnTo>
                          <a:pt x="513" y="572"/>
                        </a:lnTo>
                        <a:lnTo>
                          <a:pt x="518" y="580"/>
                        </a:lnTo>
                        <a:lnTo>
                          <a:pt x="524" y="587"/>
                        </a:lnTo>
                        <a:lnTo>
                          <a:pt x="524" y="597"/>
                        </a:lnTo>
                        <a:lnTo>
                          <a:pt x="503" y="610"/>
                        </a:lnTo>
                        <a:lnTo>
                          <a:pt x="505" y="608"/>
                        </a:lnTo>
                        <a:lnTo>
                          <a:pt x="501" y="606"/>
                        </a:lnTo>
                        <a:lnTo>
                          <a:pt x="451" y="593"/>
                        </a:lnTo>
                        <a:lnTo>
                          <a:pt x="447" y="593"/>
                        </a:lnTo>
                        <a:lnTo>
                          <a:pt x="353" y="566"/>
                        </a:lnTo>
                        <a:lnTo>
                          <a:pt x="347" y="564"/>
                        </a:lnTo>
                        <a:lnTo>
                          <a:pt x="307" y="551"/>
                        </a:lnTo>
                        <a:lnTo>
                          <a:pt x="303" y="551"/>
                        </a:lnTo>
                        <a:lnTo>
                          <a:pt x="253" y="535"/>
                        </a:lnTo>
                        <a:lnTo>
                          <a:pt x="246" y="533"/>
                        </a:lnTo>
                        <a:lnTo>
                          <a:pt x="209" y="522"/>
                        </a:lnTo>
                        <a:lnTo>
                          <a:pt x="209" y="528"/>
                        </a:lnTo>
                        <a:lnTo>
                          <a:pt x="205" y="535"/>
                        </a:lnTo>
                        <a:lnTo>
                          <a:pt x="196" y="524"/>
                        </a:lnTo>
                        <a:lnTo>
                          <a:pt x="190" y="516"/>
                        </a:lnTo>
                        <a:lnTo>
                          <a:pt x="161" y="526"/>
                        </a:lnTo>
                        <a:lnTo>
                          <a:pt x="159" y="528"/>
                        </a:lnTo>
                        <a:lnTo>
                          <a:pt x="132" y="535"/>
                        </a:lnTo>
                        <a:lnTo>
                          <a:pt x="128" y="537"/>
                        </a:lnTo>
                        <a:lnTo>
                          <a:pt x="115" y="543"/>
                        </a:lnTo>
                        <a:lnTo>
                          <a:pt x="111" y="543"/>
                        </a:lnTo>
                        <a:lnTo>
                          <a:pt x="80" y="555"/>
                        </a:lnTo>
                        <a:lnTo>
                          <a:pt x="77" y="555"/>
                        </a:lnTo>
                        <a:lnTo>
                          <a:pt x="50" y="564"/>
                        </a:lnTo>
                        <a:lnTo>
                          <a:pt x="46" y="564"/>
                        </a:lnTo>
                        <a:lnTo>
                          <a:pt x="40" y="566"/>
                        </a:lnTo>
                        <a:lnTo>
                          <a:pt x="19" y="572"/>
                        </a:lnTo>
                        <a:lnTo>
                          <a:pt x="13" y="572"/>
                        </a:lnTo>
                        <a:lnTo>
                          <a:pt x="0" y="576"/>
                        </a:lnTo>
                        <a:lnTo>
                          <a:pt x="0" y="570"/>
                        </a:lnTo>
                        <a:lnTo>
                          <a:pt x="0" y="533"/>
                        </a:lnTo>
                        <a:lnTo>
                          <a:pt x="2" y="501"/>
                        </a:lnTo>
                        <a:lnTo>
                          <a:pt x="2" y="470"/>
                        </a:lnTo>
                        <a:lnTo>
                          <a:pt x="4" y="434"/>
                        </a:lnTo>
                        <a:lnTo>
                          <a:pt x="2" y="414"/>
                        </a:lnTo>
                        <a:lnTo>
                          <a:pt x="2" y="411"/>
                        </a:lnTo>
                        <a:lnTo>
                          <a:pt x="2" y="388"/>
                        </a:lnTo>
                        <a:lnTo>
                          <a:pt x="4" y="382"/>
                        </a:lnTo>
                        <a:lnTo>
                          <a:pt x="6" y="378"/>
                        </a:lnTo>
                        <a:lnTo>
                          <a:pt x="9" y="374"/>
                        </a:lnTo>
                        <a:lnTo>
                          <a:pt x="21" y="361"/>
                        </a:lnTo>
                        <a:lnTo>
                          <a:pt x="23" y="357"/>
                        </a:lnTo>
                        <a:lnTo>
                          <a:pt x="42" y="336"/>
                        </a:lnTo>
                        <a:lnTo>
                          <a:pt x="50" y="328"/>
                        </a:lnTo>
                        <a:lnTo>
                          <a:pt x="88" y="286"/>
                        </a:lnTo>
                        <a:lnTo>
                          <a:pt x="94" y="280"/>
                        </a:lnTo>
                        <a:lnTo>
                          <a:pt x="104" y="270"/>
                        </a:lnTo>
                        <a:lnTo>
                          <a:pt x="109" y="265"/>
                        </a:lnTo>
                        <a:lnTo>
                          <a:pt x="117" y="257"/>
                        </a:lnTo>
                        <a:lnTo>
                          <a:pt x="127" y="247"/>
                        </a:lnTo>
                        <a:lnTo>
                          <a:pt x="134" y="240"/>
                        </a:lnTo>
                        <a:lnTo>
                          <a:pt x="186" y="194"/>
                        </a:lnTo>
                        <a:lnTo>
                          <a:pt x="194" y="186"/>
                        </a:lnTo>
                        <a:lnTo>
                          <a:pt x="207" y="174"/>
                        </a:lnTo>
                        <a:lnTo>
                          <a:pt x="219" y="163"/>
                        </a:lnTo>
                        <a:lnTo>
                          <a:pt x="248" y="138"/>
                        </a:lnTo>
                        <a:lnTo>
                          <a:pt x="253" y="134"/>
                        </a:lnTo>
                        <a:lnTo>
                          <a:pt x="259" y="130"/>
                        </a:lnTo>
                        <a:lnTo>
                          <a:pt x="272" y="117"/>
                        </a:lnTo>
                        <a:lnTo>
                          <a:pt x="282" y="109"/>
                        </a:lnTo>
                        <a:lnTo>
                          <a:pt x="324" y="73"/>
                        </a:lnTo>
                        <a:lnTo>
                          <a:pt x="330" y="67"/>
                        </a:lnTo>
                        <a:lnTo>
                          <a:pt x="390" y="13"/>
                        </a:lnTo>
                        <a:lnTo>
                          <a:pt x="393" y="11"/>
                        </a:lnTo>
                        <a:lnTo>
                          <a:pt x="405" y="2"/>
                        </a:lnTo>
                        <a:lnTo>
                          <a:pt x="407" y="0"/>
                        </a:lnTo>
                        <a:lnTo>
                          <a:pt x="411" y="7"/>
                        </a:lnTo>
                        <a:lnTo>
                          <a:pt x="411" y="9"/>
                        </a:lnTo>
                        <a:lnTo>
                          <a:pt x="426" y="28"/>
                        </a:lnTo>
                        <a:lnTo>
                          <a:pt x="434" y="40"/>
                        </a:lnTo>
                        <a:lnTo>
                          <a:pt x="436" y="38"/>
                        </a:lnTo>
                        <a:lnTo>
                          <a:pt x="478" y="92"/>
                        </a:lnTo>
                        <a:lnTo>
                          <a:pt x="476" y="94"/>
                        </a:lnTo>
                        <a:lnTo>
                          <a:pt x="488" y="103"/>
                        </a:lnTo>
                        <a:lnTo>
                          <a:pt x="507" y="128"/>
                        </a:lnTo>
                        <a:lnTo>
                          <a:pt x="511" y="132"/>
                        </a:lnTo>
                        <a:lnTo>
                          <a:pt x="516" y="142"/>
                        </a:lnTo>
                        <a:lnTo>
                          <a:pt x="518" y="144"/>
                        </a:lnTo>
                        <a:lnTo>
                          <a:pt x="522" y="144"/>
                        </a:lnTo>
                        <a:lnTo>
                          <a:pt x="528" y="151"/>
                        </a:lnTo>
                        <a:lnTo>
                          <a:pt x="539" y="167"/>
                        </a:lnTo>
                        <a:lnTo>
                          <a:pt x="547" y="174"/>
                        </a:lnTo>
                        <a:lnTo>
                          <a:pt x="562" y="192"/>
                        </a:lnTo>
                        <a:lnTo>
                          <a:pt x="599" y="240"/>
                        </a:lnTo>
                        <a:lnTo>
                          <a:pt x="595" y="242"/>
                        </a:lnTo>
                        <a:lnTo>
                          <a:pt x="576" y="259"/>
                        </a:lnTo>
                        <a:lnTo>
                          <a:pt x="566" y="267"/>
                        </a:lnTo>
                        <a:lnTo>
                          <a:pt x="537" y="293"/>
                        </a:lnTo>
                        <a:lnTo>
                          <a:pt x="518" y="311"/>
                        </a:lnTo>
                        <a:lnTo>
                          <a:pt x="503" y="322"/>
                        </a:lnTo>
                        <a:lnTo>
                          <a:pt x="468" y="355"/>
                        </a:lnTo>
                        <a:lnTo>
                          <a:pt x="463" y="359"/>
                        </a:lnTo>
                        <a:lnTo>
                          <a:pt x="405" y="409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60000"/>
                      <a:lumOff val="4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3" name="Freeform 21"/>
                  <p:cNvSpPr>
                    <a:spLocks/>
                  </p:cNvSpPr>
                  <p:nvPr/>
                </p:nvSpPr>
                <p:spPr bwMode="auto">
                  <a:xfrm>
                    <a:off x="4802188" y="3181350"/>
                    <a:ext cx="1022350" cy="506413"/>
                  </a:xfrm>
                  <a:custGeom>
                    <a:avLst/>
                    <a:gdLst>
                      <a:gd name="T0" fmla="*/ 573 w 805"/>
                      <a:gd name="T1" fmla="*/ 200 h 398"/>
                      <a:gd name="T2" fmla="*/ 557 w 805"/>
                      <a:gd name="T3" fmla="*/ 207 h 398"/>
                      <a:gd name="T4" fmla="*/ 540 w 805"/>
                      <a:gd name="T5" fmla="*/ 219 h 398"/>
                      <a:gd name="T6" fmla="*/ 515 w 805"/>
                      <a:gd name="T7" fmla="*/ 234 h 398"/>
                      <a:gd name="T8" fmla="*/ 457 w 805"/>
                      <a:gd name="T9" fmla="*/ 269 h 398"/>
                      <a:gd name="T10" fmla="*/ 436 w 805"/>
                      <a:gd name="T11" fmla="*/ 282 h 398"/>
                      <a:gd name="T12" fmla="*/ 415 w 805"/>
                      <a:gd name="T13" fmla="*/ 292 h 398"/>
                      <a:gd name="T14" fmla="*/ 379 w 805"/>
                      <a:gd name="T15" fmla="*/ 311 h 398"/>
                      <a:gd name="T16" fmla="*/ 352 w 805"/>
                      <a:gd name="T17" fmla="*/ 325 h 398"/>
                      <a:gd name="T18" fmla="*/ 327 w 805"/>
                      <a:gd name="T19" fmla="*/ 338 h 398"/>
                      <a:gd name="T20" fmla="*/ 286 w 805"/>
                      <a:gd name="T21" fmla="*/ 357 h 398"/>
                      <a:gd name="T22" fmla="*/ 244 w 805"/>
                      <a:gd name="T23" fmla="*/ 378 h 398"/>
                      <a:gd name="T24" fmla="*/ 223 w 805"/>
                      <a:gd name="T25" fmla="*/ 386 h 398"/>
                      <a:gd name="T26" fmla="*/ 208 w 805"/>
                      <a:gd name="T27" fmla="*/ 388 h 398"/>
                      <a:gd name="T28" fmla="*/ 142 w 805"/>
                      <a:gd name="T29" fmla="*/ 386 h 398"/>
                      <a:gd name="T30" fmla="*/ 127 w 805"/>
                      <a:gd name="T31" fmla="*/ 386 h 398"/>
                      <a:gd name="T32" fmla="*/ 116 w 805"/>
                      <a:gd name="T33" fmla="*/ 390 h 398"/>
                      <a:gd name="T34" fmla="*/ 98 w 805"/>
                      <a:gd name="T35" fmla="*/ 390 h 398"/>
                      <a:gd name="T36" fmla="*/ 20 w 805"/>
                      <a:gd name="T37" fmla="*/ 298 h 398"/>
                      <a:gd name="T38" fmla="*/ 29 w 805"/>
                      <a:gd name="T39" fmla="*/ 257 h 398"/>
                      <a:gd name="T40" fmla="*/ 89 w 805"/>
                      <a:gd name="T41" fmla="*/ 209 h 398"/>
                      <a:gd name="T42" fmla="*/ 125 w 805"/>
                      <a:gd name="T43" fmla="*/ 179 h 398"/>
                      <a:gd name="T44" fmla="*/ 179 w 805"/>
                      <a:gd name="T45" fmla="*/ 127 h 398"/>
                      <a:gd name="T46" fmla="*/ 219 w 805"/>
                      <a:gd name="T47" fmla="*/ 62 h 398"/>
                      <a:gd name="T48" fmla="*/ 300 w 805"/>
                      <a:gd name="T49" fmla="*/ 25 h 398"/>
                      <a:gd name="T50" fmla="*/ 317 w 805"/>
                      <a:gd name="T51" fmla="*/ 31 h 398"/>
                      <a:gd name="T52" fmla="*/ 333 w 805"/>
                      <a:gd name="T53" fmla="*/ 40 h 398"/>
                      <a:gd name="T54" fmla="*/ 377 w 805"/>
                      <a:gd name="T55" fmla="*/ 54 h 398"/>
                      <a:gd name="T56" fmla="*/ 438 w 805"/>
                      <a:gd name="T57" fmla="*/ 48 h 398"/>
                      <a:gd name="T58" fmla="*/ 477 w 805"/>
                      <a:gd name="T59" fmla="*/ 44 h 398"/>
                      <a:gd name="T60" fmla="*/ 509 w 805"/>
                      <a:gd name="T61" fmla="*/ 42 h 398"/>
                      <a:gd name="T62" fmla="*/ 551 w 805"/>
                      <a:gd name="T63" fmla="*/ 39 h 398"/>
                      <a:gd name="T64" fmla="*/ 613 w 805"/>
                      <a:gd name="T65" fmla="*/ 31 h 398"/>
                      <a:gd name="T66" fmla="*/ 628 w 805"/>
                      <a:gd name="T67" fmla="*/ 29 h 398"/>
                      <a:gd name="T68" fmla="*/ 667 w 805"/>
                      <a:gd name="T69" fmla="*/ 25 h 398"/>
                      <a:gd name="T70" fmla="*/ 688 w 805"/>
                      <a:gd name="T71" fmla="*/ 0 h 398"/>
                      <a:gd name="T72" fmla="*/ 757 w 805"/>
                      <a:gd name="T73" fmla="*/ 33 h 398"/>
                      <a:gd name="T74" fmla="*/ 782 w 805"/>
                      <a:gd name="T75" fmla="*/ 25 h 398"/>
                      <a:gd name="T76" fmla="*/ 803 w 805"/>
                      <a:gd name="T77" fmla="*/ 40 h 398"/>
                      <a:gd name="T78" fmla="*/ 788 w 805"/>
                      <a:gd name="T79" fmla="*/ 100 h 398"/>
                      <a:gd name="T80" fmla="*/ 782 w 805"/>
                      <a:gd name="T81" fmla="*/ 113 h 398"/>
                      <a:gd name="T82" fmla="*/ 774 w 805"/>
                      <a:gd name="T83" fmla="*/ 156 h 398"/>
                      <a:gd name="T84" fmla="*/ 774 w 805"/>
                      <a:gd name="T85" fmla="*/ 192 h 398"/>
                      <a:gd name="T86" fmla="*/ 774 w 805"/>
                      <a:gd name="T87" fmla="*/ 200 h 398"/>
                      <a:gd name="T88" fmla="*/ 738 w 805"/>
                      <a:gd name="T89" fmla="*/ 192 h 398"/>
                      <a:gd name="T90" fmla="*/ 686 w 805"/>
                      <a:gd name="T91" fmla="*/ 181 h 398"/>
                      <a:gd name="T92" fmla="*/ 646 w 805"/>
                      <a:gd name="T93" fmla="*/ 186 h 398"/>
                      <a:gd name="T94" fmla="*/ 586 w 805"/>
                      <a:gd name="T95" fmla="*/ 196 h 3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805" h="398">
                        <a:moveTo>
                          <a:pt x="586" y="196"/>
                        </a:moveTo>
                        <a:lnTo>
                          <a:pt x="578" y="198"/>
                        </a:lnTo>
                        <a:lnTo>
                          <a:pt x="573" y="200"/>
                        </a:lnTo>
                        <a:lnTo>
                          <a:pt x="567" y="202"/>
                        </a:lnTo>
                        <a:lnTo>
                          <a:pt x="561" y="206"/>
                        </a:lnTo>
                        <a:lnTo>
                          <a:pt x="557" y="207"/>
                        </a:lnTo>
                        <a:lnTo>
                          <a:pt x="551" y="209"/>
                        </a:lnTo>
                        <a:lnTo>
                          <a:pt x="548" y="213"/>
                        </a:lnTo>
                        <a:lnTo>
                          <a:pt x="540" y="219"/>
                        </a:lnTo>
                        <a:lnTo>
                          <a:pt x="527" y="229"/>
                        </a:lnTo>
                        <a:lnTo>
                          <a:pt x="517" y="234"/>
                        </a:lnTo>
                        <a:lnTo>
                          <a:pt x="515" y="234"/>
                        </a:lnTo>
                        <a:lnTo>
                          <a:pt x="490" y="252"/>
                        </a:lnTo>
                        <a:lnTo>
                          <a:pt x="482" y="255"/>
                        </a:lnTo>
                        <a:lnTo>
                          <a:pt x="457" y="269"/>
                        </a:lnTo>
                        <a:lnTo>
                          <a:pt x="450" y="275"/>
                        </a:lnTo>
                        <a:lnTo>
                          <a:pt x="442" y="279"/>
                        </a:lnTo>
                        <a:lnTo>
                          <a:pt x="436" y="282"/>
                        </a:lnTo>
                        <a:lnTo>
                          <a:pt x="434" y="282"/>
                        </a:lnTo>
                        <a:lnTo>
                          <a:pt x="423" y="288"/>
                        </a:lnTo>
                        <a:lnTo>
                          <a:pt x="415" y="292"/>
                        </a:lnTo>
                        <a:lnTo>
                          <a:pt x="402" y="300"/>
                        </a:lnTo>
                        <a:lnTo>
                          <a:pt x="392" y="303"/>
                        </a:lnTo>
                        <a:lnTo>
                          <a:pt x="379" y="311"/>
                        </a:lnTo>
                        <a:lnTo>
                          <a:pt x="369" y="317"/>
                        </a:lnTo>
                        <a:lnTo>
                          <a:pt x="359" y="321"/>
                        </a:lnTo>
                        <a:lnTo>
                          <a:pt x="352" y="325"/>
                        </a:lnTo>
                        <a:lnTo>
                          <a:pt x="338" y="330"/>
                        </a:lnTo>
                        <a:lnTo>
                          <a:pt x="338" y="332"/>
                        </a:lnTo>
                        <a:lnTo>
                          <a:pt x="327" y="338"/>
                        </a:lnTo>
                        <a:lnTo>
                          <a:pt x="321" y="342"/>
                        </a:lnTo>
                        <a:lnTo>
                          <a:pt x="290" y="355"/>
                        </a:lnTo>
                        <a:lnTo>
                          <a:pt x="286" y="357"/>
                        </a:lnTo>
                        <a:lnTo>
                          <a:pt x="267" y="367"/>
                        </a:lnTo>
                        <a:lnTo>
                          <a:pt x="260" y="371"/>
                        </a:lnTo>
                        <a:lnTo>
                          <a:pt x="244" y="378"/>
                        </a:lnTo>
                        <a:lnTo>
                          <a:pt x="237" y="380"/>
                        </a:lnTo>
                        <a:lnTo>
                          <a:pt x="227" y="384"/>
                        </a:lnTo>
                        <a:lnTo>
                          <a:pt x="223" y="386"/>
                        </a:lnTo>
                        <a:lnTo>
                          <a:pt x="217" y="388"/>
                        </a:lnTo>
                        <a:lnTo>
                          <a:pt x="212" y="390"/>
                        </a:lnTo>
                        <a:lnTo>
                          <a:pt x="208" y="388"/>
                        </a:lnTo>
                        <a:lnTo>
                          <a:pt x="194" y="388"/>
                        </a:lnTo>
                        <a:lnTo>
                          <a:pt x="190" y="390"/>
                        </a:lnTo>
                        <a:lnTo>
                          <a:pt x="142" y="386"/>
                        </a:lnTo>
                        <a:lnTo>
                          <a:pt x="133" y="386"/>
                        </a:lnTo>
                        <a:lnTo>
                          <a:pt x="129" y="384"/>
                        </a:lnTo>
                        <a:lnTo>
                          <a:pt x="127" y="386"/>
                        </a:lnTo>
                        <a:lnTo>
                          <a:pt x="123" y="386"/>
                        </a:lnTo>
                        <a:lnTo>
                          <a:pt x="119" y="388"/>
                        </a:lnTo>
                        <a:lnTo>
                          <a:pt x="116" y="390"/>
                        </a:lnTo>
                        <a:lnTo>
                          <a:pt x="108" y="396"/>
                        </a:lnTo>
                        <a:lnTo>
                          <a:pt x="106" y="398"/>
                        </a:lnTo>
                        <a:lnTo>
                          <a:pt x="98" y="390"/>
                        </a:lnTo>
                        <a:lnTo>
                          <a:pt x="35" y="313"/>
                        </a:lnTo>
                        <a:lnTo>
                          <a:pt x="27" y="305"/>
                        </a:lnTo>
                        <a:lnTo>
                          <a:pt x="20" y="298"/>
                        </a:lnTo>
                        <a:lnTo>
                          <a:pt x="0" y="280"/>
                        </a:lnTo>
                        <a:lnTo>
                          <a:pt x="16" y="269"/>
                        </a:lnTo>
                        <a:lnTo>
                          <a:pt x="29" y="257"/>
                        </a:lnTo>
                        <a:lnTo>
                          <a:pt x="35" y="254"/>
                        </a:lnTo>
                        <a:lnTo>
                          <a:pt x="81" y="215"/>
                        </a:lnTo>
                        <a:lnTo>
                          <a:pt x="89" y="209"/>
                        </a:lnTo>
                        <a:lnTo>
                          <a:pt x="108" y="192"/>
                        </a:lnTo>
                        <a:lnTo>
                          <a:pt x="116" y="188"/>
                        </a:lnTo>
                        <a:lnTo>
                          <a:pt x="125" y="179"/>
                        </a:lnTo>
                        <a:lnTo>
                          <a:pt x="148" y="159"/>
                        </a:lnTo>
                        <a:lnTo>
                          <a:pt x="158" y="152"/>
                        </a:lnTo>
                        <a:lnTo>
                          <a:pt x="179" y="127"/>
                        </a:lnTo>
                        <a:lnTo>
                          <a:pt x="192" y="113"/>
                        </a:lnTo>
                        <a:lnTo>
                          <a:pt x="223" y="73"/>
                        </a:lnTo>
                        <a:lnTo>
                          <a:pt x="219" y="62"/>
                        </a:lnTo>
                        <a:lnTo>
                          <a:pt x="217" y="40"/>
                        </a:lnTo>
                        <a:lnTo>
                          <a:pt x="229" y="37"/>
                        </a:lnTo>
                        <a:lnTo>
                          <a:pt x="300" y="25"/>
                        </a:lnTo>
                        <a:lnTo>
                          <a:pt x="310" y="27"/>
                        </a:lnTo>
                        <a:lnTo>
                          <a:pt x="313" y="29"/>
                        </a:lnTo>
                        <a:lnTo>
                          <a:pt x="317" y="31"/>
                        </a:lnTo>
                        <a:lnTo>
                          <a:pt x="321" y="33"/>
                        </a:lnTo>
                        <a:lnTo>
                          <a:pt x="325" y="35"/>
                        </a:lnTo>
                        <a:lnTo>
                          <a:pt x="333" y="40"/>
                        </a:lnTo>
                        <a:lnTo>
                          <a:pt x="344" y="46"/>
                        </a:lnTo>
                        <a:lnTo>
                          <a:pt x="361" y="52"/>
                        </a:lnTo>
                        <a:lnTo>
                          <a:pt x="377" y="54"/>
                        </a:lnTo>
                        <a:lnTo>
                          <a:pt x="390" y="54"/>
                        </a:lnTo>
                        <a:lnTo>
                          <a:pt x="398" y="52"/>
                        </a:lnTo>
                        <a:lnTo>
                          <a:pt x="438" y="48"/>
                        </a:lnTo>
                        <a:lnTo>
                          <a:pt x="444" y="48"/>
                        </a:lnTo>
                        <a:lnTo>
                          <a:pt x="465" y="46"/>
                        </a:lnTo>
                        <a:lnTo>
                          <a:pt x="477" y="44"/>
                        </a:lnTo>
                        <a:lnTo>
                          <a:pt x="482" y="44"/>
                        </a:lnTo>
                        <a:lnTo>
                          <a:pt x="498" y="42"/>
                        </a:lnTo>
                        <a:lnTo>
                          <a:pt x="509" y="42"/>
                        </a:lnTo>
                        <a:lnTo>
                          <a:pt x="515" y="40"/>
                        </a:lnTo>
                        <a:lnTo>
                          <a:pt x="542" y="39"/>
                        </a:lnTo>
                        <a:lnTo>
                          <a:pt x="551" y="39"/>
                        </a:lnTo>
                        <a:lnTo>
                          <a:pt x="580" y="35"/>
                        </a:lnTo>
                        <a:lnTo>
                          <a:pt x="590" y="35"/>
                        </a:lnTo>
                        <a:lnTo>
                          <a:pt x="613" y="31"/>
                        </a:lnTo>
                        <a:lnTo>
                          <a:pt x="615" y="31"/>
                        </a:lnTo>
                        <a:lnTo>
                          <a:pt x="624" y="31"/>
                        </a:lnTo>
                        <a:lnTo>
                          <a:pt x="628" y="29"/>
                        </a:lnTo>
                        <a:lnTo>
                          <a:pt x="651" y="27"/>
                        </a:lnTo>
                        <a:lnTo>
                          <a:pt x="661" y="25"/>
                        </a:lnTo>
                        <a:lnTo>
                          <a:pt x="667" y="25"/>
                        </a:lnTo>
                        <a:lnTo>
                          <a:pt x="672" y="27"/>
                        </a:lnTo>
                        <a:lnTo>
                          <a:pt x="678" y="17"/>
                        </a:lnTo>
                        <a:lnTo>
                          <a:pt x="688" y="0"/>
                        </a:lnTo>
                        <a:lnTo>
                          <a:pt x="743" y="37"/>
                        </a:lnTo>
                        <a:lnTo>
                          <a:pt x="749" y="40"/>
                        </a:lnTo>
                        <a:lnTo>
                          <a:pt x="757" y="33"/>
                        </a:lnTo>
                        <a:lnTo>
                          <a:pt x="768" y="15"/>
                        </a:lnTo>
                        <a:lnTo>
                          <a:pt x="778" y="21"/>
                        </a:lnTo>
                        <a:lnTo>
                          <a:pt x="782" y="25"/>
                        </a:lnTo>
                        <a:lnTo>
                          <a:pt x="801" y="39"/>
                        </a:lnTo>
                        <a:lnTo>
                          <a:pt x="803" y="39"/>
                        </a:lnTo>
                        <a:lnTo>
                          <a:pt x="803" y="40"/>
                        </a:lnTo>
                        <a:lnTo>
                          <a:pt x="801" y="44"/>
                        </a:lnTo>
                        <a:lnTo>
                          <a:pt x="805" y="54"/>
                        </a:lnTo>
                        <a:lnTo>
                          <a:pt x="788" y="100"/>
                        </a:lnTo>
                        <a:lnTo>
                          <a:pt x="786" y="106"/>
                        </a:lnTo>
                        <a:lnTo>
                          <a:pt x="784" y="113"/>
                        </a:lnTo>
                        <a:lnTo>
                          <a:pt x="782" y="113"/>
                        </a:lnTo>
                        <a:lnTo>
                          <a:pt x="774" y="154"/>
                        </a:lnTo>
                        <a:lnTo>
                          <a:pt x="772" y="156"/>
                        </a:lnTo>
                        <a:lnTo>
                          <a:pt x="774" y="156"/>
                        </a:lnTo>
                        <a:lnTo>
                          <a:pt x="774" y="159"/>
                        </a:lnTo>
                        <a:lnTo>
                          <a:pt x="772" y="159"/>
                        </a:lnTo>
                        <a:lnTo>
                          <a:pt x="774" y="192"/>
                        </a:lnTo>
                        <a:lnTo>
                          <a:pt x="776" y="192"/>
                        </a:lnTo>
                        <a:lnTo>
                          <a:pt x="776" y="194"/>
                        </a:lnTo>
                        <a:lnTo>
                          <a:pt x="774" y="200"/>
                        </a:lnTo>
                        <a:lnTo>
                          <a:pt x="776" y="206"/>
                        </a:lnTo>
                        <a:lnTo>
                          <a:pt x="767" y="204"/>
                        </a:lnTo>
                        <a:lnTo>
                          <a:pt x="738" y="192"/>
                        </a:lnTo>
                        <a:lnTo>
                          <a:pt x="726" y="186"/>
                        </a:lnTo>
                        <a:lnTo>
                          <a:pt x="719" y="184"/>
                        </a:lnTo>
                        <a:lnTo>
                          <a:pt x="686" y="181"/>
                        </a:lnTo>
                        <a:lnTo>
                          <a:pt x="676" y="181"/>
                        </a:lnTo>
                        <a:lnTo>
                          <a:pt x="665" y="183"/>
                        </a:lnTo>
                        <a:lnTo>
                          <a:pt x="646" y="186"/>
                        </a:lnTo>
                        <a:lnTo>
                          <a:pt x="611" y="192"/>
                        </a:lnTo>
                        <a:lnTo>
                          <a:pt x="598" y="194"/>
                        </a:lnTo>
                        <a:lnTo>
                          <a:pt x="586" y="196"/>
                        </a:lnTo>
                        <a:close/>
                      </a:path>
                    </a:pathLst>
                  </a:custGeom>
                  <a:solidFill>
                    <a:srgbClr val="902C2C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4" name="Freeform 22"/>
                  <p:cNvSpPr>
                    <a:spLocks/>
                  </p:cNvSpPr>
                  <p:nvPr/>
                </p:nvSpPr>
                <p:spPr bwMode="auto">
                  <a:xfrm>
                    <a:off x="4938713" y="3478213"/>
                    <a:ext cx="519113" cy="606425"/>
                  </a:xfrm>
                  <a:custGeom>
                    <a:avLst/>
                    <a:gdLst>
                      <a:gd name="T0" fmla="*/ 359 w 409"/>
                      <a:gd name="T1" fmla="*/ 304 h 477"/>
                      <a:gd name="T2" fmla="*/ 357 w 409"/>
                      <a:gd name="T3" fmla="*/ 352 h 477"/>
                      <a:gd name="T4" fmla="*/ 357 w 409"/>
                      <a:gd name="T5" fmla="*/ 440 h 477"/>
                      <a:gd name="T6" fmla="*/ 357 w 409"/>
                      <a:gd name="T7" fmla="*/ 455 h 477"/>
                      <a:gd name="T8" fmla="*/ 357 w 409"/>
                      <a:gd name="T9" fmla="*/ 473 h 477"/>
                      <a:gd name="T10" fmla="*/ 349 w 409"/>
                      <a:gd name="T11" fmla="*/ 477 h 477"/>
                      <a:gd name="T12" fmla="*/ 299 w 409"/>
                      <a:gd name="T13" fmla="*/ 467 h 477"/>
                      <a:gd name="T14" fmla="*/ 276 w 409"/>
                      <a:gd name="T15" fmla="*/ 459 h 477"/>
                      <a:gd name="T16" fmla="*/ 238 w 409"/>
                      <a:gd name="T17" fmla="*/ 440 h 477"/>
                      <a:gd name="T18" fmla="*/ 223 w 409"/>
                      <a:gd name="T19" fmla="*/ 429 h 477"/>
                      <a:gd name="T20" fmla="*/ 200 w 409"/>
                      <a:gd name="T21" fmla="*/ 407 h 477"/>
                      <a:gd name="T22" fmla="*/ 155 w 409"/>
                      <a:gd name="T23" fmla="*/ 354 h 477"/>
                      <a:gd name="T24" fmla="*/ 132 w 409"/>
                      <a:gd name="T25" fmla="*/ 329 h 477"/>
                      <a:gd name="T26" fmla="*/ 115 w 409"/>
                      <a:gd name="T27" fmla="*/ 306 h 477"/>
                      <a:gd name="T28" fmla="*/ 109 w 409"/>
                      <a:gd name="T29" fmla="*/ 304 h 477"/>
                      <a:gd name="T30" fmla="*/ 100 w 409"/>
                      <a:gd name="T31" fmla="*/ 290 h 477"/>
                      <a:gd name="T32" fmla="*/ 69 w 409"/>
                      <a:gd name="T33" fmla="*/ 256 h 477"/>
                      <a:gd name="T34" fmla="*/ 29 w 409"/>
                      <a:gd name="T35" fmla="*/ 200 h 477"/>
                      <a:gd name="T36" fmla="*/ 19 w 409"/>
                      <a:gd name="T37" fmla="*/ 190 h 477"/>
                      <a:gd name="T38" fmla="*/ 4 w 409"/>
                      <a:gd name="T39" fmla="*/ 169 h 477"/>
                      <a:gd name="T40" fmla="*/ 8 w 409"/>
                      <a:gd name="T41" fmla="*/ 156 h 477"/>
                      <a:gd name="T42" fmla="*/ 15 w 409"/>
                      <a:gd name="T43" fmla="*/ 152 h 477"/>
                      <a:gd name="T44" fmla="*/ 21 w 409"/>
                      <a:gd name="T45" fmla="*/ 150 h 477"/>
                      <a:gd name="T46" fmla="*/ 34 w 409"/>
                      <a:gd name="T47" fmla="*/ 152 h 477"/>
                      <a:gd name="T48" fmla="*/ 86 w 409"/>
                      <a:gd name="T49" fmla="*/ 154 h 477"/>
                      <a:gd name="T50" fmla="*/ 104 w 409"/>
                      <a:gd name="T51" fmla="*/ 156 h 477"/>
                      <a:gd name="T52" fmla="*/ 115 w 409"/>
                      <a:gd name="T53" fmla="*/ 152 h 477"/>
                      <a:gd name="T54" fmla="*/ 129 w 409"/>
                      <a:gd name="T55" fmla="*/ 146 h 477"/>
                      <a:gd name="T56" fmla="*/ 152 w 409"/>
                      <a:gd name="T57" fmla="*/ 137 h 477"/>
                      <a:gd name="T58" fmla="*/ 178 w 409"/>
                      <a:gd name="T59" fmla="*/ 123 h 477"/>
                      <a:gd name="T60" fmla="*/ 213 w 409"/>
                      <a:gd name="T61" fmla="*/ 108 h 477"/>
                      <a:gd name="T62" fmla="*/ 230 w 409"/>
                      <a:gd name="T63" fmla="*/ 98 h 477"/>
                      <a:gd name="T64" fmla="*/ 244 w 409"/>
                      <a:gd name="T65" fmla="*/ 91 h 477"/>
                      <a:gd name="T66" fmla="*/ 261 w 409"/>
                      <a:gd name="T67" fmla="*/ 83 h 477"/>
                      <a:gd name="T68" fmla="*/ 284 w 409"/>
                      <a:gd name="T69" fmla="*/ 69 h 477"/>
                      <a:gd name="T70" fmla="*/ 307 w 409"/>
                      <a:gd name="T71" fmla="*/ 58 h 477"/>
                      <a:gd name="T72" fmla="*/ 326 w 409"/>
                      <a:gd name="T73" fmla="*/ 48 h 477"/>
                      <a:gd name="T74" fmla="*/ 334 w 409"/>
                      <a:gd name="T75" fmla="*/ 45 h 477"/>
                      <a:gd name="T76" fmla="*/ 349 w 409"/>
                      <a:gd name="T77" fmla="*/ 35 h 477"/>
                      <a:gd name="T78" fmla="*/ 382 w 409"/>
                      <a:gd name="T79" fmla="*/ 18 h 477"/>
                      <a:gd name="T80" fmla="*/ 409 w 409"/>
                      <a:gd name="T81" fmla="*/ 0 h 477"/>
                      <a:gd name="T82" fmla="*/ 405 w 409"/>
                      <a:gd name="T83" fmla="*/ 48 h 477"/>
                      <a:gd name="T84" fmla="*/ 392 w 409"/>
                      <a:gd name="T85" fmla="*/ 156 h 477"/>
                      <a:gd name="T86" fmla="*/ 392 w 409"/>
                      <a:gd name="T87" fmla="*/ 173 h 477"/>
                      <a:gd name="T88" fmla="*/ 365 w 409"/>
                      <a:gd name="T89" fmla="*/ 200 h 477"/>
                      <a:gd name="T90" fmla="*/ 363 w 409"/>
                      <a:gd name="T91" fmla="*/ 198 h 477"/>
                      <a:gd name="T92" fmla="*/ 363 w 409"/>
                      <a:gd name="T93" fmla="*/ 231 h 477"/>
                      <a:gd name="T94" fmla="*/ 357 w 409"/>
                      <a:gd name="T95" fmla="*/ 265 h 477"/>
                      <a:gd name="T96" fmla="*/ 357 w 409"/>
                      <a:gd name="T97" fmla="*/ 279 h 477"/>
                      <a:gd name="T98" fmla="*/ 359 w 409"/>
                      <a:gd name="T99" fmla="*/ 292 h 4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409" h="477">
                        <a:moveTo>
                          <a:pt x="359" y="300"/>
                        </a:moveTo>
                        <a:lnTo>
                          <a:pt x="359" y="304"/>
                        </a:lnTo>
                        <a:lnTo>
                          <a:pt x="359" y="334"/>
                        </a:lnTo>
                        <a:lnTo>
                          <a:pt x="357" y="352"/>
                        </a:lnTo>
                        <a:lnTo>
                          <a:pt x="357" y="430"/>
                        </a:lnTo>
                        <a:lnTo>
                          <a:pt x="357" y="440"/>
                        </a:lnTo>
                        <a:lnTo>
                          <a:pt x="357" y="454"/>
                        </a:lnTo>
                        <a:lnTo>
                          <a:pt x="357" y="455"/>
                        </a:lnTo>
                        <a:lnTo>
                          <a:pt x="357" y="467"/>
                        </a:lnTo>
                        <a:lnTo>
                          <a:pt x="357" y="473"/>
                        </a:lnTo>
                        <a:lnTo>
                          <a:pt x="349" y="473"/>
                        </a:lnTo>
                        <a:lnTo>
                          <a:pt x="349" y="477"/>
                        </a:lnTo>
                        <a:lnTo>
                          <a:pt x="334" y="475"/>
                        </a:lnTo>
                        <a:lnTo>
                          <a:pt x="299" y="467"/>
                        </a:lnTo>
                        <a:lnTo>
                          <a:pt x="286" y="463"/>
                        </a:lnTo>
                        <a:lnTo>
                          <a:pt x="276" y="459"/>
                        </a:lnTo>
                        <a:lnTo>
                          <a:pt x="246" y="444"/>
                        </a:lnTo>
                        <a:lnTo>
                          <a:pt x="238" y="440"/>
                        </a:lnTo>
                        <a:lnTo>
                          <a:pt x="226" y="432"/>
                        </a:lnTo>
                        <a:lnTo>
                          <a:pt x="223" y="429"/>
                        </a:lnTo>
                        <a:lnTo>
                          <a:pt x="203" y="413"/>
                        </a:lnTo>
                        <a:lnTo>
                          <a:pt x="200" y="407"/>
                        </a:lnTo>
                        <a:lnTo>
                          <a:pt x="192" y="402"/>
                        </a:lnTo>
                        <a:lnTo>
                          <a:pt x="155" y="354"/>
                        </a:lnTo>
                        <a:lnTo>
                          <a:pt x="140" y="336"/>
                        </a:lnTo>
                        <a:lnTo>
                          <a:pt x="132" y="329"/>
                        </a:lnTo>
                        <a:lnTo>
                          <a:pt x="121" y="313"/>
                        </a:lnTo>
                        <a:lnTo>
                          <a:pt x="115" y="306"/>
                        </a:lnTo>
                        <a:lnTo>
                          <a:pt x="111" y="306"/>
                        </a:lnTo>
                        <a:lnTo>
                          <a:pt x="109" y="304"/>
                        </a:lnTo>
                        <a:lnTo>
                          <a:pt x="104" y="294"/>
                        </a:lnTo>
                        <a:lnTo>
                          <a:pt x="100" y="290"/>
                        </a:lnTo>
                        <a:lnTo>
                          <a:pt x="81" y="265"/>
                        </a:lnTo>
                        <a:lnTo>
                          <a:pt x="69" y="256"/>
                        </a:lnTo>
                        <a:lnTo>
                          <a:pt x="71" y="254"/>
                        </a:lnTo>
                        <a:lnTo>
                          <a:pt x="29" y="200"/>
                        </a:lnTo>
                        <a:lnTo>
                          <a:pt x="27" y="202"/>
                        </a:lnTo>
                        <a:lnTo>
                          <a:pt x="19" y="190"/>
                        </a:lnTo>
                        <a:lnTo>
                          <a:pt x="4" y="171"/>
                        </a:lnTo>
                        <a:lnTo>
                          <a:pt x="4" y="169"/>
                        </a:lnTo>
                        <a:lnTo>
                          <a:pt x="0" y="162"/>
                        </a:lnTo>
                        <a:lnTo>
                          <a:pt x="8" y="156"/>
                        </a:lnTo>
                        <a:lnTo>
                          <a:pt x="11" y="154"/>
                        </a:lnTo>
                        <a:lnTo>
                          <a:pt x="15" y="152"/>
                        </a:lnTo>
                        <a:lnTo>
                          <a:pt x="19" y="152"/>
                        </a:lnTo>
                        <a:lnTo>
                          <a:pt x="21" y="150"/>
                        </a:lnTo>
                        <a:lnTo>
                          <a:pt x="25" y="152"/>
                        </a:lnTo>
                        <a:lnTo>
                          <a:pt x="34" y="152"/>
                        </a:lnTo>
                        <a:lnTo>
                          <a:pt x="82" y="156"/>
                        </a:lnTo>
                        <a:lnTo>
                          <a:pt x="86" y="154"/>
                        </a:lnTo>
                        <a:lnTo>
                          <a:pt x="100" y="154"/>
                        </a:lnTo>
                        <a:lnTo>
                          <a:pt x="104" y="156"/>
                        </a:lnTo>
                        <a:lnTo>
                          <a:pt x="109" y="154"/>
                        </a:lnTo>
                        <a:lnTo>
                          <a:pt x="115" y="152"/>
                        </a:lnTo>
                        <a:lnTo>
                          <a:pt x="119" y="150"/>
                        </a:lnTo>
                        <a:lnTo>
                          <a:pt x="129" y="146"/>
                        </a:lnTo>
                        <a:lnTo>
                          <a:pt x="136" y="144"/>
                        </a:lnTo>
                        <a:lnTo>
                          <a:pt x="152" y="137"/>
                        </a:lnTo>
                        <a:lnTo>
                          <a:pt x="159" y="133"/>
                        </a:lnTo>
                        <a:lnTo>
                          <a:pt x="178" y="123"/>
                        </a:lnTo>
                        <a:lnTo>
                          <a:pt x="182" y="121"/>
                        </a:lnTo>
                        <a:lnTo>
                          <a:pt x="213" y="108"/>
                        </a:lnTo>
                        <a:lnTo>
                          <a:pt x="219" y="104"/>
                        </a:lnTo>
                        <a:lnTo>
                          <a:pt x="230" y="98"/>
                        </a:lnTo>
                        <a:lnTo>
                          <a:pt x="230" y="96"/>
                        </a:lnTo>
                        <a:lnTo>
                          <a:pt x="244" y="91"/>
                        </a:lnTo>
                        <a:lnTo>
                          <a:pt x="251" y="87"/>
                        </a:lnTo>
                        <a:lnTo>
                          <a:pt x="261" y="83"/>
                        </a:lnTo>
                        <a:lnTo>
                          <a:pt x="271" y="77"/>
                        </a:lnTo>
                        <a:lnTo>
                          <a:pt x="284" y="69"/>
                        </a:lnTo>
                        <a:lnTo>
                          <a:pt x="294" y="66"/>
                        </a:lnTo>
                        <a:lnTo>
                          <a:pt x="307" y="58"/>
                        </a:lnTo>
                        <a:lnTo>
                          <a:pt x="315" y="54"/>
                        </a:lnTo>
                        <a:lnTo>
                          <a:pt x="326" y="48"/>
                        </a:lnTo>
                        <a:lnTo>
                          <a:pt x="328" y="48"/>
                        </a:lnTo>
                        <a:lnTo>
                          <a:pt x="334" y="45"/>
                        </a:lnTo>
                        <a:lnTo>
                          <a:pt x="342" y="41"/>
                        </a:lnTo>
                        <a:lnTo>
                          <a:pt x="349" y="35"/>
                        </a:lnTo>
                        <a:lnTo>
                          <a:pt x="374" y="21"/>
                        </a:lnTo>
                        <a:lnTo>
                          <a:pt x="382" y="18"/>
                        </a:lnTo>
                        <a:lnTo>
                          <a:pt x="407" y="0"/>
                        </a:lnTo>
                        <a:lnTo>
                          <a:pt x="409" y="0"/>
                        </a:lnTo>
                        <a:lnTo>
                          <a:pt x="409" y="2"/>
                        </a:lnTo>
                        <a:lnTo>
                          <a:pt x="405" y="48"/>
                        </a:lnTo>
                        <a:lnTo>
                          <a:pt x="403" y="56"/>
                        </a:lnTo>
                        <a:lnTo>
                          <a:pt x="392" y="156"/>
                        </a:lnTo>
                        <a:lnTo>
                          <a:pt x="392" y="165"/>
                        </a:lnTo>
                        <a:lnTo>
                          <a:pt x="392" y="173"/>
                        </a:lnTo>
                        <a:lnTo>
                          <a:pt x="390" y="200"/>
                        </a:lnTo>
                        <a:lnTo>
                          <a:pt x="365" y="200"/>
                        </a:lnTo>
                        <a:lnTo>
                          <a:pt x="365" y="198"/>
                        </a:lnTo>
                        <a:lnTo>
                          <a:pt x="363" y="198"/>
                        </a:lnTo>
                        <a:lnTo>
                          <a:pt x="363" y="212"/>
                        </a:lnTo>
                        <a:lnTo>
                          <a:pt x="363" y="231"/>
                        </a:lnTo>
                        <a:lnTo>
                          <a:pt x="361" y="244"/>
                        </a:lnTo>
                        <a:lnTo>
                          <a:pt x="357" y="265"/>
                        </a:lnTo>
                        <a:lnTo>
                          <a:pt x="357" y="273"/>
                        </a:lnTo>
                        <a:lnTo>
                          <a:pt x="357" y="279"/>
                        </a:lnTo>
                        <a:lnTo>
                          <a:pt x="359" y="279"/>
                        </a:lnTo>
                        <a:lnTo>
                          <a:pt x="359" y="292"/>
                        </a:lnTo>
                        <a:lnTo>
                          <a:pt x="359" y="300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5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5" name="Freeform 23"/>
                  <p:cNvSpPr>
                    <a:spLocks/>
                  </p:cNvSpPr>
                  <p:nvPr/>
                </p:nvSpPr>
                <p:spPr bwMode="auto">
                  <a:xfrm>
                    <a:off x="5392738" y="3411538"/>
                    <a:ext cx="395288" cy="673100"/>
                  </a:xfrm>
                  <a:custGeom>
                    <a:avLst/>
                    <a:gdLst>
                      <a:gd name="T0" fmla="*/ 305 w 311"/>
                      <a:gd name="T1" fmla="*/ 211 h 530"/>
                      <a:gd name="T2" fmla="*/ 303 w 311"/>
                      <a:gd name="T3" fmla="*/ 226 h 530"/>
                      <a:gd name="T4" fmla="*/ 303 w 311"/>
                      <a:gd name="T5" fmla="*/ 240 h 530"/>
                      <a:gd name="T6" fmla="*/ 302 w 311"/>
                      <a:gd name="T7" fmla="*/ 266 h 530"/>
                      <a:gd name="T8" fmla="*/ 303 w 311"/>
                      <a:gd name="T9" fmla="*/ 276 h 530"/>
                      <a:gd name="T10" fmla="*/ 303 w 311"/>
                      <a:gd name="T11" fmla="*/ 284 h 530"/>
                      <a:gd name="T12" fmla="*/ 303 w 311"/>
                      <a:gd name="T13" fmla="*/ 316 h 530"/>
                      <a:gd name="T14" fmla="*/ 303 w 311"/>
                      <a:gd name="T15" fmla="*/ 378 h 530"/>
                      <a:gd name="T16" fmla="*/ 302 w 311"/>
                      <a:gd name="T17" fmla="*/ 405 h 530"/>
                      <a:gd name="T18" fmla="*/ 302 w 311"/>
                      <a:gd name="T19" fmla="*/ 424 h 530"/>
                      <a:gd name="T20" fmla="*/ 302 w 311"/>
                      <a:gd name="T21" fmla="*/ 432 h 530"/>
                      <a:gd name="T22" fmla="*/ 303 w 311"/>
                      <a:gd name="T23" fmla="*/ 435 h 530"/>
                      <a:gd name="T24" fmla="*/ 303 w 311"/>
                      <a:gd name="T25" fmla="*/ 449 h 530"/>
                      <a:gd name="T26" fmla="*/ 302 w 311"/>
                      <a:gd name="T27" fmla="*/ 485 h 530"/>
                      <a:gd name="T28" fmla="*/ 302 w 311"/>
                      <a:gd name="T29" fmla="*/ 508 h 530"/>
                      <a:gd name="T30" fmla="*/ 229 w 311"/>
                      <a:gd name="T31" fmla="*/ 518 h 530"/>
                      <a:gd name="T32" fmla="*/ 227 w 311"/>
                      <a:gd name="T33" fmla="*/ 520 h 530"/>
                      <a:gd name="T34" fmla="*/ 221 w 311"/>
                      <a:gd name="T35" fmla="*/ 530 h 530"/>
                      <a:gd name="T36" fmla="*/ 140 w 311"/>
                      <a:gd name="T37" fmla="*/ 530 h 530"/>
                      <a:gd name="T38" fmla="*/ 0 w 311"/>
                      <a:gd name="T39" fmla="*/ 526 h 530"/>
                      <a:gd name="T40" fmla="*/ 0 w 311"/>
                      <a:gd name="T41" fmla="*/ 508 h 530"/>
                      <a:gd name="T42" fmla="*/ 0 w 311"/>
                      <a:gd name="T43" fmla="*/ 493 h 530"/>
                      <a:gd name="T44" fmla="*/ 0 w 311"/>
                      <a:gd name="T45" fmla="*/ 405 h 530"/>
                      <a:gd name="T46" fmla="*/ 2 w 311"/>
                      <a:gd name="T47" fmla="*/ 357 h 530"/>
                      <a:gd name="T48" fmla="*/ 2 w 311"/>
                      <a:gd name="T49" fmla="*/ 345 h 530"/>
                      <a:gd name="T50" fmla="*/ 0 w 311"/>
                      <a:gd name="T51" fmla="*/ 332 h 530"/>
                      <a:gd name="T52" fmla="*/ 0 w 311"/>
                      <a:gd name="T53" fmla="*/ 318 h 530"/>
                      <a:gd name="T54" fmla="*/ 6 w 311"/>
                      <a:gd name="T55" fmla="*/ 284 h 530"/>
                      <a:gd name="T56" fmla="*/ 6 w 311"/>
                      <a:gd name="T57" fmla="*/ 251 h 530"/>
                      <a:gd name="T58" fmla="*/ 8 w 311"/>
                      <a:gd name="T59" fmla="*/ 253 h 530"/>
                      <a:gd name="T60" fmla="*/ 35 w 311"/>
                      <a:gd name="T61" fmla="*/ 226 h 530"/>
                      <a:gd name="T62" fmla="*/ 35 w 311"/>
                      <a:gd name="T63" fmla="*/ 209 h 530"/>
                      <a:gd name="T64" fmla="*/ 48 w 311"/>
                      <a:gd name="T65" fmla="*/ 101 h 530"/>
                      <a:gd name="T66" fmla="*/ 52 w 311"/>
                      <a:gd name="T67" fmla="*/ 53 h 530"/>
                      <a:gd name="T68" fmla="*/ 75 w 311"/>
                      <a:gd name="T69" fmla="*/ 38 h 530"/>
                      <a:gd name="T70" fmla="*/ 86 w 311"/>
                      <a:gd name="T71" fmla="*/ 28 h 530"/>
                      <a:gd name="T72" fmla="*/ 96 w 311"/>
                      <a:gd name="T73" fmla="*/ 25 h 530"/>
                      <a:gd name="T74" fmla="*/ 108 w 311"/>
                      <a:gd name="T75" fmla="*/ 19 h 530"/>
                      <a:gd name="T76" fmla="*/ 121 w 311"/>
                      <a:gd name="T77" fmla="*/ 15 h 530"/>
                      <a:gd name="T78" fmla="*/ 146 w 311"/>
                      <a:gd name="T79" fmla="*/ 11 h 530"/>
                      <a:gd name="T80" fmla="*/ 200 w 311"/>
                      <a:gd name="T81" fmla="*/ 2 h 530"/>
                      <a:gd name="T82" fmla="*/ 221 w 311"/>
                      <a:gd name="T83" fmla="*/ 0 h 530"/>
                      <a:gd name="T84" fmla="*/ 261 w 311"/>
                      <a:gd name="T85" fmla="*/ 5 h 530"/>
                      <a:gd name="T86" fmla="*/ 302 w 311"/>
                      <a:gd name="T87" fmla="*/ 23 h 530"/>
                      <a:gd name="T88" fmla="*/ 311 w 311"/>
                      <a:gd name="T89" fmla="*/ 30 h 530"/>
                      <a:gd name="T90" fmla="*/ 307 w 311"/>
                      <a:gd name="T91" fmla="*/ 42 h 530"/>
                      <a:gd name="T92" fmla="*/ 303 w 311"/>
                      <a:gd name="T93" fmla="*/ 86 h 530"/>
                      <a:gd name="T94" fmla="*/ 305 w 311"/>
                      <a:gd name="T95" fmla="*/ 90 h 530"/>
                      <a:gd name="T96" fmla="*/ 311 w 311"/>
                      <a:gd name="T97" fmla="*/ 132 h 530"/>
                      <a:gd name="T98" fmla="*/ 302 w 311"/>
                      <a:gd name="T99" fmla="*/ 142 h 530"/>
                      <a:gd name="T100" fmla="*/ 300 w 311"/>
                      <a:gd name="T101" fmla="*/ 149 h 530"/>
                      <a:gd name="T102" fmla="*/ 300 w 311"/>
                      <a:gd name="T103" fmla="*/ 163 h 530"/>
                      <a:gd name="T104" fmla="*/ 302 w 311"/>
                      <a:gd name="T105" fmla="*/ 170 h 530"/>
                      <a:gd name="T106" fmla="*/ 300 w 311"/>
                      <a:gd name="T107" fmla="*/ 174 h 530"/>
                      <a:gd name="T108" fmla="*/ 300 w 311"/>
                      <a:gd name="T109" fmla="*/ 188 h 530"/>
                      <a:gd name="T110" fmla="*/ 302 w 311"/>
                      <a:gd name="T111" fmla="*/ 197 h 530"/>
                      <a:gd name="T112" fmla="*/ 303 w 311"/>
                      <a:gd name="T113" fmla="*/ 199 h 5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311" h="530">
                        <a:moveTo>
                          <a:pt x="303" y="199"/>
                        </a:moveTo>
                        <a:lnTo>
                          <a:pt x="305" y="211"/>
                        </a:lnTo>
                        <a:lnTo>
                          <a:pt x="303" y="213"/>
                        </a:lnTo>
                        <a:lnTo>
                          <a:pt x="303" y="226"/>
                        </a:lnTo>
                        <a:lnTo>
                          <a:pt x="303" y="234"/>
                        </a:lnTo>
                        <a:lnTo>
                          <a:pt x="303" y="240"/>
                        </a:lnTo>
                        <a:lnTo>
                          <a:pt x="302" y="253"/>
                        </a:lnTo>
                        <a:lnTo>
                          <a:pt x="302" y="266"/>
                        </a:lnTo>
                        <a:lnTo>
                          <a:pt x="302" y="276"/>
                        </a:lnTo>
                        <a:lnTo>
                          <a:pt x="303" y="276"/>
                        </a:lnTo>
                        <a:lnTo>
                          <a:pt x="303" y="282"/>
                        </a:lnTo>
                        <a:lnTo>
                          <a:pt x="303" y="284"/>
                        </a:lnTo>
                        <a:lnTo>
                          <a:pt x="303" y="313"/>
                        </a:lnTo>
                        <a:lnTo>
                          <a:pt x="303" y="316"/>
                        </a:lnTo>
                        <a:lnTo>
                          <a:pt x="303" y="376"/>
                        </a:lnTo>
                        <a:lnTo>
                          <a:pt x="303" y="378"/>
                        </a:lnTo>
                        <a:lnTo>
                          <a:pt x="302" y="387"/>
                        </a:lnTo>
                        <a:lnTo>
                          <a:pt x="302" y="405"/>
                        </a:lnTo>
                        <a:lnTo>
                          <a:pt x="302" y="412"/>
                        </a:lnTo>
                        <a:lnTo>
                          <a:pt x="302" y="424"/>
                        </a:lnTo>
                        <a:lnTo>
                          <a:pt x="302" y="430"/>
                        </a:lnTo>
                        <a:lnTo>
                          <a:pt x="302" y="432"/>
                        </a:lnTo>
                        <a:lnTo>
                          <a:pt x="303" y="434"/>
                        </a:lnTo>
                        <a:lnTo>
                          <a:pt x="303" y="435"/>
                        </a:lnTo>
                        <a:lnTo>
                          <a:pt x="303" y="443"/>
                        </a:lnTo>
                        <a:lnTo>
                          <a:pt x="303" y="449"/>
                        </a:lnTo>
                        <a:lnTo>
                          <a:pt x="302" y="457"/>
                        </a:lnTo>
                        <a:lnTo>
                          <a:pt x="302" y="485"/>
                        </a:lnTo>
                        <a:lnTo>
                          <a:pt x="302" y="497"/>
                        </a:lnTo>
                        <a:lnTo>
                          <a:pt x="302" y="508"/>
                        </a:lnTo>
                        <a:lnTo>
                          <a:pt x="244" y="514"/>
                        </a:lnTo>
                        <a:lnTo>
                          <a:pt x="229" y="518"/>
                        </a:lnTo>
                        <a:lnTo>
                          <a:pt x="227" y="518"/>
                        </a:lnTo>
                        <a:lnTo>
                          <a:pt x="227" y="520"/>
                        </a:lnTo>
                        <a:lnTo>
                          <a:pt x="225" y="530"/>
                        </a:lnTo>
                        <a:lnTo>
                          <a:pt x="221" y="530"/>
                        </a:lnTo>
                        <a:lnTo>
                          <a:pt x="152" y="530"/>
                        </a:lnTo>
                        <a:lnTo>
                          <a:pt x="140" y="530"/>
                        </a:lnTo>
                        <a:lnTo>
                          <a:pt x="0" y="528"/>
                        </a:lnTo>
                        <a:lnTo>
                          <a:pt x="0" y="526"/>
                        </a:lnTo>
                        <a:lnTo>
                          <a:pt x="0" y="520"/>
                        </a:lnTo>
                        <a:lnTo>
                          <a:pt x="0" y="508"/>
                        </a:lnTo>
                        <a:lnTo>
                          <a:pt x="0" y="507"/>
                        </a:lnTo>
                        <a:lnTo>
                          <a:pt x="0" y="493"/>
                        </a:lnTo>
                        <a:lnTo>
                          <a:pt x="0" y="483"/>
                        </a:lnTo>
                        <a:lnTo>
                          <a:pt x="0" y="405"/>
                        </a:lnTo>
                        <a:lnTo>
                          <a:pt x="2" y="387"/>
                        </a:lnTo>
                        <a:lnTo>
                          <a:pt x="2" y="357"/>
                        </a:lnTo>
                        <a:lnTo>
                          <a:pt x="2" y="353"/>
                        </a:lnTo>
                        <a:lnTo>
                          <a:pt x="2" y="345"/>
                        </a:lnTo>
                        <a:lnTo>
                          <a:pt x="2" y="332"/>
                        </a:lnTo>
                        <a:lnTo>
                          <a:pt x="0" y="332"/>
                        </a:lnTo>
                        <a:lnTo>
                          <a:pt x="0" y="326"/>
                        </a:lnTo>
                        <a:lnTo>
                          <a:pt x="0" y="318"/>
                        </a:lnTo>
                        <a:lnTo>
                          <a:pt x="4" y="297"/>
                        </a:lnTo>
                        <a:lnTo>
                          <a:pt x="6" y="284"/>
                        </a:lnTo>
                        <a:lnTo>
                          <a:pt x="6" y="265"/>
                        </a:lnTo>
                        <a:lnTo>
                          <a:pt x="6" y="251"/>
                        </a:lnTo>
                        <a:lnTo>
                          <a:pt x="8" y="251"/>
                        </a:lnTo>
                        <a:lnTo>
                          <a:pt x="8" y="253"/>
                        </a:lnTo>
                        <a:lnTo>
                          <a:pt x="33" y="253"/>
                        </a:lnTo>
                        <a:lnTo>
                          <a:pt x="35" y="226"/>
                        </a:lnTo>
                        <a:lnTo>
                          <a:pt x="35" y="218"/>
                        </a:lnTo>
                        <a:lnTo>
                          <a:pt x="35" y="209"/>
                        </a:lnTo>
                        <a:lnTo>
                          <a:pt x="46" y="109"/>
                        </a:lnTo>
                        <a:lnTo>
                          <a:pt x="48" y="101"/>
                        </a:lnTo>
                        <a:lnTo>
                          <a:pt x="52" y="55"/>
                        </a:lnTo>
                        <a:lnTo>
                          <a:pt x="52" y="53"/>
                        </a:lnTo>
                        <a:lnTo>
                          <a:pt x="62" y="48"/>
                        </a:lnTo>
                        <a:lnTo>
                          <a:pt x="75" y="38"/>
                        </a:lnTo>
                        <a:lnTo>
                          <a:pt x="83" y="32"/>
                        </a:lnTo>
                        <a:lnTo>
                          <a:pt x="86" y="28"/>
                        </a:lnTo>
                        <a:lnTo>
                          <a:pt x="92" y="26"/>
                        </a:lnTo>
                        <a:lnTo>
                          <a:pt x="96" y="25"/>
                        </a:lnTo>
                        <a:lnTo>
                          <a:pt x="102" y="21"/>
                        </a:lnTo>
                        <a:lnTo>
                          <a:pt x="108" y="19"/>
                        </a:lnTo>
                        <a:lnTo>
                          <a:pt x="113" y="17"/>
                        </a:lnTo>
                        <a:lnTo>
                          <a:pt x="121" y="15"/>
                        </a:lnTo>
                        <a:lnTo>
                          <a:pt x="133" y="13"/>
                        </a:lnTo>
                        <a:lnTo>
                          <a:pt x="146" y="11"/>
                        </a:lnTo>
                        <a:lnTo>
                          <a:pt x="181" y="5"/>
                        </a:lnTo>
                        <a:lnTo>
                          <a:pt x="200" y="2"/>
                        </a:lnTo>
                        <a:lnTo>
                          <a:pt x="211" y="0"/>
                        </a:lnTo>
                        <a:lnTo>
                          <a:pt x="221" y="0"/>
                        </a:lnTo>
                        <a:lnTo>
                          <a:pt x="254" y="3"/>
                        </a:lnTo>
                        <a:lnTo>
                          <a:pt x="261" y="5"/>
                        </a:lnTo>
                        <a:lnTo>
                          <a:pt x="273" y="11"/>
                        </a:lnTo>
                        <a:lnTo>
                          <a:pt x="302" y="23"/>
                        </a:lnTo>
                        <a:lnTo>
                          <a:pt x="311" y="25"/>
                        </a:lnTo>
                        <a:lnTo>
                          <a:pt x="311" y="30"/>
                        </a:lnTo>
                        <a:lnTo>
                          <a:pt x="307" y="34"/>
                        </a:lnTo>
                        <a:lnTo>
                          <a:pt x="307" y="42"/>
                        </a:lnTo>
                        <a:lnTo>
                          <a:pt x="303" y="76"/>
                        </a:lnTo>
                        <a:lnTo>
                          <a:pt x="303" y="86"/>
                        </a:lnTo>
                        <a:lnTo>
                          <a:pt x="305" y="84"/>
                        </a:lnTo>
                        <a:lnTo>
                          <a:pt x="305" y="90"/>
                        </a:lnTo>
                        <a:lnTo>
                          <a:pt x="303" y="122"/>
                        </a:lnTo>
                        <a:lnTo>
                          <a:pt x="311" y="132"/>
                        </a:lnTo>
                        <a:lnTo>
                          <a:pt x="307" y="140"/>
                        </a:lnTo>
                        <a:lnTo>
                          <a:pt x="302" y="142"/>
                        </a:lnTo>
                        <a:lnTo>
                          <a:pt x="300" y="144"/>
                        </a:lnTo>
                        <a:lnTo>
                          <a:pt x="300" y="149"/>
                        </a:lnTo>
                        <a:lnTo>
                          <a:pt x="300" y="155"/>
                        </a:lnTo>
                        <a:lnTo>
                          <a:pt x="300" y="163"/>
                        </a:lnTo>
                        <a:lnTo>
                          <a:pt x="302" y="165"/>
                        </a:lnTo>
                        <a:lnTo>
                          <a:pt x="302" y="170"/>
                        </a:lnTo>
                        <a:lnTo>
                          <a:pt x="300" y="170"/>
                        </a:lnTo>
                        <a:lnTo>
                          <a:pt x="300" y="174"/>
                        </a:lnTo>
                        <a:lnTo>
                          <a:pt x="300" y="182"/>
                        </a:lnTo>
                        <a:lnTo>
                          <a:pt x="300" y="188"/>
                        </a:lnTo>
                        <a:lnTo>
                          <a:pt x="302" y="195"/>
                        </a:lnTo>
                        <a:lnTo>
                          <a:pt x="302" y="197"/>
                        </a:lnTo>
                        <a:lnTo>
                          <a:pt x="302" y="199"/>
                        </a:lnTo>
                        <a:lnTo>
                          <a:pt x="303" y="199"/>
                        </a:lnTo>
                        <a:close/>
                      </a:path>
                    </a:pathLst>
                  </a:custGeom>
                  <a:solidFill>
                    <a:srgbClr val="902C2C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6" name="Freeform 24" descr="10%"/>
                  <p:cNvSpPr>
                    <a:spLocks/>
                  </p:cNvSpPr>
                  <p:nvPr/>
                </p:nvSpPr>
                <p:spPr bwMode="auto">
                  <a:xfrm>
                    <a:off x="2302585" y="3006725"/>
                    <a:ext cx="2005013" cy="1466850"/>
                  </a:xfrm>
                  <a:custGeom>
                    <a:avLst/>
                    <a:gdLst>
                      <a:gd name="T0" fmla="*/ 1308 w 1579"/>
                      <a:gd name="T1" fmla="*/ 427 h 1156"/>
                      <a:gd name="T2" fmla="*/ 1345 w 1579"/>
                      <a:gd name="T3" fmla="*/ 471 h 1156"/>
                      <a:gd name="T4" fmla="*/ 1335 w 1579"/>
                      <a:gd name="T5" fmla="*/ 490 h 1156"/>
                      <a:gd name="T6" fmla="*/ 1287 w 1579"/>
                      <a:gd name="T7" fmla="*/ 576 h 1156"/>
                      <a:gd name="T8" fmla="*/ 1293 w 1579"/>
                      <a:gd name="T9" fmla="*/ 592 h 1156"/>
                      <a:gd name="T10" fmla="*/ 1293 w 1579"/>
                      <a:gd name="T11" fmla="*/ 622 h 1156"/>
                      <a:gd name="T12" fmla="*/ 1312 w 1579"/>
                      <a:gd name="T13" fmla="*/ 647 h 1156"/>
                      <a:gd name="T14" fmla="*/ 1343 w 1579"/>
                      <a:gd name="T15" fmla="*/ 682 h 1156"/>
                      <a:gd name="T16" fmla="*/ 1350 w 1579"/>
                      <a:gd name="T17" fmla="*/ 703 h 1156"/>
                      <a:gd name="T18" fmla="*/ 1343 w 1579"/>
                      <a:gd name="T19" fmla="*/ 724 h 1156"/>
                      <a:gd name="T20" fmla="*/ 1327 w 1579"/>
                      <a:gd name="T21" fmla="*/ 745 h 1156"/>
                      <a:gd name="T22" fmla="*/ 1331 w 1579"/>
                      <a:gd name="T23" fmla="*/ 786 h 1156"/>
                      <a:gd name="T24" fmla="*/ 1358 w 1579"/>
                      <a:gd name="T25" fmla="*/ 793 h 1156"/>
                      <a:gd name="T26" fmla="*/ 1379 w 1579"/>
                      <a:gd name="T27" fmla="*/ 763 h 1156"/>
                      <a:gd name="T28" fmla="*/ 1427 w 1579"/>
                      <a:gd name="T29" fmla="*/ 767 h 1156"/>
                      <a:gd name="T30" fmla="*/ 1444 w 1579"/>
                      <a:gd name="T31" fmla="*/ 782 h 1156"/>
                      <a:gd name="T32" fmla="*/ 1496 w 1579"/>
                      <a:gd name="T33" fmla="*/ 815 h 1156"/>
                      <a:gd name="T34" fmla="*/ 1539 w 1579"/>
                      <a:gd name="T35" fmla="*/ 983 h 1156"/>
                      <a:gd name="T36" fmla="*/ 1452 w 1579"/>
                      <a:gd name="T37" fmla="*/ 1131 h 1156"/>
                      <a:gd name="T38" fmla="*/ 1400 w 1579"/>
                      <a:gd name="T39" fmla="*/ 1145 h 1156"/>
                      <a:gd name="T40" fmla="*/ 1379 w 1579"/>
                      <a:gd name="T41" fmla="*/ 1139 h 1156"/>
                      <a:gd name="T42" fmla="*/ 1350 w 1579"/>
                      <a:gd name="T43" fmla="*/ 1131 h 1156"/>
                      <a:gd name="T44" fmla="*/ 1320 w 1579"/>
                      <a:gd name="T45" fmla="*/ 1156 h 1156"/>
                      <a:gd name="T46" fmla="*/ 1241 w 1579"/>
                      <a:gd name="T47" fmla="*/ 1149 h 1156"/>
                      <a:gd name="T48" fmla="*/ 1199 w 1579"/>
                      <a:gd name="T49" fmla="*/ 1149 h 1156"/>
                      <a:gd name="T50" fmla="*/ 1103 w 1579"/>
                      <a:gd name="T51" fmla="*/ 1120 h 1156"/>
                      <a:gd name="T52" fmla="*/ 1035 w 1579"/>
                      <a:gd name="T53" fmla="*/ 1103 h 1156"/>
                      <a:gd name="T54" fmla="*/ 953 w 1579"/>
                      <a:gd name="T55" fmla="*/ 1079 h 1156"/>
                      <a:gd name="T56" fmla="*/ 924 w 1579"/>
                      <a:gd name="T57" fmla="*/ 1070 h 1156"/>
                      <a:gd name="T58" fmla="*/ 859 w 1579"/>
                      <a:gd name="T59" fmla="*/ 1047 h 1156"/>
                      <a:gd name="T60" fmla="*/ 765 w 1579"/>
                      <a:gd name="T61" fmla="*/ 1035 h 1156"/>
                      <a:gd name="T62" fmla="*/ 669 w 1579"/>
                      <a:gd name="T63" fmla="*/ 1047 h 1156"/>
                      <a:gd name="T64" fmla="*/ 540 w 1579"/>
                      <a:gd name="T65" fmla="*/ 1045 h 1156"/>
                      <a:gd name="T66" fmla="*/ 484 w 1579"/>
                      <a:gd name="T67" fmla="*/ 1060 h 1156"/>
                      <a:gd name="T68" fmla="*/ 461 w 1579"/>
                      <a:gd name="T69" fmla="*/ 1062 h 1156"/>
                      <a:gd name="T70" fmla="*/ 436 w 1579"/>
                      <a:gd name="T71" fmla="*/ 1058 h 1156"/>
                      <a:gd name="T72" fmla="*/ 400 w 1579"/>
                      <a:gd name="T73" fmla="*/ 1051 h 1156"/>
                      <a:gd name="T74" fmla="*/ 356 w 1579"/>
                      <a:gd name="T75" fmla="*/ 1035 h 1156"/>
                      <a:gd name="T76" fmla="*/ 306 w 1579"/>
                      <a:gd name="T77" fmla="*/ 1031 h 1156"/>
                      <a:gd name="T78" fmla="*/ 271 w 1579"/>
                      <a:gd name="T79" fmla="*/ 1049 h 1156"/>
                      <a:gd name="T80" fmla="*/ 225 w 1579"/>
                      <a:gd name="T81" fmla="*/ 1083 h 1156"/>
                      <a:gd name="T82" fmla="*/ 200 w 1579"/>
                      <a:gd name="T83" fmla="*/ 1053 h 1156"/>
                      <a:gd name="T84" fmla="*/ 189 w 1579"/>
                      <a:gd name="T85" fmla="*/ 1012 h 1156"/>
                      <a:gd name="T86" fmla="*/ 144 w 1579"/>
                      <a:gd name="T87" fmla="*/ 1016 h 1156"/>
                      <a:gd name="T88" fmla="*/ 10 w 1579"/>
                      <a:gd name="T89" fmla="*/ 786 h 1156"/>
                      <a:gd name="T90" fmla="*/ 12 w 1579"/>
                      <a:gd name="T91" fmla="*/ 534 h 1156"/>
                      <a:gd name="T92" fmla="*/ 56 w 1579"/>
                      <a:gd name="T93" fmla="*/ 300 h 1156"/>
                      <a:gd name="T94" fmla="*/ 231 w 1579"/>
                      <a:gd name="T95" fmla="*/ 154 h 1156"/>
                      <a:gd name="T96" fmla="*/ 456 w 1579"/>
                      <a:gd name="T97" fmla="*/ 73 h 1156"/>
                      <a:gd name="T98" fmla="*/ 465 w 1579"/>
                      <a:gd name="T99" fmla="*/ 81 h 1156"/>
                      <a:gd name="T100" fmla="*/ 513 w 1579"/>
                      <a:gd name="T101" fmla="*/ 75 h 1156"/>
                      <a:gd name="T102" fmla="*/ 763 w 1579"/>
                      <a:gd name="T103" fmla="*/ 46 h 1156"/>
                      <a:gd name="T104" fmla="*/ 1041 w 1579"/>
                      <a:gd name="T105" fmla="*/ 20 h 1156"/>
                      <a:gd name="T106" fmla="*/ 1231 w 1579"/>
                      <a:gd name="T107" fmla="*/ 6 h 1156"/>
                      <a:gd name="T108" fmla="*/ 1226 w 1579"/>
                      <a:gd name="T109" fmla="*/ 87 h 1156"/>
                      <a:gd name="T110" fmla="*/ 1254 w 1579"/>
                      <a:gd name="T111" fmla="*/ 283 h 11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1579" h="1156">
                        <a:moveTo>
                          <a:pt x="1289" y="363"/>
                        </a:moveTo>
                        <a:lnTo>
                          <a:pt x="1293" y="390"/>
                        </a:lnTo>
                        <a:lnTo>
                          <a:pt x="1300" y="409"/>
                        </a:lnTo>
                        <a:lnTo>
                          <a:pt x="1308" y="427"/>
                        </a:lnTo>
                        <a:lnTo>
                          <a:pt x="1323" y="450"/>
                        </a:lnTo>
                        <a:lnTo>
                          <a:pt x="1329" y="457"/>
                        </a:lnTo>
                        <a:lnTo>
                          <a:pt x="1337" y="465"/>
                        </a:lnTo>
                        <a:lnTo>
                          <a:pt x="1345" y="471"/>
                        </a:lnTo>
                        <a:lnTo>
                          <a:pt x="1347" y="469"/>
                        </a:lnTo>
                        <a:lnTo>
                          <a:pt x="1350" y="473"/>
                        </a:lnTo>
                        <a:lnTo>
                          <a:pt x="1348" y="475"/>
                        </a:lnTo>
                        <a:lnTo>
                          <a:pt x="1335" y="490"/>
                        </a:lnTo>
                        <a:lnTo>
                          <a:pt x="1275" y="567"/>
                        </a:lnTo>
                        <a:lnTo>
                          <a:pt x="1277" y="569"/>
                        </a:lnTo>
                        <a:lnTo>
                          <a:pt x="1283" y="573"/>
                        </a:lnTo>
                        <a:lnTo>
                          <a:pt x="1287" y="576"/>
                        </a:lnTo>
                        <a:lnTo>
                          <a:pt x="1293" y="582"/>
                        </a:lnTo>
                        <a:lnTo>
                          <a:pt x="1295" y="584"/>
                        </a:lnTo>
                        <a:lnTo>
                          <a:pt x="1295" y="588"/>
                        </a:lnTo>
                        <a:lnTo>
                          <a:pt x="1293" y="592"/>
                        </a:lnTo>
                        <a:lnTo>
                          <a:pt x="1291" y="601"/>
                        </a:lnTo>
                        <a:lnTo>
                          <a:pt x="1289" y="613"/>
                        </a:lnTo>
                        <a:lnTo>
                          <a:pt x="1289" y="624"/>
                        </a:lnTo>
                        <a:lnTo>
                          <a:pt x="1293" y="622"/>
                        </a:lnTo>
                        <a:lnTo>
                          <a:pt x="1299" y="624"/>
                        </a:lnTo>
                        <a:lnTo>
                          <a:pt x="1306" y="636"/>
                        </a:lnTo>
                        <a:lnTo>
                          <a:pt x="1306" y="640"/>
                        </a:lnTo>
                        <a:lnTo>
                          <a:pt x="1312" y="647"/>
                        </a:lnTo>
                        <a:lnTo>
                          <a:pt x="1322" y="649"/>
                        </a:lnTo>
                        <a:lnTo>
                          <a:pt x="1325" y="653"/>
                        </a:lnTo>
                        <a:lnTo>
                          <a:pt x="1337" y="669"/>
                        </a:lnTo>
                        <a:lnTo>
                          <a:pt x="1343" y="682"/>
                        </a:lnTo>
                        <a:lnTo>
                          <a:pt x="1347" y="690"/>
                        </a:lnTo>
                        <a:lnTo>
                          <a:pt x="1348" y="690"/>
                        </a:lnTo>
                        <a:lnTo>
                          <a:pt x="1348" y="694"/>
                        </a:lnTo>
                        <a:lnTo>
                          <a:pt x="1350" y="703"/>
                        </a:lnTo>
                        <a:lnTo>
                          <a:pt x="1348" y="709"/>
                        </a:lnTo>
                        <a:lnTo>
                          <a:pt x="1343" y="711"/>
                        </a:lnTo>
                        <a:lnTo>
                          <a:pt x="1343" y="717"/>
                        </a:lnTo>
                        <a:lnTo>
                          <a:pt x="1343" y="724"/>
                        </a:lnTo>
                        <a:lnTo>
                          <a:pt x="1337" y="740"/>
                        </a:lnTo>
                        <a:lnTo>
                          <a:pt x="1337" y="742"/>
                        </a:lnTo>
                        <a:lnTo>
                          <a:pt x="1333" y="743"/>
                        </a:lnTo>
                        <a:lnTo>
                          <a:pt x="1327" y="745"/>
                        </a:lnTo>
                        <a:lnTo>
                          <a:pt x="1323" y="749"/>
                        </a:lnTo>
                        <a:lnTo>
                          <a:pt x="1312" y="747"/>
                        </a:lnTo>
                        <a:lnTo>
                          <a:pt x="1312" y="749"/>
                        </a:lnTo>
                        <a:lnTo>
                          <a:pt x="1331" y="786"/>
                        </a:lnTo>
                        <a:lnTo>
                          <a:pt x="1333" y="793"/>
                        </a:lnTo>
                        <a:lnTo>
                          <a:pt x="1347" y="803"/>
                        </a:lnTo>
                        <a:lnTo>
                          <a:pt x="1350" y="805"/>
                        </a:lnTo>
                        <a:lnTo>
                          <a:pt x="1358" y="793"/>
                        </a:lnTo>
                        <a:lnTo>
                          <a:pt x="1364" y="786"/>
                        </a:lnTo>
                        <a:lnTo>
                          <a:pt x="1370" y="776"/>
                        </a:lnTo>
                        <a:lnTo>
                          <a:pt x="1373" y="770"/>
                        </a:lnTo>
                        <a:lnTo>
                          <a:pt x="1379" y="763"/>
                        </a:lnTo>
                        <a:lnTo>
                          <a:pt x="1381" y="759"/>
                        </a:lnTo>
                        <a:lnTo>
                          <a:pt x="1402" y="770"/>
                        </a:lnTo>
                        <a:lnTo>
                          <a:pt x="1414" y="755"/>
                        </a:lnTo>
                        <a:lnTo>
                          <a:pt x="1427" y="767"/>
                        </a:lnTo>
                        <a:lnTo>
                          <a:pt x="1433" y="768"/>
                        </a:lnTo>
                        <a:lnTo>
                          <a:pt x="1439" y="772"/>
                        </a:lnTo>
                        <a:lnTo>
                          <a:pt x="1446" y="776"/>
                        </a:lnTo>
                        <a:lnTo>
                          <a:pt x="1444" y="782"/>
                        </a:lnTo>
                        <a:lnTo>
                          <a:pt x="1448" y="786"/>
                        </a:lnTo>
                        <a:lnTo>
                          <a:pt x="1483" y="803"/>
                        </a:lnTo>
                        <a:lnTo>
                          <a:pt x="1494" y="813"/>
                        </a:lnTo>
                        <a:lnTo>
                          <a:pt x="1496" y="815"/>
                        </a:lnTo>
                        <a:lnTo>
                          <a:pt x="1556" y="861"/>
                        </a:lnTo>
                        <a:lnTo>
                          <a:pt x="1542" y="861"/>
                        </a:lnTo>
                        <a:lnTo>
                          <a:pt x="1540" y="907"/>
                        </a:lnTo>
                        <a:lnTo>
                          <a:pt x="1539" y="983"/>
                        </a:lnTo>
                        <a:lnTo>
                          <a:pt x="1579" y="983"/>
                        </a:lnTo>
                        <a:lnTo>
                          <a:pt x="1564" y="1114"/>
                        </a:lnTo>
                        <a:lnTo>
                          <a:pt x="1458" y="1133"/>
                        </a:lnTo>
                        <a:lnTo>
                          <a:pt x="1452" y="1131"/>
                        </a:lnTo>
                        <a:lnTo>
                          <a:pt x="1448" y="1135"/>
                        </a:lnTo>
                        <a:lnTo>
                          <a:pt x="1418" y="1141"/>
                        </a:lnTo>
                        <a:lnTo>
                          <a:pt x="1410" y="1143"/>
                        </a:lnTo>
                        <a:lnTo>
                          <a:pt x="1400" y="1145"/>
                        </a:lnTo>
                        <a:lnTo>
                          <a:pt x="1395" y="1143"/>
                        </a:lnTo>
                        <a:lnTo>
                          <a:pt x="1385" y="1141"/>
                        </a:lnTo>
                        <a:lnTo>
                          <a:pt x="1383" y="1139"/>
                        </a:lnTo>
                        <a:lnTo>
                          <a:pt x="1379" y="1139"/>
                        </a:lnTo>
                        <a:lnTo>
                          <a:pt x="1375" y="1133"/>
                        </a:lnTo>
                        <a:lnTo>
                          <a:pt x="1377" y="1131"/>
                        </a:lnTo>
                        <a:lnTo>
                          <a:pt x="1368" y="1118"/>
                        </a:lnTo>
                        <a:lnTo>
                          <a:pt x="1350" y="1131"/>
                        </a:lnTo>
                        <a:lnTo>
                          <a:pt x="1347" y="1141"/>
                        </a:lnTo>
                        <a:lnTo>
                          <a:pt x="1333" y="1149"/>
                        </a:lnTo>
                        <a:lnTo>
                          <a:pt x="1325" y="1151"/>
                        </a:lnTo>
                        <a:lnTo>
                          <a:pt x="1320" y="1156"/>
                        </a:lnTo>
                        <a:lnTo>
                          <a:pt x="1302" y="1156"/>
                        </a:lnTo>
                        <a:lnTo>
                          <a:pt x="1283" y="1154"/>
                        </a:lnTo>
                        <a:lnTo>
                          <a:pt x="1258" y="1151"/>
                        </a:lnTo>
                        <a:lnTo>
                          <a:pt x="1241" y="1149"/>
                        </a:lnTo>
                        <a:lnTo>
                          <a:pt x="1222" y="1151"/>
                        </a:lnTo>
                        <a:lnTo>
                          <a:pt x="1212" y="1151"/>
                        </a:lnTo>
                        <a:lnTo>
                          <a:pt x="1206" y="1151"/>
                        </a:lnTo>
                        <a:lnTo>
                          <a:pt x="1199" y="1149"/>
                        </a:lnTo>
                        <a:lnTo>
                          <a:pt x="1112" y="1124"/>
                        </a:lnTo>
                        <a:lnTo>
                          <a:pt x="1110" y="1124"/>
                        </a:lnTo>
                        <a:lnTo>
                          <a:pt x="1105" y="1120"/>
                        </a:lnTo>
                        <a:lnTo>
                          <a:pt x="1103" y="1120"/>
                        </a:lnTo>
                        <a:lnTo>
                          <a:pt x="1097" y="1120"/>
                        </a:lnTo>
                        <a:lnTo>
                          <a:pt x="1049" y="1106"/>
                        </a:lnTo>
                        <a:lnTo>
                          <a:pt x="1043" y="1104"/>
                        </a:lnTo>
                        <a:lnTo>
                          <a:pt x="1035" y="1103"/>
                        </a:lnTo>
                        <a:lnTo>
                          <a:pt x="1028" y="1101"/>
                        </a:lnTo>
                        <a:lnTo>
                          <a:pt x="1020" y="1097"/>
                        </a:lnTo>
                        <a:lnTo>
                          <a:pt x="1001" y="1091"/>
                        </a:lnTo>
                        <a:lnTo>
                          <a:pt x="953" y="1079"/>
                        </a:lnTo>
                        <a:lnTo>
                          <a:pt x="955" y="1078"/>
                        </a:lnTo>
                        <a:lnTo>
                          <a:pt x="941" y="1076"/>
                        </a:lnTo>
                        <a:lnTo>
                          <a:pt x="930" y="1072"/>
                        </a:lnTo>
                        <a:lnTo>
                          <a:pt x="924" y="1070"/>
                        </a:lnTo>
                        <a:lnTo>
                          <a:pt x="922" y="1070"/>
                        </a:lnTo>
                        <a:lnTo>
                          <a:pt x="911" y="1066"/>
                        </a:lnTo>
                        <a:lnTo>
                          <a:pt x="882" y="1060"/>
                        </a:lnTo>
                        <a:lnTo>
                          <a:pt x="859" y="1047"/>
                        </a:lnTo>
                        <a:lnTo>
                          <a:pt x="840" y="1037"/>
                        </a:lnTo>
                        <a:lnTo>
                          <a:pt x="817" y="1028"/>
                        </a:lnTo>
                        <a:lnTo>
                          <a:pt x="793" y="1028"/>
                        </a:lnTo>
                        <a:lnTo>
                          <a:pt x="765" y="1035"/>
                        </a:lnTo>
                        <a:lnTo>
                          <a:pt x="730" y="1039"/>
                        </a:lnTo>
                        <a:lnTo>
                          <a:pt x="709" y="1045"/>
                        </a:lnTo>
                        <a:lnTo>
                          <a:pt x="676" y="1049"/>
                        </a:lnTo>
                        <a:lnTo>
                          <a:pt x="669" y="1047"/>
                        </a:lnTo>
                        <a:lnTo>
                          <a:pt x="653" y="1049"/>
                        </a:lnTo>
                        <a:lnTo>
                          <a:pt x="584" y="1047"/>
                        </a:lnTo>
                        <a:lnTo>
                          <a:pt x="550" y="1045"/>
                        </a:lnTo>
                        <a:lnTo>
                          <a:pt x="540" y="1045"/>
                        </a:lnTo>
                        <a:lnTo>
                          <a:pt x="536" y="1045"/>
                        </a:lnTo>
                        <a:lnTo>
                          <a:pt x="500" y="1055"/>
                        </a:lnTo>
                        <a:lnTo>
                          <a:pt x="494" y="1056"/>
                        </a:lnTo>
                        <a:lnTo>
                          <a:pt x="484" y="1060"/>
                        </a:lnTo>
                        <a:lnTo>
                          <a:pt x="482" y="1062"/>
                        </a:lnTo>
                        <a:lnTo>
                          <a:pt x="469" y="1060"/>
                        </a:lnTo>
                        <a:lnTo>
                          <a:pt x="463" y="1060"/>
                        </a:lnTo>
                        <a:lnTo>
                          <a:pt x="461" y="1062"/>
                        </a:lnTo>
                        <a:lnTo>
                          <a:pt x="454" y="1064"/>
                        </a:lnTo>
                        <a:lnTo>
                          <a:pt x="452" y="1064"/>
                        </a:lnTo>
                        <a:lnTo>
                          <a:pt x="450" y="1064"/>
                        </a:lnTo>
                        <a:lnTo>
                          <a:pt x="436" y="1058"/>
                        </a:lnTo>
                        <a:lnTo>
                          <a:pt x="429" y="1056"/>
                        </a:lnTo>
                        <a:lnTo>
                          <a:pt x="419" y="1055"/>
                        </a:lnTo>
                        <a:lnTo>
                          <a:pt x="411" y="1053"/>
                        </a:lnTo>
                        <a:lnTo>
                          <a:pt x="400" y="1051"/>
                        </a:lnTo>
                        <a:lnTo>
                          <a:pt x="390" y="1049"/>
                        </a:lnTo>
                        <a:lnTo>
                          <a:pt x="369" y="1041"/>
                        </a:lnTo>
                        <a:lnTo>
                          <a:pt x="361" y="1039"/>
                        </a:lnTo>
                        <a:lnTo>
                          <a:pt x="356" y="1035"/>
                        </a:lnTo>
                        <a:lnTo>
                          <a:pt x="340" y="1031"/>
                        </a:lnTo>
                        <a:lnTo>
                          <a:pt x="336" y="1031"/>
                        </a:lnTo>
                        <a:lnTo>
                          <a:pt x="333" y="1031"/>
                        </a:lnTo>
                        <a:lnTo>
                          <a:pt x="306" y="1031"/>
                        </a:lnTo>
                        <a:lnTo>
                          <a:pt x="304" y="1033"/>
                        </a:lnTo>
                        <a:lnTo>
                          <a:pt x="290" y="1039"/>
                        </a:lnTo>
                        <a:lnTo>
                          <a:pt x="277" y="1045"/>
                        </a:lnTo>
                        <a:lnTo>
                          <a:pt x="271" y="1049"/>
                        </a:lnTo>
                        <a:lnTo>
                          <a:pt x="254" y="1074"/>
                        </a:lnTo>
                        <a:lnTo>
                          <a:pt x="239" y="1081"/>
                        </a:lnTo>
                        <a:lnTo>
                          <a:pt x="231" y="1083"/>
                        </a:lnTo>
                        <a:lnTo>
                          <a:pt x="225" y="1083"/>
                        </a:lnTo>
                        <a:lnTo>
                          <a:pt x="208" y="1076"/>
                        </a:lnTo>
                        <a:lnTo>
                          <a:pt x="206" y="1070"/>
                        </a:lnTo>
                        <a:lnTo>
                          <a:pt x="202" y="1064"/>
                        </a:lnTo>
                        <a:lnTo>
                          <a:pt x="200" y="1053"/>
                        </a:lnTo>
                        <a:lnTo>
                          <a:pt x="202" y="1035"/>
                        </a:lnTo>
                        <a:lnTo>
                          <a:pt x="200" y="1030"/>
                        </a:lnTo>
                        <a:lnTo>
                          <a:pt x="198" y="1026"/>
                        </a:lnTo>
                        <a:lnTo>
                          <a:pt x="189" y="1012"/>
                        </a:lnTo>
                        <a:lnTo>
                          <a:pt x="183" y="1008"/>
                        </a:lnTo>
                        <a:lnTo>
                          <a:pt x="177" y="1007"/>
                        </a:lnTo>
                        <a:lnTo>
                          <a:pt x="156" y="1008"/>
                        </a:lnTo>
                        <a:lnTo>
                          <a:pt x="144" y="1016"/>
                        </a:lnTo>
                        <a:lnTo>
                          <a:pt x="121" y="1010"/>
                        </a:lnTo>
                        <a:lnTo>
                          <a:pt x="27" y="991"/>
                        </a:lnTo>
                        <a:lnTo>
                          <a:pt x="29" y="924"/>
                        </a:lnTo>
                        <a:lnTo>
                          <a:pt x="10" y="786"/>
                        </a:lnTo>
                        <a:lnTo>
                          <a:pt x="45" y="711"/>
                        </a:lnTo>
                        <a:lnTo>
                          <a:pt x="66" y="669"/>
                        </a:lnTo>
                        <a:lnTo>
                          <a:pt x="60" y="617"/>
                        </a:lnTo>
                        <a:lnTo>
                          <a:pt x="12" y="534"/>
                        </a:lnTo>
                        <a:lnTo>
                          <a:pt x="0" y="469"/>
                        </a:lnTo>
                        <a:lnTo>
                          <a:pt x="20" y="411"/>
                        </a:lnTo>
                        <a:lnTo>
                          <a:pt x="56" y="359"/>
                        </a:lnTo>
                        <a:lnTo>
                          <a:pt x="56" y="300"/>
                        </a:lnTo>
                        <a:lnTo>
                          <a:pt x="62" y="223"/>
                        </a:lnTo>
                        <a:lnTo>
                          <a:pt x="96" y="189"/>
                        </a:lnTo>
                        <a:lnTo>
                          <a:pt x="160" y="158"/>
                        </a:lnTo>
                        <a:lnTo>
                          <a:pt x="231" y="154"/>
                        </a:lnTo>
                        <a:lnTo>
                          <a:pt x="271" y="139"/>
                        </a:lnTo>
                        <a:lnTo>
                          <a:pt x="340" y="110"/>
                        </a:lnTo>
                        <a:lnTo>
                          <a:pt x="427" y="64"/>
                        </a:lnTo>
                        <a:lnTo>
                          <a:pt x="456" y="73"/>
                        </a:lnTo>
                        <a:lnTo>
                          <a:pt x="463" y="73"/>
                        </a:lnTo>
                        <a:lnTo>
                          <a:pt x="467" y="73"/>
                        </a:lnTo>
                        <a:lnTo>
                          <a:pt x="467" y="77"/>
                        </a:lnTo>
                        <a:lnTo>
                          <a:pt x="465" y="81"/>
                        </a:lnTo>
                        <a:lnTo>
                          <a:pt x="465" y="83"/>
                        </a:lnTo>
                        <a:lnTo>
                          <a:pt x="463" y="85"/>
                        </a:lnTo>
                        <a:lnTo>
                          <a:pt x="505" y="79"/>
                        </a:lnTo>
                        <a:lnTo>
                          <a:pt x="513" y="75"/>
                        </a:lnTo>
                        <a:lnTo>
                          <a:pt x="530" y="71"/>
                        </a:lnTo>
                        <a:lnTo>
                          <a:pt x="663" y="56"/>
                        </a:lnTo>
                        <a:lnTo>
                          <a:pt x="753" y="46"/>
                        </a:lnTo>
                        <a:lnTo>
                          <a:pt x="763" y="46"/>
                        </a:lnTo>
                        <a:lnTo>
                          <a:pt x="945" y="27"/>
                        </a:lnTo>
                        <a:lnTo>
                          <a:pt x="951" y="27"/>
                        </a:lnTo>
                        <a:lnTo>
                          <a:pt x="989" y="23"/>
                        </a:lnTo>
                        <a:lnTo>
                          <a:pt x="1041" y="20"/>
                        </a:lnTo>
                        <a:lnTo>
                          <a:pt x="1130" y="12"/>
                        </a:lnTo>
                        <a:lnTo>
                          <a:pt x="1229" y="2"/>
                        </a:lnTo>
                        <a:lnTo>
                          <a:pt x="1237" y="0"/>
                        </a:lnTo>
                        <a:lnTo>
                          <a:pt x="1231" y="6"/>
                        </a:lnTo>
                        <a:lnTo>
                          <a:pt x="1229" y="10"/>
                        </a:lnTo>
                        <a:lnTo>
                          <a:pt x="1258" y="31"/>
                        </a:lnTo>
                        <a:lnTo>
                          <a:pt x="1220" y="81"/>
                        </a:lnTo>
                        <a:lnTo>
                          <a:pt x="1226" y="87"/>
                        </a:lnTo>
                        <a:lnTo>
                          <a:pt x="1204" y="116"/>
                        </a:lnTo>
                        <a:lnTo>
                          <a:pt x="1254" y="154"/>
                        </a:lnTo>
                        <a:lnTo>
                          <a:pt x="1191" y="233"/>
                        </a:lnTo>
                        <a:lnTo>
                          <a:pt x="1254" y="283"/>
                        </a:lnTo>
                        <a:lnTo>
                          <a:pt x="1256" y="285"/>
                        </a:lnTo>
                        <a:lnTo>
                          <a:pt x="1275" y="300"/>
                        </a:lnTo>
                        <a:lnTo>
                          <a:pt x="1289" y="363"/>
                        </a:lnTo>
                        <a:close/>
                      </a:path>
                    </a:pathLst>
                  </a:custGeom>
                  <a:pattFill prst="pct40">
                    <a:fgClr>
                      <a:sysClr val="window" lastClr="FFFFFF">
                        <a:lumMod val="75000"/>
                      </a:sysClr>
                    </a:fgClr>
                    <a:bgClr>
                      <a:sysClr val="window" lastClr="FFFFFF"/>
                    </a:bgClr>
                  </a:pattFill>
                  <a:ln w="3175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Text" lastClr="000000"/>
                      </a:solidFill>
                    </a:endParaRPr>
                  </a:p>
                </p:txBody>
              </p:sp>
              <p:grpSp>
                <p:nvGrpSpPr>
                  <p:cNvPr id="37" name="Gruppieren 36"/>
                  <p:cNvGrpSpPr/>
                  <p:nvPr/>
                </p:nvGrpSpPr>
                <p:grpSpPr>
                  <a:xfrm>
                    <a:off x="2781300" y="1552575"/>
                    <a:ext cx="3150960" cy="2849124"/>
                    <a:chOff x="2781300" y="1552575"/>
                    <a:chExt cx="3150960" cy="2849124"/>
                  </a:xfrm>
                </p:grpSpPr>
                <p:sp>
                  <p:nvSpPr>
                    <p:cNvPr id="38" name="Text Box 2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437063" y="1552575"/>
                      <a:ext cx="936625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Charlottenburg-Nord</a:t>
                      </a:r>
                    </a:p>
                  </p:txBody>
                </p:sp>
                <p:sp>
                  <p:nvSpPr>
                    <p:cNvPr id="39" name="Text Box 2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240906" y="2582863"/>
                      <a:ext cx="628650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Heerstr</a:t>
                      </a:r>
                      <a:r>
                        <a:rPr lang="de-DE" altLang="de-DE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de-DE" alt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0" name="Text Box 2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952875" y="2474913"/>
                      <a:ext cx="503238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Westend</a:t>
                      </a:r>
                    </a:p>
                  </p:txBody>
                </p:sp>
                <p:sp>
                  <p:nvSpPr>
                    <p:cNvPr id="41" name="Text Box 2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532313" y="2344738"/>
                      <a:ext cx="481013" cy="32976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Schloss </a:t>
                      </a:r>
                      <a:r>
                        <a:rPr lang="de-DE" altLang="de-DE" sz="8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Charl</a:t>
                      </a: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.-burg</a:t>
                      </a:r>
                    </a:p>
                  </p:txBody>
                </p:sp>
                <p:sp>
                  <p:nvSpPr>
                    <p:cNvPr id="42" name="Text Box 2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856163" y="1971675"/>
                      <a:ext cx="431800" cy="32976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Mieren-</a:t>
                      </a:r>
                      <a:r>
                        <a:rPr lang="de-DE" altLang="de-DE" sz="8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dorff</a:t>
                      </a: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-platz</a:t>
                      </a:r>
                    </a:p>
                  </p:txBody>
                </p:sp>
                <p:sp>
                  <p:nvSpPr>
                    <p:cNvPr id="43" name="Text Box 3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938713" y="2532063"/>
                      <a:ext cx="808038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Otto-Suhr-Allee</a:t>
                      </a:r>
                    </a:p>
                  </p:txBody>
                </p:sp>
                <p:sp>
                  <p:nvSpPr>
                    <p:cNvPr id="44" name="Text Box 3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533900" y="2835275"/>
                      <a:ext cx="479425" cy="2418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Neue Kantstr.</a:t>
                      </a:r>
                    </a:p>
                  </p:txBody>
                </p:sp>
                <p:sp>
                  <p:nvSpPr>
                    <p:cNvPr id="45" name="Text Box 3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004022" y="2840086"/>
                      <a:ext cx="568325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square"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Kantstr.</a:t>
                      </a:r>
                      <a:endParaRPr lang="de-DE" altLang="de-DE" sz="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6" name="Text Box 3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051425" y="3045774"/>
                      <a:ext cx="796925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Kurfürstendamm</a:t>
                      </a:r>
                    </a:p>
                  </p:txBody>
                </p:sp>
                <p:sp>
                  <p:nvSpPr>
                    <p:cNvPr id="47" name="Text Box 3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508500" y="3224213"/>
                      <a:ext cx="574675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Halensee</a:t>
                      </a:r>
                    </a:p>
                  </p:txBody>
                </p:sp>
                <p:sp>
                  <p:nvSpPr>
                    <p:cNvPr id="48" name="Text Box 3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171950" y="3595688"/>
                      <a:ext cx="576263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Grunewald</a:t>
                      </a:r>
                    </a:p>
                  </p:txBody>
                </p:sp>
                <p:sp>
                  <p:nvSpPr>
                    <p:cNvPr id="49" name="Text Box 3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605337" y="3951025"/>
                      <a:ext cx="625475" cy="2418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Schmargen</a:t>
                      </a: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-dorf</a:t>
                      </a:r>
                    </a:p>
                  </p:txBody>
                </p:sp>
                <p:sp>
                  <p:nvSpPr>
                    <p:cNvPr id="50" name="Text Box 3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008563" y="4071938"/>
                      <a:ext cx="479425" cy="32976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Wies-badener Str.</a:t>
                      </a:r>
                    </a:p>
                  </p:txBody>
                </p:sp>
                <p:sp>
                  <p:nvSpPr>
                    <p:cNvPr id="51" name="Text Box 3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046662" y="3267075"/>
                      <a:ext cx="806450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Düsseldorfer Str.</a:t>
                      </a:r>
                    </a:p>
                  </p:txBody>
                </p:sp>
                <p:sp>
                  <p:nvSpPr>
                    <p:cNvPr id="52" name="Text Box 3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987852" y="3687763"/>
                      <a:ext cx="547688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Barstraße</a:t>
                      </a:r>
                    </a:p>
                  </p:txBody>
                </p:sp>
                <p:sp>
                  <p:nvSpPr>
                    <p:cNvPr id="53" name="Text Box 4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370285" y="3747563"/>
                      <a:ext cx="561975" cy="2418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Volkspark </a:t>
                      </a:r>
                      <a:r>
                        <a:rPr lang="de-DE" altLang="de-DE" sz="8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Wilmersdf</a:t>
                      </a: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p:txBody>
                </p:sp>
                <p:sp>
                  <p:nvSpPr>
                    <p:cNvPr id="54" name="Text Box 4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781300" y="3556000"/>
                      <a:ext cx="863600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Forst Grunewald</a:t>
                      </a:r>
                    </a:p>
                  </p:txBody>
                </p:sp>
              </p:grpSp>
            </p:grpSp>
          </p:grpSp>
        </p:grpSp>
        <p:grpSp>
          <p:nvGrpSpPr>
            <p:cNvPr id="10" name="Gruppieren 9"/>
            <p:cNvGrpSpPr/>
            <p:nvPr/>
          </p:nvGrpSpPr>
          <p:grpSpPr>
            <a:xfrm>
              <a:off x="655766" y="1404796"/>
              <a:ext cx="3030409" cy="1511055"/>
              <a:chOff x="725033" y="439975"/>
              <a:chExt cx="3030409" cy="1511055"/>
            </a:xfrm>
          </p:grpSpPr>
          <p:sp>
            <p:nvSpPr>
              <p:cNvPr id="11" name="Rectangle 44"/>
              <p:cNvSpPr>
                <a:spLocks noChangeArrowheads="1"/>
              </p:cNvSpPr>
              <p:nvPr/>
            </p:nvSpPr>
            <p:spPr bwMode="auto">
              <a:xfrm>
                <a:off x="837742" y="1224001"/>
                <a:ext cx="144463" cy="71438"/>
              </a:xfrm>
              <a:prstGeom prst="rect">
                <a:avLst/>
              </a:prstGeom>
              <a:solidFill>
                <a:srgbClr val="C0504D"/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  <a:ex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12" name="Rectangle 45"/>
              <p:cNvSpPr>
                <a:spLocks noChangeArrowheads="1"/>
              </p:cNvSpPr>
              <p:nvPr/>
            </p:nvSpPr>
            <p:spPr bwMode="auto">
              <a:xfrm>
                <a:off x="837742" y="1420398"/>
                <a:ext cx="144463" cy="71438"/>
              </a:xfrm>
              <a:prstGeom prst="rect">
                <a:avLst/>
              </a:prstGeom>
              <a:solidFill>
                <a:srgbClr val="902C2C"/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  <a:ex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13" name="Rectangle 46"/>
              <p:cNvSpPr>
                <a:spLocks noChangeArrowheads="1"/>
              </p:cNvSpPr>
              <p:nvPr/>
            </p:nvSpPr>
            <p:spPr bwMode="auto">
              <a:xfrm>
                <a:off x="836677" y="1618042"/>
                <a:ext cx="144463" cy="71438"/>
              </a:xfrm>
              <a:prstGeom prst="rect">
                <a:avLst/>
              </a:prstGeom>
              <a:solidFill>
                <a:srgbClr val="C0504D">
                  <a:lumMod val="50000"/>
                </a:srgb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  <a:ex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14" name="Rectangle 47"/>
              <p:cNvSpPr>
                <a:spLocks noChangeArrowheads="1"/>
              </p:cNvSpPr>
              <p:nvPr/>
            </p:nvSpPr>
            <p:spPr bwMode="auto">
              <a:xfrm>
                <a:off x="837742" y="1811944"/>
                <a:ext cx="144463" cy="71438"/>
              </a:xfrm>
              <a:prstGeom prst="rect">
                <a:avLst/>
              </a:prstGeom>
              <a:pattFill prst="pct40">
                <a:fgClr>
                  <a:sysClr val="window" lastClr="FFFFFF">
                    <a:lumMod val="75000"/>
                  </a:sysClr>
                </a:fgClr>
                <a:bgClr>
                  <a:sysClr val="window" lastClr="FFFFFF"/>
                </a:bgClr>
              </a:patt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" name="Text Box 49"/>
              <p:cNvSpPr txBox="1">
                <a:spLocks noChangeArrowheads="1"/>
              </p:cNvSpPr>
              <p:nvPr/>
            </p:nvSpPr>
            <p:spPr bwMode="auto">
              <a:xfrm>
                <a:off x="725033" y="439975"/>
                <a:ext cx="3030409" cy="5276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de-DE" altLang="de-DE" sz="1400" b="1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Anteil </a:t>
                </a:r>
                <a:r>
                  <a:rPr lang="de-DE" altLang="de-DE" sz="1400" b="1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der Kinder nicht deutscher Herkunft mit </a:t>
                </a:r>
                <a:r>
                  <a:rPr lang="de-DE" altLang="de-DE" sz="1400" b="1" kern="0" dirty="0" err="1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unzu</a:t>
                </a:r>
                <a:r>
                  <a:rPr lang="de-DE" altLang="de-DE" sz="1400" b="1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-reichenden dt. Sprachkenntnissen an </a:t>
                </a:r>
                <a:r>
                  <a:rPr lang="de-DE" altLang="de-DE" sz="1400" b="1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allen untersuchten Kindern </a:t>
                </a:r>
                <a:r>
                  <a:rPr lang="de-DE" altLang="de-DE" sz="1400" b="1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nichtdeutscher Herkunft 2011-2015</a:t>
                </a:r>
                <a:endParaRPr lang="de-DE" altLang="de-DE" sz="1400" b="1" kern="0" dirty="0">
                  <a:solidFill>
                    <a:sysClr val="windowText" lastClr="000000"/>
                  </a:solidFill>
                  <a:latin typeface="Calibri Light"/>
                  <a:ea typeface="Calibri"/>
                  <a:cs typeface="Times New Roman"/>
                </a:endParaRPr>
              </a:p>
            </p:txBody>
          </p:sp>
          <p:sp>
            <p:nvSpPr>
              <p:cNvPr id="16" name="Text Box 50"/>
              <p:cNvSpPr txBox="1">
                <a:spLocks noChangeArrowheads="1"/>
              </p:cNvSpPr>
              <p:nvPr/>
            </p:nvSpPr>
            <p:spPr bwMode="auto">
              <a:xfrm>
                <a:off x="1002178" y="961748"/>
                <a:ext cx="1054100" cy="9892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de-DE" altLang="de-DE" sz="1200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15 </a:t>
                </a:r>
                <a:r>
                  <a:rPr lang="de-DE" altLang="de-DE" sz="1200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bis unter </a:t>
                </a:r>
                <a:r>
                  <a:rPr lang="de-DE" altLang="de-DE" sz="1200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20%</a:t>
                </a:r>
                <a:endParaRPr lang="de-DE" altLang="de-DE" sz="1200" kern="0" dirty="0">
                  <a:solidFill>
                    <a:sysClr val="windowText" lastClr="000000"/>
                  </a:solidFill>
                  <a:latin typeface="Calibri Light"/>
                  <a:ea typeface="Calibri"/>
                  <a:cs typeface="Times New Roman"/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de-DE" altLang="de-DE" sz="1200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20 </a:t>
                </a:r>
                <a:r>
                  <a:rPr lang="de-DE" altLang="de-DE" sz="1200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bis unter </a:t>
                </a:r>
                <a:r>
                  <a:rPr lang="de-DE" altLang="de-DE" sz="1200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25% </a:t>
                </a:r>
                <a:endParaRPr lang="de-DE" altLang="de-DE" sz="1200" kern="0" dirty="0">
                  <a:solidFill>
                    <a:sysClr val="windowText" lastClr="000000"/>
                  </a:solidFill>
                  <a:latin typeface="Calibri Light"/>
                  <a:ea typeface="Calibri"/>
                  <a:cs typeface="Times New Roman"/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de-DE" altLang="de-DE" sz="1200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25 bis unter 30%</a:t>
                </a:r>
              </a:p>
              <a:p>
                <a:pPr>
                  <a:spcBef>
                    <a:spcPct val="50000"/>
                  </a:spcBef>
                </a:pPr>
                <a:r>
                  <a:rPr lang="de-DE" altLang="de-DE" sz="1200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30% und </a:t>
                </a:r>
                <a:r>
                  <a:rPr lang="de-DE" altLang="de-DE" sz="1200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mehr</a:t>
                </a:r>
              </a:p>
              <a:p>
                <a:pPr>
                  <a:spcBef>
                    <a:spcPct val="50000"/>
                  </a:spcBef>
                </a:pPr>
                <a:r>
                  <a:rPr lang="de-DE" altLang="de-DE" sz="1200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nicht bewertet</a:t>
                </a:r>
              </a:p>
            </p:txBody>
          </p:sp>
          <p:sp>
            <p:nvSpPr>
              <p:cNvPr id="17" name="Rectangle 44"/>
              <p:cNvSpPr>
                <a:spLocks noChangeArrowheads="1"/>
              </p:cNvSpPr>
              <p:nvPr/>
            </p:nvSpPr>
            <p:spPr bwMode="auto">
              <a:xfrm>
                <a:off x="835612" y="1008897"/>
                <a:ext cx="144463" cy="71438"/>
              </a:xfrm>
              <a:prstGeom prst="rect">
                <a:avLst/>
              </a:prstGeom>
              <a:solidFill>
                <a:srgbClr val="C0504D">
                  <a:lumMod val="60000"/>
                  <a:lumOff val="40000"/>
                </a:srgb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  <a:ex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</p:grpSp>
      </p:grpSp>
      <p:sp>
        <p:nvSpPr>
          <p:cNvPr id="55" name="Textfeld 54"/>
          <p:cNvSpPr txBox="1"/>
          <p:nvPr/>
        </p:nvSpPr>
        <p:spPr>
          <a:xfrm>
            <a:off x="3344658" y="6309320"/>
            <a:ext cx="5391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MPH Luisa </a:t>
            </a:r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Marquardt</a:t>
            </a:r>
          </a:p>
          <a:p>
            <a:pPr algn="r"/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Planungs- und Koordinierungsstelle Gesundheit und Soziales  - Bereich Gesundheits- und Sozialberichterstattung</a:t>
            </a:r>
            <a:endParaRPr lang="de-DE" sz="9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64" name="Datumsplatzhalter 5"/>
          <p:cNvSpPr txBox="1">
            <a:spLocks/>
          </p:cNvSpPr>
          <p:nvPr/>
        </p:nvSpPr>
        <p:spPr>
          <a:xfrm>
            <a:off x="6046223" y="116632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defPPr>
              <a:defRPr lang="en-US"/>
            </a:defPPr>
            <a:lvl1pPr algn="l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kern="1200">
                <a:solidFill>
                  <a:schemeClr val="tx2"/>
                </a:solidFill>
                <a:latin typeface="Times New Roman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 algn="r"/>
            <a:r>
              <a:rPr lang="de-DE" altLang="de-DE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22.09.2017</a:t>
            </a:r>
            <a:endParaRPr lang="de-DE" altLang="de-D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460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4461">
        <p14:prism/>
      </p:transition>
    </mc:Choice>
    <mc:Fallback xmlns="">
      <p:transition spd="slow" advTm="5446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III. Risiko- und Gesundheitsverhalten</a:t>
            </a:r>
            <a:endParaRPr lang="de-DE" sz="4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EE12DCD-3FB3-4967-B0F0-A7B9015D0B37}" type="slidenum">
              <a:rPr lang="de-DE" altLang="de-DE" smtClean="0"/>
              <a:pPr/>
              <a:t>9</a:t>
            </a:fld>
            <a:endParaRPr lang="de-DE" alt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de-DE" sz="2400" dirty="0" smtClean="0"/>
              <a:t>Raucher im Haushalt bei ca. 25% der Kinder </a:t>
            </a:r>
            <a:r>
              <a:rPr lang="de-DE" sz="1600" dirty="0" smtClean="0"/>
              <a:t>(2011-2014)      </a:t>
            </a:r>
            <a:r>
              <a:rPr lang="de-DE" sz="2400" dirty="0" smtClean="0"/>
              <a:t>(</a:t>
            </a:r>
            <a:r>
              <a:rPr lang="de-DE" sz="2400" dirty="0"/>
              <a:t>Berlin: 33,2%)</a:t>
            </a:r>
          </a:p>
          <a:p>
            <a:r>
              <a:rPr lang="de-DE" sz="2400" dirty="0"/>
              <a:t>Fernsehkonsum besteht für 86,5% der Kinder</a:t>
            </a:r>
          </a:p>
          <a:p>
            <a:pPr lvl="1"/>
            <a:r>
              <a:rPr lang="de-DE" sz="2100" dirty="0"/>
              <a:t>66,4% max. 1 Stunde</a:t>
            </a:r>
          </a:p>
          <a:p>
            <a:pPr lvl="1"/>
            <a:r>
              <a:rPr lang="de-DE" sz="2100" dirty="0" smtClean="0"/>
              <a:t>3,8% &gt; 2 Stunden</a:t>
            </a:r>
          </a:p>
          <a:p>
            <a:pPr lvl="1"/>
            <a:endParaRPr lang="de-DE" sz="2100" dirty="0"/>
          </a:p>
          <a:p>
            <a:r>
              <a:rPr lang="de-DE" sz="2400" dirty="0"/>
              <a:t>91</a:t>
            </a:r>
            <a:r>
              <a:rPr lang="de-DE" sz="2400" dirty="0" smtClean="0"/>
              <a:t>% vollständige                                 Früherkennungsuntersuchungen</a:t>
            </a:r>
          </a:p>
          <a:p>
            <a:pPr marL="0" indent="0">
              <a:buNone/>
            </a:pPr>
            <a:endParaRPr lang="de-DE" sz="2400" dirty="0"/>
          </a:p>
        </p:txBody>
      </p:sp>
      <p:sp>
        <p:nvSpPr>
          <p:cNvPr id="7" name="Textfeld 6"/>
          <p:cNvSpPr txBox="1"/>
          <p:nvPr/>
        </p:nvSpPr>
        <p:spPr>
          <a:xfrm>
            <a:off x="3344658" y="6309320"/>
            <a:ext cx="5391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MPH Luisa </a:t>
            </a:r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Marquardt</a:t>
            </a:r>
          </a:p>
          <a:p>
            <a:pPr algn="r"/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Planungs- und Koordinierungsstelle Gesundheit und Soziales  - Bereich Gesundheits- und Sozialberichterstattung</a:t>
            </a:r>
            <a:endParaRPr lang="de-DE" sz="9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143" b="89048" l="44122" r="60845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145" t="53167" r="39152" b="7146"/>
          <a:stretch/>
        </p:blipFill>
        <p:spPr bwMode="auto">
          <a:xfrm>
            <a:off x="5566185" y="3789040"/>
            <a:ext cx="2988579" cy="2518947"/>
          </a:xfrm>
          <a:prstGeom prst="rect">
            <a:avLst/>
          </a:prstGeom>
          <a:noFill/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7582997" y="5661248"/>
            <a:ext cx="11528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Bild: </a:t>
            </a:r>
            <a:r>
              <a:rPr lang="de-DE" sz="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delater</a:t>
            </a:r>
            <a:r>
              <a:rPr lang="de-DE" sz="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pixelio.de</a:t>
            </a:r>
            <a:endParaRPr lang="de-DE" sz="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Datumsplatzhalter 5"/>
          <p:cNvSpPr txBox="1">
            <a:spLocks/>
          </p:cNvSpPr>
          <p:nvPr/>
        </p:nvSpPr>
        <p:spPr>
          <a:xfrm>
            <a:off x="6046223" y="116632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defPPr>
              <a:defRPr lang="en-US"/>
            </a:defPPr>
            <a:lvl1pPr algn="l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kern="1200">
                <a:solidFill>
                  <a:schemeClr val="tx2"/>
                </a:solidFill>
                <a:latin typeface="Times New Roman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 algn="r"/>
            <a:r>
              <a:rPr lang="de-DE" altLang="de-DE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22.09.2017</a:t>
            </a:r>
            <a:endParaRPr lang="de-DE" altLang="de-D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30165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15726">
        <p14:prism/>
      </p:transition>
    </mc:Choice>
    <mc:Fallback xmlns="">
      <p:transition spd="slow" advTm="11572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i="1" dirty="0" smtClean="0"/>
              <a:t>Grundimmunisierung Masern</a:t>
            </a:r>
            <a:endParaRPr lang="de-DE" sz="3600" i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EE12DCD-3FB3-4967-B0F0-A7B9015D0B37}" type="slidenum">
              <a:rPr lang="de-DE" altLang="de-DE" smtClean="0"/>
              <a:pPr/>
              <a:t>10</a:t>
            </a:fld>
            <a:endParaRPr lang="de-DE" altLang="de-DE"/>
          </a:p>
        </p:txBody>
      </p:sp>
      <p:grpSp>
        <p:nvGrpSpPr>
          <p:cNvPr id="7" name="Gruppieren 6"/>
          <p:cNvGrpSpPr>
            <a:grpSpLocks noChangeAspect="1"/>
          </p:cNvGrpSpPr>
          <p:nvPr/>
        </p:nvGrpSpPr>
        <p:grpSpPr>
          <a:xfrm>
            <a:off x="662735" y="1609790"/>
            <a:ext cx="7402513" cy="4384993"/>
            <a:chOff x="648151" y="1347788"/>
            <a:chExt cx="5287512" cy="3132138"/>
          </a:xfrm>
        </p:grpSpPr>
        <p:grpSp>
          <p:nvGrpSpPr>
            <p:cNvPr id="8" name="Gruppieren 7"/>
            <p:cNvGrpSpPr/>
            <p:nvPr/>
          </p:nvGrpSpPr>
          <p:grpSpPr>
            <a:xfrm>
              <a:off x="2292837" y="1347788"/>
              <a:ext cx="3642826" cy="3132138"/>
              <a:chOff x="2292837" y="1347788"/>
              <a:chExt cx="3642826" cy="3132138"/>
            </a:xfrm>
          </p:grpSpPr>
          <p:sp>
            <p:nvSpPr>
              <p:cNvPr id="18" name="Freeform 20"/>
              <p:cNvSpPr>
                <a:spLocks/>
              </p:cNvSpPr>
              <p:nvPr/>
            </p:nvSpPr>
            <p:spPr bwMode="auto">
              <a:xfrm>
                <a:off x="4887913" y="3989388"/>
                <a:ext cx="504825" cy="490538"/>
              </a:xfrm>
              <a:custGeom>
                <a:avLst/>
                <a:gdLst>
                  <a:gd name="T0" fmla="*/ 178 w 397"/>
                  <a:gd name="T1" fmla="*/ 370 h 386"/>
                  <a:gd name="T2" fmla="*/ 172 w 397"/>
                  <a:gd name="T3" fmla="*/ 366 h 386"/>
                  <a:gd name="T4" fmla="*/ 157 w 397"/>
                  <a:gd name="T5" fmla="*/ 347 h 386"/>
                  <a:gd name="T6" fmla="*/ 146 w 397"/>
                  <a:gd name="T7" fmla="*/ 332 h 386"/>
                  <a:gd name="T8" fmla="*/ 130 w 397"/>
                  <a:gd name="T9" fmla="*/ 318 h 386"/>
                  <a:gd name="T10" fmla="*/ 117 w 397"/>
                  <a:gd name="T11" fmla="*/ 305 h 386"/>
                  <a:gd name="T12" fmla="*/ 94 w 397"/>
                  <a:gd name="T13" fmla="*/ 276 h 386"/>
                  <a:gd name="T14" fmla="*/ 67 w 397"/>
                  <a:gd name="T15" fmla="*/ 247 h 386"/>
                  <a:gd name="T16" fmla="*/ 0 w 397"/>
                  <a:gd name="T17" fmla="*/ 199 h 386"/>
                  <a:gd name="T18" fmla="*/ 15 w 397"/>
                  <a:gd name="T19" fmla="*/ 186 h 386"/>
                  <a:gd name="T20" fmla="*/ 38 w 397"/>
                  <a:gd name="T21" fmla="*/ 169 h 386"/>
                  <a:gd name="T22" fmla="*/ 101 w 397"/>
                  <a:gd name="T23" fmla="*/ 115 h 386"/>
                  <a:gd name="T24" fmla="*/ 151 w 397"/>
                  <a:gd name="T25" fmla="*/ 71 h 386"/>
                  <a:gd name="T26" fmla="*/ 176 w 397"/>
                  <a:gd name="T27" fmla="*/ 48 h 386"/>
                  <a:gd name="T28" fmla="*/ 209 w 397"/>
                  <a:gd name="T29" fmla="*/ 19 h 386"/>
                  <a:gd name="T30" fmla="*/ 232 w 397"/>
                  <a:gd name="T31" fmla="*/ 0 h 386"/>
                  <a:gd name="T32" fmla="*/ 243 w 397"/>
                  <a:gd name="T33" fmla="*/ 11 h 386"/>
                  <a:gd name="T34" fmla="*/ 266 w 397"/>
                  <a:gd name="T35" fmla="*/ 30 h 386"/>
                  <a:gd name="T36" fmla="*/ 286 w 397"/>
                  <a:gd name="T37" fmla="*/ 42 h 386"/>
                  <a:gd name="T38" fmla="*/ 326 w 397"/>
                  <a:gd name="T39" fmla="*/ 61 h 386"/>
                  <a:gd name="T40" fmla="*/ 374 w 397"/>
                  <a:gd name="T41" fmla="*/ 73 h 386"/>
                  <a:gd name="T42" fmla="*/ 389 w 397"/>
                  <a:gd name="T43" fmla="*/ 71 h 386"/>
                  <a:gd name="T44" fmla="*/ 397 w 397"/>
                  <a:gd name="T45" fmla="*/ 73 h 386"/>
                  <a:gd name="T46" fmla="*/ 395 w 397"/>
                  <a:gd name="T47" fmla="*/ 76 h 386"/>
                  <a:gd name="T48" fmla="*/ 395 w 397"/>
                  <a:gd name="T49" fmla="*/ 96 h 386"/>
                  <a:gd name="T50" fmla="*/ 393 w 397"/>
                  <a:gd name="T51" fmla="*/ 146 h 386"/>
                  <a:gd name="T52" fmla="*/ 393 w 397"/>
                  <a:gd name="T53" fmla="*/ 167 h 386"/>
                  <a:gd name="T54" fmla="*/ 391 w 397"/>
                  <a:gd name="T55" fmla="*/ 192 h 386"/>
                  <a:gd name="T56" fmla="*/ 391 w 397"/>
                  <a:gd name="T57" fmla="*/ 240 h 386"/>
                  <a:gd name="T58" fmla="*/ 391 w 397"/>
                  <a:gd name="T59" fmla="*/ 251 h 386"/>
                  <a:gd name="T60" fmla="*/ 391 w 397"/>
                  <a:gd name="T61" fmla="*/ 272 h 386"/>
                  <a:gd name="T62" fmla="*/ 391 w 397"/>
                  <a:gd name="T63" fmla="*/ 280 h 386"/>
                  <a:gd name="T64" fmla="*/ 397 w 397"/>
                  <a:gd name="T65" fmla="*/ 286 h 386"/>
                  <a:gd name="T66" fmla="*/ 391 w 397"/>
                  <a:gd name="T67" fmla="*/ 295 h 386"/>
                  <a:gd name="T68" fmla="*/ 391 w 397"/>
                  <a:gd name="T69" fmla="*/ 299 h 386"/>
                  <a:gd name="T70" fmla="*/ 389 w 397"/>
                  <a:gd name="T71" fmla="*/ 305 h 386"/>
                  <a:gd name="T72" fmla="*/ 387 w 397"/>
                  <a:gd name="T73" fmla="*/ 332 h 386"/>
                  <a:gd name="T74" fmla="*/ 384 w 397"/>
                  <a:gd name="T75" fmla="*/ 384 h 386"/>
                  <a:gd name="T76" fmla="*/ 362 w 397"/>
                  <a:gd name="T77" fmla="*/ 384 h 386"/>
                  <a:gd name="T78" fmla="*/ 313 w 397"/>
                  <a:gd name="T79" fmla="*/ 382 h 386"/>
                  <a:gd name="T80" fmla="*/ 222 w 397"/>
                  <a:gd name="T81" fmla="*/ 380 h 386"/>
                  <a:gd name="T82" fmla="*/ 217 w 397"/>
                  <a:gd name="T83" fmla="*/ 384 h 386"/>
                  <a:gd name="T84" fmla="*/ 209 w 397"/>
                  <a:gd name="T85" fmla="*/ 382 h 386"/>
                  <a:gd name="T86" fmla="*/ 197 w 397"/>
                  <a:gd name="T87" fmla="*/ 372 h 386"/>
                  <a:gd name="T88" fmla="*/ 188 w 397"/>
                  <a:gd name="T89" fmla="*/ 361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97" h="386">
                    <a:moveTo>
                      <a:pt x="188" y="361"/>
                    </a:moveTo>
                    <a:lnTo>
                      <a:pt x="178" y="370"/>
                    </a:lnTo>
                    <a:lnTo>
                      <a:pt x="174" y="366"/>
                    </a:lnTo>
                    <a:lnTo>
                      <a:pt x="172" y="366"/>
                    </a:lnTo>
                    <a:lnTo>
                      <a:pt x="157" y="357"/>
                    </a:lnTo>
                    <a:lnTo>
                      <a:pt x="157" y="347"/>
                    </a:lnTo>
                    <a:lnTo>
                      <a:pt x="151" y="340"/>
                    </a:lnTo>
                    <a:lnTo>
                      <a:pt x="146" y="332"/>
                    </a:lnTo>
                    <a:lnTo>
                      <a:pt x="138" y="324"/>
                    </a:lnTo>
                    <a:lnTo>
                      <a:pt x="130" y="318"/>
                    </a:lnTo>
                    <a:lnTo>
                      <a:pt x="122" y="311"/>
                    </a:lnTo>
                    <a:lnTo>
                      <a:pt x="117" y="305"/>
                    </a:lnTo>
                    <a:lnTo>
                      <a:pt x="109" y="297"/>
                    </a:lnTo>
                    <a:lnTo>
                      <a:pt x="94" y="276"/>
                    </a:lnTo>
                    <a:lnTo>
                      <a:pt x="69" y="249"/>
                    </a:lnTo>
                    <a:lnTo>
                      <a:pt x="67" y="247"/>
                    </a:lnTo>
                    <a:lnTo>
                      <a:pt x="5" y="201"/>
                    </a:lnTo>
                    <a:lnTo>
                      <a:pt x="0" y="199"/>
                    </a:lnTo>
                    <a:lnTo>
                      <a:pt x="11" y="190"/>
                    </a:lnTo>
                    <a:lnTo>
                      <a:pt x="15" y="186"/>
                    </a:lnTo>
                    <a:lnTo>
                      <a:pt x="32" y="172"/>
                    </a:lnTo>
                    <a:lnTo>
                      <a:pt x="38" y="169"/>
                    </a:lnTo>
                    <a:lnTo>
                      <a:pt x="96" y="119"/>
                    </a:lnTo>
                    <a:lnTo>
                      <a:pt x="101" y="115"/>
                    </a:lnTo>
                    <a:lnTo>
                      <a:pt x="136" y="82"/>
                    </a:lnTo>
                    <a:lnTo>
                      <a:pt x="151" y="71"/>
                    </a:lnTo>
                    <a:lnTo>
                      <a:pt x="170" y="53"/>
                    </a:lnTo>
                    <a:lnTo>
                      <a:pt x="176" y="48"/>
                    </a:lnTo>
                    <a:lnTo>
                      <a:pt x="199" y="27"/>
                    </a:lnTo>
                    <a:lnTo>
                      <a:pt x="209" y="19"/>
                    </a:lnTo>
                    <a:lnTo>
                      <a:pt x="228" y="2"/>
                    </a:lnTo>
                    <a:lnTo>
                      <a:pt x="232" y="0"/>
                    </a:lnTo>
                    <a:lnTo>
                      <a:pt x="240" y="5"/>
                    </a:lnTo>
                    <a:lnTo>
                      <a:pt x="243" y="11"/>
                    </a:lnTo>
                    <a:lnTo>
                      <a:pt x="263" y="27"/>
                    </a:lnTo>
                    <a:lnTo>
                      <a:pt x="266" y="30"/>
                    </a:lnTo>
                    <a:lnTo>
                      <a:pt x="278" y="38"/>
                    </a:lnTo>
                    <a:lnTo>
                      <a:pt x="286" y="42"/>
                    </a:lnTo>
                    <a:lnTo>
                      <a:pt x="316" y="57"/>
                    </a:lnTo>
                    <a:lnTo>
                      <a:pt x="326" y="61"/>
                    </a:lnTo>
                    <a:lnTo>
                      <a:pt x="339" y="65"/>
                    </a:lnTo>
                    <a:lnTo>
                      <a:pt x="374" y="73"/>
                    </a:lnTo>
                    <a:lnTo>
                      <a:pt x="389" y="75"/>
                    </a:lnTo>
                    <a:lnTo>
                      <a:pt x="389" y="71"/>
                    </a:lnTo>
                    <a:lnTo>
                      <a:pt x="397" y="71"/>
                    </a:lnTo>
                    <a:lnTo>
                      <a:pt x="397" y="73"/>
                    </a:lnTo>
                    <a:lnTo>
                      <a:pt x="395" y="73"/>
                    </a:lnTo>
                    <a:lnTo>
                      <a:pt x="395" y="76"/>
                    </a:lnTo>
                    <a:lnTo>
                      <a:pt x="395" y="92"/>
                    </a:lnTo>
                    <a:lnTo>
                      <a:pt x="395" y="96"/>
                    </a:lnTo>
                    <a:lnTo>
                      <a:pt x="393" y="142"/>
                    </a:lnTo>
                    <a:lnTo>
                      <a:pt x="393" y="146"/>
                    </a:lnTo>
                    <a:lnTo>
                      <a:pt x="393" y="165"/>
                    </a:lnTo>
                    <a:lnTo>
                      <a:pt x="393" y="167"/>
                    </a:lnTo>
                    <a:lnTo>
                      <a:pt x="391" y="188"/>
                    </a:lnTo>
                    <a:lnTo>
                      <a:pt x="391" y="192"/>
                    </a:lnTo>
                    <a:lnTo>
                      <a:pt x="391" y="213"/>
                    </a:lnTo>
                    <a:lnTo>
                      <a:pt x="391" y="240"/>
                    </a:lnTo>
                    <a:lnTo>
                      <a:pt x="391" y="244"/>
                    </a:lnTo>
                    <a:lnTo>
                      <a:pt x="391" y="251"/>
                    </a:lnTo>
                    <a:lnTo>
                      <a:pt x="389" y="272"/>
                    </a:lnTo>
                    <a:lnTo>
                      <a:pt x="391" y="272"/>
                    </a:lnTo>
                    <a:lnTo>
                      <a:pt x="391" y="278"/>
                    </a:lnTo>
                    <a:lnTo>
                      <a:pt x="391" y="280"/>
                    </a:lnTo>
                    <a:lnTo>
                      <a:pt x="393" y="282"/>
                    </a:lnTo>
                    <a:lnTo>
                      <a:pt x="397" y="286"/>
                    </a:lnTo>
                    <a:lnTo>
                      <a:pt x="397" y="290"/>
                    </a:lnTo>
                    <a:lnTo>
                      <a:pt x="391" y="295"/>
                    </a:lnTo>
                    <a:lnTo>
                      <a:pt x="393" y="297"/>
                    </a:lnTo>
                    <a:lnTo>
                      <a:pt x="391" y="299"/>
                    </a:lnTo>
                    <a:lnTo>
                      <a:pt x="389" y="301"/>
                    </a:lnTo>
                    <a:lnTo>
                      <a:pt x="389" y="305"/>
                    </a:lnTo>
                    <a:lnTo>
                      <a:pt x="387" y="328"/>
                    </a:lnTo>
                    <a:lnTo>
                      <a:pt x="387" y="332"/>
                    </a:lnTo>
                    <a:lnTo>
                      <a:pt x="387" y="380"/>
                    </a:lnTo>
                    <a:lnTo>
                      <a:pt x="384" y="384"/>
                    </a:lnTo>
                    <a:lnTo>
                      <a:pt x="370" y="384"/>
                    </a:lnTo>
                    <a:lnTo>
                      <a:pt x="362" y="384"/>
                    </a:lnTo>
                    <a:lnTo>
                      <a:pt x="318" y="382"/>
                    </a:lnTo>
                    <a:lnTo>
                      <a:pt x="313" y="382"/>
                    </a:lnTo>
                    <a:lnTo>
                      <a:pt x="226" y="380"/>
                    </a:lnTo>
                    <a:lnTo>
                      <a:pt x="222" y="380"/>
                    </a:lnTo>
                    <a:lnTo>
                      <a:pt x="218" y="382"/>
                    </a:lnTo>
                    <a:lnTo>
                      <a:pt x="217" y="384"/>
                    </a:lnTo>
                    <a:lnTo>
                      <a:pt x="215" y="386"/>
                    </a:lnTo>
                    <a:lnTo>
                      <a:pt x="209" y="382"/>
                    </a:lnTo>
                    <a:lnTo>
                      <a:pt x="203" y="376"/>
                    </a:lnTo>
                    <a:lnTo>
                      <a:pt x="197" y="372"/>
                    </a:lnTo>
                    <a:lnTo>
                      <a:pt x="192" y="366"/>
                    </a:lnTo>
                    <a:lnTo>
                      <a:pt x="188" y="361"/>
                    </a:lnTo>
                    <a:close/>
                  </a:path>
                </a:pathLst>
              </a:custGeom>
              <a:solidFill>
                <a:srgbClr val="C0504D">
                  <a:lumMod val="50000"/>
                </a:srgb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grpSp>
            <p:nvGrpSpPr>
              <p:cNvPr id="19" name="Gruppieren 18"/>
              <p:cNvGrpSpPr/>
              <p:nvPr/>
            </p:nvGrpSpPr>
            <p:grpSpPr>
              <a:xfrm>
                <a:off x="2292837" y="1347788"/>
                <a:ext cx="3642826" cy="3125787"/>
                <a:chOff x="2292837" y="1347788"/>
                <a:chExt cx="3642826" cy="3125787"/>
              </a:xfrm>
            </p:grpSpPr>
            <p:sp>
              <p:nvSpPr>
                <p:cNvPr id="20" name="Freeform 14"/>
                <p:cNvSpPr>
                  <a:spLocks/>
                </p:cNvSpPr>
                <p:nvPr/>
              </p:nvSpPr>
              <p:spPr bwMode="auto">
                <a:xfrm>
                  <a:off x="4486275" y="2803525"/>
                  <a:ext cx="606425" cy="463550"/>
                </a:xfrm>
                <a:custGeom>
                  <a:avLst/>
                  <a:gdLst>
                    <a:gd name="T0" fmla="*/ 257 w 478"/>
                    <a:gd name="T1" fmla="*/ 231 h 365"/>
                    <a:gd name="T2" fmla="*/ 167 w 478"/>
                    <a:gd name="T3" fmla="*/ 252 h 365"/>
                    <a:gd name="T4" fmla="*/ 123 w 478"/>
                    <a:gd name="T5" fmla="*/ 260 h 365"/>
                    <a:gd name="T6" fmla="*/ 67 w 478"/>
                    <a:gd name="T7" fmla="*/ 285 h 365"/>
                    <a:gd name="T8" fmla="*/ 55 w 478"/>
                    <a:gd name="T9" fmla="*/ 310 h 365"/>
                    <a:gd name="T10" fmla="*/ 54 w 478"/>
                    <a:gd name="T11" fmla="*/ 323 h 365"/>
                    <a:gd name="T12" fmla="*/ 36 w 478"/>
                    <a:gd name="T13" fmla="*/ 319 h 365"/>
                    <a:gd name="T14" fmla="*/ 0 w 478"/>
                    <a:gd name="T15" fmla="*/ 319 h 365"/>
                    <a:gd name="T16" fmla="*/ 4 w 478"/>
                    <a:gd name="T17" fmla="*/ 308 h 365"/>
                    <a:gd name="T18" fmla="*/ 5 w 478"/>
                    <a:gd name="T19" fmla="*/ 300 h 365"/>
                    <a:gd name="T20" fmla="*/ 9 w 478"/>
                    <a:gd name="T21" fmla="*/ 287 h 365"/>
                    <a:gd name="T22" fmla="*/ 13 w 478"/>
                    <a:gd name="T23" fmla="*/ 283 h 365"/>
                    <a:gd name="T24" fmla="*/ 9 w 478"/>
                    <a:gd name="T25" fmla="*/ 271 h 365"/>
                    <a:gd name="T26" fmla="*/ 5 w 478"/>
                    <a:gd name="T27" fmla="*/ 260 h 365"/>
                    <a:gd name="T28" fmla="*/ 2 w 478"/>
                    <a:gd name="T29" fmla="*/ 250 h 365"/>
                    <a:gd name="T30" fmla="*/ 2 w 478"/>
                    <a:gd name="T31" fmla="*/ 239 h 365"/>
                    <a:gd name="T32" fmla="*/ 9 w 478"/>
                    <a:gd name="T33" fmla="*/ 214 h 365"/>
                    <a:gd name="T34" fmla="*/ 13 w 478"/>
                    <a:gd name="T35" fmla="*/ 166 h 365"/>
                    <a:gd name="T36" fmla="*/ 19 w 478"/>
                    <a:gd name="T37" fmla="*/ 143 h 365"/>
                    <a:gd name="T38" fmla="*/ 11 w 478"/>
                    <a:gd name="T39" fmla="*/ 143 h 365"/>
                    <a:gd name="T40" fmla="*/ 21 w 478"/>
                    <a:gd name="T41" fmla="*/ 133 h 365"/>
                    <a:gd name="T42" fmla="*/ 30 w 478"/>
                    <a:gd name="T43" fmla="*/ 108 h 365"/>
                    <a:gd name="T44" fmla="*/ 50 w 478"/>
                    <a:gd name="T45" fmla="*/ 66 h 365"/>
                    <a:gd name="T46" fmla="*/ 65 w 478"/>
                    <a:gd name="T47" fmla="*/ 33 h 365"/>
                    <a:gd name="T48" fmla="*/ 82 w 478"/>
                    <a:gd name="T49" fmla="*/ 31 h 365"/>
                    <a:gd name="T50" fmla="*/ 98 w 478"/>
                    <a:gd name="T51" fmla="*/ 29 h 365"/>
                    <a:gd name="T52" fmla="*/ 155 w 478"/>
                    <a:gd name="T53" fmla="*/ 24 h 365"/>
                    <a:gd name="T54" fmla="*/ 194 w 478"/>
                    <a:gd name="T55" fmla="*/ 20 h 365"/>
                    <a:gd name="T56" fmla="*/ 270 w 478"/>
                    <a:gd name="T57" fmla="*/ 12 h 365"/>
                    <a:gd name="T58" fmla="*/ 299 w 478"/>
                    <a:gd name="T59" fmla="*/ 8 h 365"/>
                    <a:gd name="T60" fmla="*/ 338 w 478"/>
                    <a:gd name="T61" fmla="*/ 6 h 365"/>
                    <a:gd name="T62" fmla="*/ 370 w 478"/>
                    <a:gd name="T63" fmla="*/ 2 h 365"/>
                    <a:gd name="T64" fmla="*/ 378 w 478"/>
                    <a:gd name="T65" fmla="*/ 0 h 365"/>
                    <a:gd name="T66" fmla="*/ 382 w 478"/>
                    <a:gd name="T67" fmla="*/ 41 h 365"/>
                    <a:gd name="T68" fmla="*/ 384 w 478"/>
                    <a:gd name="T69" fmla="*/ 58 h 365"/>
                    <a:gd name="T70" fmla="*/ 388 w 478"/>
                    <a:gd name="T71" fmla="*/ 97 h 365"/>
                    <a:gd name="T72" fmla="*/ 393 w 478"/>
                    <a:gd name="T73" fmla="*/ 137 h 365"/>
                    <a:gd name="T74" fmla="*/ 403 w 478"/>
                    <a:gd name="T75" fmla="*/ 162 h 365"/>
                    <a:gd name="T76" fmla="*/ 407 w 478"/>
                    <a:gd name="T77" fmla="*/ 177 h 365"/>
                    <a:gd name="T78" fmla="*/ 416 w 478"/>
                    <a:gd name="T79" fmla="*/ 198 h 365"/>
                    <a:gd name="T80" fmla="*/ 420 w 478"/>
                    <a:gd name="T81" fmla="*/ 208 h 365"/>
                    <a:gd name="T82" fmla="*/ 426 w 478"/>
                    <a:gd name="T83" fmla="*/ 219 h 365"/>
                    <a:gd name="T84" fmla="*/ 430 w 478"/>
                    <a:gd name="T85" fmla="*/ 227 h 365"/>
                    <a:gd name="T86" fmla="*/ 455 w 478"/>
                    <a:gd name="T87" fmla="*/ 275 h 365"/>
                    <a:gd name="T88" fmla="*/ 470 w 478"/>
                    <a:gd name="T89" fmla="*/ 306 h 365"/>
                    <a:gd name="T90" fmla="*/ 476 w 478"/>
                    <a:gd name="T91" fmla="*/ 323 h 365"/>
                    <a:gd name="T92" fmla="*/ 466 w 478"/>
                    <a:gd name="T93" fmla="*/ 338 h 365"/>
                    <a:gd name="T94" fmla="*/ 401 w 478"/>
                    <a:gd name="T95" fmla="*/ 358 h 365"/>
                    <a:gd name="T96" fmla="*/ 372 w 478"/>
                    <a:gd name="T97" fmla="*/ 356 h 365"/>
                    <a:gd name="T98" fmla="*/ 351 w 478"/>
                    <a:gd name="T99" fmla="*/ 329 h 365"/>
                    <a:gd name="T100" fmla="*/ 332 w 478"/>
                    <a:gd name="T101" fmla="*/ 319 h 365"/>
                    <a:gd name="T102" fmla="*/ 307 w 478"/>
                    <a:gd name="T103" fmla="*/ 306 h 365"/>
                    <a:gd name="T104" fmla="*/ 286 w 478"/>
                    <a:gd name="T105" fmla="*/ 292 h 365"/>
                    <a:gd name="T106" fmla="*/ 257 w 478"/>
                    <a:gd name="T107" fmla="*/ 277 h 365"/>
                    <a:gd name="T108" fmla="*/ 269 w 478"/>
                    <a:gd name="T109" fmla="*/ 264 h 365"/>
                    <a:gd name="T110" fmla="*/ 267 w 478"/>
                    <a:gd name="T111" fmla="*/ 256 h 3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478" h="365">
                      <a:moveTo>
                        <a:pt x="257" y="233"/>
                      </a:moveTo>
                      <a:lnTo>
                        <a:pt x="257" y="231"/>
                      </a:lnTo>
                      <a:lnTo>
                        <a:pt x="173" y="250"/>
                      </a:lnTo>
                      <a:lnTo>
                        <a:pt x="167" y="252"/>
                      </a:lnTo>
                      <a:lnTo>
                        <a:pt x="163" y="254"/>
                      </a:lnTo>
                      <a:lnTo>
                        <a:pt x="123" y="260"/>
                      </a:lnTo>
                      <a:lnTo>
                        <a:pt x="115" y="260"/>
                      </a:lnTo>
                      <a:lnTo>
                        <a:pt x="67" y="285"/>
                      </a:lnTo>
                      <a:lnTo>
                        <a:pt x="75" y="300"/>
                      </a:lnTo>
                      <a:lnTo>
                        <a:pt x="55" y="310"/>
                      </a:lnTo>
                      <a:lnTo>
                        <a:pt x="61" y="319"/>
                      </a:lnTo>
                      <a:lnTo>
                        <a:pt x="54" y="323"/>
                      </a:lnTo>
                      <a:lnTo>
                        <a:pt x="48" y="315"/>
                      </a:lnTo>
                      <a:lnTo>
                        <a:pt x="36" y="319"/>
                      </a:lnTo>
                      <a:lnTo>
                        <a:pt x="29" y="306"/>
                      </a:lnTo>
                      <a:lnTo>
                        <a:pt x="0" y="319"/>
                      </a:lnTo>
                      <a:lnTo>
                        <a:pt x="0" y="315"/>
                      </a:lnTo>
                      <a:lnTo>
                        <a:pt x="4" y="308"/>
                      </a:lnTo>
                      <a:lnTo>
                        <a:pt x="5" y="304"/>
                      </a:lnTo>
                      <a:lnTo>
                        <a:pt x="5" y="300"/>
                      </a:lnTo>
                      <a:lnTo>
                        <a:pt x="7" y="294"/>
                      </a:lnTo>
                      <a:lnTo>
                        <a:pt x="9" y="287"/>
                      </a:lnTo>
                      <a:lnTo>
                        <a:pt x="13" y="287"/>
                      </a:lnTo>
                      <a:lnTo>
                        <a:pt x="13" y="283"/>
                      </a:lnTo>
                      <a:lnTo>
                        <a:pt x="11" y="277"/>
                      </a:lnTo>
                      <a:lnTo>
                        <a:pt x="9" y="271"/>
                      </a:lnTo>
                      <a:lnTo>
                        <a:pt x="7" y="265"/>
                      </a:lnTo>
                      <a:lnTo>
                        <a:pt x="5" y="260"/>
                      </a:lnTo>
                      <a:lnTo>
                        <a:pt x="5" y="258"/>
                      </a:lnTo>
                      <a:lnTo>
                        <a:pt x="2" y="250"/>
                      </a:lnTo>
                      <a:lnTo>
                        <a:pt x="2" y="242"/>
                      </a:lnTo>
                      <a:lnTo>
                        <a:pt x="2" y="239"/>
                      </a:lnTo>
                      <a:lnTo>
                        <a:pt x="9" y="221"/>
                      </a:lnTo>
                      <a:lnTo>
                        <a:pt x="9" y="214"/>
                      </a:lnTo>
                      <a:lnTo>
                        <a:pt x="11" y="187"/>
                      </a:lnTo>
                      <a:lnTo>
                        <a:pt x="13" y="166"/>
                      </a:lnTo>
                      <a:lnTo>
                        <a:pt x="15" y="152"/>
                      </a:lnTo>
                      <a:lnTo>
                        <a:pt x="19" y="143"/>
                      </a:lnTo>
                      <a:lnTo>
                        <a:pt x="17" y="143"/>
                      </a:lnTo>
                      <a:lnTo>
                        <a:pt x="11" y="143"/>
                      </a:lnTo>
                      <a:lnTo>
                        <a:pt x="15" y="133"/>
                      </a:lnTo>
                      <a:lnTo>
                        <a:pt x="21" y="133"/>
                      </a:lnTo>
                      <a:lnTo>
                        <a:pt x="25" y="121"/>
                      </a:lnTo>
                      <a:lnTo>
                        <a:pt x="30" y="108"/>
                      </a:lnTo>
                      <a:lnTo>
                        <a:pt x="36" y="93"/>
                      </a:lnTo>
                      <a:lnTo>
                        <a:pt x="50" y="66"/>
                      </a:lnTo>
                      <a:lnTo>
                        <a:pt x="52" y="64"/>
                      </a:lnTo>
                      <a:lnTo>
                        <a:pt x="65" y="33"/>
                      </a:lnTo>
                      <a:lnTo>
                        <a:pt x="78" y="31"/>
                      </a:lnTo>
                      <a:lnTo>
                        <a:pt x="82" y="31"/>
                      </a:lnTo>
                      <a:lnTo>
                        <a:pt x="90" y="29"/>
                      </a:lnTo>
                      <a:lnTo>
                        <a:pt x="98" y="29"/>
                      </a:lnTo>
                      <a:lnTo>
                        <a:pt x="144" y="25"/>
                      </a:lnTo>
                      <a:lnTo>
                        <a:pt x="155" y="24"/>
                      </a:lnTo>
                      <a:lnTo>
                        <a:pt x="186" y="20"/>
                      </a:lnTo>
                      <a:lnTo>
                        <a:pt x="194" y="20"/>
                      </a:lnTo>
                      <a:lnTo>
                        <a:pt x="259" y="14"/>
                      </a:lnTo>
                      <a:lnTo>
                        <a:pt x="270" y="12"/>
                      </a:lnTo>
                      <a:lnTo>
                        <a:pt x="288" y="10"/>
                      </a:lnTo>
                      <a:lnTo>
                        <a:pt x="299" y="8"/>
                      </a:lnTo>
                      <a:lnTo>
                        <a:pt x="309" y="8"/>
                      </a:lnTo>
                      <a:lnTo>
                        <a:pt x="338" y="6"/>
                      </a:lnTo>
                      <a:lnTo>
                        <a:pt x="343" y="4"/>
                      </a:lnTo>
                      <a:lnTo>
                        <a:pt x="370" y="2"/>
                      </a:lnTo>
                      <a:lnTo>
                        <a:pt x="374" y="2"/>
                      </a:lnTo>
                      <a:lnTo>
                        <a:pt x="378" y="0"/>
                      </a:lnTo>
                      <a:lnTo>
                        <a:pt x="382" y="35"/>
                      </a:lnTo>
                      <a:lnTo>
                        <a:pt x="382" y="41"/>
                      </a:lnTo>
                      <a:lnTo>
                        <a:pt x="384" y="54"/>
                      </a:lnTo>
                      <a:lnTo>
                        <a:pt x="384" y="58"/>
                      </a:lnTo>
                      <a:lnTo>
                        <a:pt x="388" y="91"/>
                      </a:lnTo>
                      <a:lnTo>
                        <a:pt x="388" y="97"/>
                      </a:lnTo>
                      <a:lnTo>
                        <a:pt x="390" y="125"/>
                      </a:lnTo>
                      <a:lnTo>
                        <a:pt x="393" y="137"/>
                      </a:lnTo>
                      <a:lnTo>
                        <a:pt x="397" y="148"/>
                      </a:lnTo>
                      <a:lnTo>
                        <a:pt x="403" y="162"/>
                      </a:lnTo>
                      <a:lnTo>
                        <a:pt x="405" y="171"/>
                      </a:lnTo>
                      <a:lnTo>
                        <a:pt x="407" y="177"/>
                      </a:lnTo>
                      <a:lnTo>
                        <a:pt x="409" y="181"/>
                      </a:lnTo>
                      <a:lnTo>
                        <a:pt x="416" y="198"/>
                      </a:lnTo>
                      <a:lnTo>
                        <a:pt x="416" y="200"/>
                      </a:lnTo>
                      <a:lnTo>
                        <a:pt x="420" y="208"/>
                      </a:lnTo>
                      <a:lnTo>
                        <a:pt x="422" y="214"/>
                      </a:lnTo>
                      <a:lnTo>
                        <a:pt x="426" y="219"/>
                      </a:lnTo>
                      <a:lnTo>
                        <a:pt x="428" y="223"/>
                      </a:lnTo>
                      <a:lnTo>
                        <a:pt x="430" y="227"/>
                      </a:lnTo>
                      <a:lnTo>
                        <a:pt x="443" y="256"/>
                      </a:lnTo>
                      <a:lnTo>
                        <a:pt x="455" y="275"/>
                      </a:lnTo>
                      <a:lnTo>
                        <a:pt x="468" y="302"/>
                      </a:lnTo>
                      <a:lnTo>
                        <a:pt x="470" y="306"/>
                      </a:lnTo>
                      <a:lnTo>
                        <a:pt x="470" y="310"/>
                      </a:lnTo>
                      <a:lnTo>
                        <a:pt x="476" y="323"/>
                      </a:lnTo>
                      <a:lnTo>
                        <a:pt x="478" y="335"/>
                      </a:lnTo>
                      <a:lnTo>
                        <a:pt x="466" y="338"/>
                      </a:lnTo>
                      <a:lnTo>
                        <a:pt x="416" y="354"/>
                      </a:lnTo>
                      <a:lnTo>
                        <a:pt x="401" y="358"/>
                      </a:lnTo>
                      <a:lnTo>
                        <a:pt x="372" y="365"/>
                      </a:lnTo>
                      <a:lnTo>
                        <a:pt x="372" y="356"/>
                      </a:lnTo>
                      <a:lnTo>
                        <a:pt x="374" y="342"/>
                      </a:lnTo>
                      <a:lnTo>
                        <a:pt x="351" y="329"/>
                      </a:lnTo>
                      <a:lnTo>
                        <a:pt x="345" y="327"/>
                      </a:lnTo>
                      <a:lnTo>
                        <a:pt x="332" y="319"/>
                      </a:lnTo>
                      <a:lnTo>
                        <a:pt x="324" y="313"/>
                      </a:lnTo>
                      <a:lnTo>
                        <a:pt x="307" y="306"/>
                      </a:lnTo>
                      <a:lnTo>
                        <a:pt x="301" y="302"/>
                      </a:lnTo>
                      <a:lnTo>
                        <a:pt x="286" y="292"/>
                      </a:lnTo>
                      <a:lnTo>
                        <a:pt x="278" y="289"/>
                      </a:lnTo>
                      <a:lnTo>
                        <a:pt x="257" y="277"/>
                      </a:lnTo>
                      <a:lnTo>
                        <a:pt x="249" y="273"/>
                      </a:lnTo>
                      <a:lnTo>
                        <a:pt x="269" y="264"/>
                      </a:lnTo>
                      <a:lnTo>
                        <a:pt x="269" y="258"/>
                      </a:lnTo>
                      <a:lnTo>
                        <a:pt x="267" y="256"/>
                      </a:lnTo>
                      <a:lnTo>
                        <a:pt x="257" y="233"/>
                      </a:lnTo>
                      <a:close/>
                    </a:path>
                  </a:pathLst>
                </a:custGeom>
                <a:solidFill>
                  <a:srgbClr val="902C2C"/>
                </a:solidFill>
                <a:ln w="3175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de-DE" sz="1800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1" name="Freeform 17"/>
                <p:cNvSpPr>
                  <a:spLocks/>
                </p:cNvSpPr>
                <p:nvPr/>
              </p:nvSpPr>
              <p:spPr bwMode="auto">
                <a:xfrm>
                  <a:off x="4486275" y="3097213"/>
                  <a:ext cx="598488" cy="439738"/>
                </a:xfrm>
                <a:custGeom>
                  <a:avLst/>
                  <a:gdLst>
                    <a:gd name="T0" fmla="*/ 163 w 472"/>
                    <a:gd name="T1" fmla="*/ 267 h 347"/>
                    <a:gd name="T2" fmla="*/ 144 w 472"/>
                    <a:gd name="T3" fmla="*/ 267 h 347"/>
                    <a:gd name="T4" fmla="*/ 134 w 472"/>
                    <a:gd name="T5" fmla="*/ 267 h 347"/>
                    <a:gd name="T6" fmla="*/ 126 w 472"/>
                    <a:gd name="T7" fmla="*/ 267 h 347"/>
                    <a:gd name="T8" fmla="*/ 119 w 472"/>
                    <a:gd name="T9" fmla="*/ 265 h 347"/>
                    <a:gd name="T10" fmla="*/ 113 w 472"/>
                    <a:gd name="T11" fmla="*/ 265 h 347"/>
                    <a:gd name="T12" fmla="*/ 103 w 472"/>
                    <a:gd name="T13" fmla="*/ 261 h 347"/>
                    <a:gd name="T14" fmla="*/ 90 w 472"/>
                    <a:gd name="T15" fmla="*/ 259 h 347"/>
                    <a:gd name="T16" fmla="*/ 90 w 472"/>
                    <a:gd name="T17" fmla="*/ 253 h 347"/>
                    <a:gd name="T18" fmla="*/ 92 w 472"/>
                    <a:gd name="T19" fmla="*/ 246 h 347"/>
                    <a:gd name="T20" fmla="*/ 77 w 472"/>
                    <a:gd name="T21" fmla="*/ 242 h 347"/>
                    <a:gd name="T22" fmla="*/ 63 w 472"/>
                    <a:gd name="T23" fmla="*/ 230 h 347"/>
                    <a:gd name="T24" fmla="*/ 55 w 472"/>
                    <a:gd name="T25" fmla="*/ 217 h 347"/>
                    <a:gd name="T26" fmla="*/ 55 w 472"/>
                    <a:gd name="T27" fmla="*/ 211 h 347"/>
                    <a:gd name="T28" fmla="*/ 55 w 472"/>
                    <a:gd name="T29" fmla="*/ 205 h 347"/>
                    <a:gd name="T30" fmla="*/ 54 w 472"/>
                    <a:gd name="T31" fmla="*/ 202 h 347"/>
                    <a:gd name="T32" fmla="*/ 52 w 472"/>
                    <a:gd name="T33" fmla="*/ 196 h 347"/>
                    <a:gd name="T34" fmla="*/ 50 w 472"/>
                    <a:gd name="T35" fmla="*/ 192 h 347"/>
                    <a:gd name="T36" fmla="*/ 48 w 472"/>
                    <a:gd name="T37" fmla="*/ 188 h 347"/>
                    <a:gd name="T38" fmla="*/ 46 w 472"/>
                    <a:gd name="T39" fmla="*/ 184 h 347"/>
                    <a:gd name="T40" fmla="*/ 44 w 472"/>
                    <a:gd name="T41" fmla="*/ 180 h 347"/>
                    <a:gd name="T42" fmla="*/ 42 w 472"/>
                    <a:gd name="T43" fmla="*/ 177 h 347"/>
                    <a:gd name="T44" fmla="*/ 36 w 472"/>
                    <a:gd name="T45" fmla="*/ 169 h 347"/>
                    <a:gd name="T46" fmla="*/ 32 w 472"/>
                    <a:gd name="T47" fmla="*/ 163 h 347"/>
                    <a:gd name="T48" fmla="*/ 21 w 472"/>
                    <a:gd name="T49" fmla="*/ 144 h 347"/>
                    <a:gd name="T50" fmla="*/ 2 w 472"/>
                    <a:gd name="T51" fmla="*/ 109 h 347"/>
                    <a:gd name="T52" fmla="*/ 0 w 472"/>
                    <a:gd name="T53" fmla="*/ 100 h 347"/>
                    <a:gd name="T54" fmla="*/ 0 w 472"/>
                    <a:gd name="T55" fmla="*/ 88 h 347"/>
                    <a:gd name="T56" fmla="*/ 48 w 472"/>
                    <a:gd name="T57" fmla="*/ 84 h 347"/>
                    <a:gd name="T58" fmla="*/ 55 w 472"/>
                    <a:gd name="T59" fmla="*/ 79 h 347"/>
                    <a:gd name="T60" fmla="*/ 115 w 472"/>
                    <a:gd name="T61" fmla="*/ 29 h 347"/>
                    <a:gd name="T62" fmla="*/ 167 w 472"/>
                    <a:gd name="T63" fmla="*/ 21 h 347"/>
                    <a:gd name="T64" fmla="*/ 257 w 472"/>
                    <a:gd name="T65" fmla="*/ 2 h 347"/>
                    <a:gd name="T66" fmla="*/ 269 w 472"/>
                    <a:gd name="T67" fmla="*/ 33 h 347"/>
                    <a:gd name="T68" fmla="*/ 278 w 472"/>
                    <a:gd name="T69" fmla="*/ 58 h 347"/>
                    <a:gd name="T70" fmla="*/ 307 w 472"/>
                    <a:gd name="T71" fmla="*/ 75 h 347"/>
                    <a:gd name="T72" fmla="*/ 345 w 472"/>
                    <a:gd name="T73" fmla="*/ 96 h 347"/>
                    <a:gd name="T74" fmla="*/ 372 w 472"/>
                    <a:gd name="T75" fmla="*/ 125 h 347"/>
                    <a:gd name="T76" fmla="*/ 416 w 472"/>
                    <a:gd name="T77" fmla="*/ 123 h 347"/>
                    <a:gd name="T78" fmla="*/ 472 w 472"/>
                    <a:gd name="T79" fmla="*/ 140 h 347"/>
                    <a:gd name="T80" fmla="*/ 407 w 472"/>
                    <a:gd name="T81" fmla="*/ 219 h 347"/>
                    <a:gd name="T82" fmla="*/ 365 w 472"/>
                    <a:gd name="T83" fmla="*/ 255 h 347"/>
                    <a:gd name="T84" fmla="*/ 330 w 472"/>
                    <a:gd name="T85" fmla="*/ 282 h 347"/>
                    <a:gd name="T86" fmla="*/ 265 w 472"/>
                    <a:gd name="T87" fmla="*/ 336 h 347"/>
                    <a:gd name="T88" fmla="*/ 178 w 472"/>
                    <a:gd name="T89" fmla="*/ 278 h 3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472" h="347">
                      <a:moveTo>
                        <a:pt x="176" y="276"/>
                      </a:moveTo>
                      <a:lnTo>
                        <a:pt x="174" y="280"/>
                      </a:lnTo>
                      <a:lnTo>
                        <a:pt x="163" y="267"/>
                      </a:lnTo>
                      <a:lnTo>
                        <a:pt x="159" y="269"/>
                      </a:lnTo>
                      <a:lnTo>
                        <a:pt x="157" y="269"/>
                      </a:lnTo>
                      <a:lnTo>
                        <a:pt x="144" y="267"/>
                      </a:lnTo>
                      <a:lnTo>
                        <a:pt x="142" y="267"/>
                      </a:lnTo>
                      <a:lnTo>
                        <a:pt x="138" y="271"/>
                      </a:lnTo>
                      <a:lnTo>
                        <a:pt x="134" y="267"/>
                      </a:lnTo>
                      <a:lnTo>
                        <a:pt x="132" y="267"/>
                      </a:lnTo>
                      <a:lnTo>
                        <a:pt x="128" y="267"/>
                      </a:lnTo>
                      <a:lnTo>
                        <a:pt x="126" y="267"/>
                      </a:lnTo>
                      <a:lnTo>
                        <a:pt x="125" y="267"/>
                      </a:lnTo>
                      <a:lnTo>
                        <a:pt x="123" y="265"/>
                      </a:lnTo>
                      <a:lnTo>
                        <a:pt x="119" y="265"/>
                      </a:lnTo>
                      <a:lnTo>
                        <a:pt x="117" y="265"/>
                      </a:lnTo>
                      <a:lnTo>
                        <a:pt x="115" y="265"/>
                      </a:lnTo>
                      <a:lnTo>
                        <a:pt x="113" y="265"/>
                      </a:lnTo>
                      <a:lnTo>
                        <a:pt x="109" y="263"/>
                      </a:lnTo>
                      <a:lnTo>
                        <a:pt x="107" y="263"/>
                      </a:lnTo>
                      <a:lnTo>
                        <a:pt x="103" y="261"/>
                      </a:lnTo>
                      <a:lnTo>
                        <a:pt x="98" y="257"/>
                      </a:lnTo>
                      <a:lnTo>
                        <a:pt x="96" y="261"/>
                      </a:lnTo>
                      <a:lnTo>
                        <a:pt x="90" y="259"/>
                      </a:lnTo>
                      <a:lnTo>
                        <a:pt x="90" y="257"/>
                      </a:lnTo>
                      <a:lnTo>
                        <a:pt x="90" y="255"/>
                      </a:lnTo>
                      <a:lnTo>
                        <a:pt x="90" y="253"/>
                      </a:lnTo>
                      <a:lnTo>
                        <a:pt x="90" y="251"/>
                      </a:lnTo>
                      <a:lnTo>
                        <a:pt x="90" y="248"/>
                      </a:lnTo>
                      <a:lnTo>
                        <a:pt x="92" y="246"/>
                      </a:lnTo>
                      <a:lnTo>
                        <a:pt x="92" y="244"/>
                      </a:lnTo>
                      <a:lnTo>
                        <a:pt x="88" y="244"/>
                      </a:lnTo>
                      <a:lnTo>
                        <a:pt x="77" y="242"/>
                      </a:lnTo>
                      <a:lnTo>
                        <a:pt x="75" y="244"/>
                      </a:lnTo>
                      <a:lnTo>
                        <a:pt x="73" y="244"/>
                      </a:lnTo>
                      <a:lnTo>
                        <a:pt x="63" y="230"/>
                      </a:lnTo>
                      <a:lnTo>
                        <a:pt x="61" y="225"/>
                      </a:lnTo>
                      <a:lnTo>
                        <a:pt x="59" y="225"/>
                      </a:lnTo>
                      <a:lnTo>
                        <a:pt x="55" y="217"/>
                      </a:lnTo>
                      <a:lnTo>
                        <a:pt x="57" y="217"/>
                      </a:lnTo>
                      <a:lnTo>
                        <a:pt x="55" y="215"/>
                      </a:lnTo>
                      <a:lnTo>
                        <a:pt x="55" y="211"/>
                      </a:lnTo>
                      <a:lnTo>
                        <a:pt x="55" y="209"/>
                      </a:lnTo>
                      <a:lnTo>
                        <a:pt x="55" y="207"/>
                      </a:lnTo>
                      <a:lnTo>
                        <a:pt x="55" y="205"/>
                      </a:lnTo>
                      <a:lnTo>
                        <a:pt x="54" y="205"/>
                      </a:lnTo>
                      <a:lnTo>
                        <a:pt x="54" y="203"/>
                      </a:lnTo>
                      <a:lnTo>
                        <a:pt x="54" y="202"/>
                      </a:lnTo>
                      <a:lnTo>
                        <a:pt x="52" y="200"/>
                      </a:lnTo>
                      <a:lnTo>
                        <a:pt x="52" y="198"/>
                      </a:lnTo>
                      <a:lnTo>
                        <a:pt x="52" y="196"/>
                      </a:lnTo>
                      <a:lnTo>
                        <a:pt x="50" y="196"/>
                      </a:lnTo>
                      <a:lnTo>
                        <a:pt x="50" y="194"/>
                      </a:lnTo>
                      <a:lnTo>
                        <a:pt x="50" y="192"/>
                      </a:lnTo>
                      <a:lnTo>
                        <a:pt x="48" y="192"/>
                      </a:lnTo>
                      <a:lnTo>
                        <a:pt x="48" y="190"/>
                      </a:lnTo>
                      <a:lnTo>
                        <a:pt x="48" y="188"/>
                      </a:lnTo>
                      <a:lnTo>
                        <a:pt x="46" y="188"/>
                      </a:lnTo>
                      <a:lnTo>
                        <a:pt x="46" y="186"/>
                      </a:lnTo>
                      <a:lnTo>
                        <a:pt x="46" y="184"/>
                      </a:lnTo>
                      <a:lnTo>
                        <a:pt x="44" y="184"/>
                      </a:lnTo>
                      <a:lnTo>
                        <a:pt x="44" y="182"/>
                      </a:lnTo>
                      <a:lnTo>
                        <a:pt x="44" y="180"/>
                      </a:lnTo>
                      <a:lnTo>
                        <a:pt x="42" y="180"/>
                      </a:lnTo>
                      <a:lnTo>
                        <a:pt x="42" y="178"/>
                      </a:lnTo>
                      <a:lnTo>
                        <a:pt x="42" y="177"/>
                      </a:lnTo>
                      <a:lnTo>
                        <a:pt x="40" y="173"/>
                      </a:lnTo>
                      <a:lnTo>
                        <a:pt x="38" y="169"/>
                      </a:lnTo>
                      <a:lnTo>
                        <a:pt x="36" y="169"/>
                      </a:lnTo>
                      <a:lnTo>
                        <a:pt x="36" y="167"/>
                      </a:lnTo>
                      <a:lnTo>
                        <a:pt x="34" y="165"/>
                      </a:lnTo>
                      <a:lnTo>
                        <a:pt x="32" y="163"/>
                      </a:lnTo>
                      <a:lnTo>
                        <a:pt x="25" y="152"/>
                      </a:lnTo>
                      <a:lnTo>
                        <a:pt x="23" y="148"/>
                      </a:lnTo>
                      <a:lnTo>
                        <a:pt x="21" y="144"/>
                      </a:lnTo>
                      <a:lnTo>
                        <a:pt x="19" y="142"/>
                      </a:lnTo>
                      <a:lnTo>
                        <a:pt x="13" y="132"/>
                      </a:lnTo>
                      <a:lnTo>
                        <a:pt x="2" y="109"/>
                      </a:lnTo>
                      <a:lnTo>
                        <a:pt x="0" y="106"/>
                      </a:lnTo>
                      <a:lnTo>
                        <a:pt x="0" y="104"/>
                      </a:lnTo>
                      <a:lnTo>
                        <a:pt x="0" y="100"/>
                      </a:lnTo>
                      <a:lnTo>
                        <a:pt x="0" y="98"/>
                      </a:lnTo>
                      <a:lnTo>
                        <a:pt x="0" y="94"/>
                      </a:lnTo>
                      <a:lnTo>
                        <a:pt x="0" y="88"/>
                      </a:lnTo>
                      <a:lnTo>
                        <a:pt x="29" y="75"/>
                      </a:lnTo>
                      <a:lnTo>
                        <a:pt x="36" y="88"/>
                      </a:lnTo>
                      <a:lnTo>
                        <a:pt x="48" y="84"/>
                      </a:lnTo>
                      <a:lnTo>
                        <a:pt x="54" y="92"/>
                      </a:lnTo>
                      <a:lnTo>
                        <a:pt x="61" y="88"/>
                      </a:lnTo>
                      <a:lnTo>
                        <a:pt x="55" y="79"/>
                      </a:lnTo>
                      <a:lnTo>
                        <a:pt x="75" y="69"/>
                      </a:lnTo>
                      <a:lnTo>
                        <a:pt x="67" y="54"/>
                      </a:lnTo>
                      <a:lnTo>
                        <a:pt x="115" y="29"/>
                      </a:lnTo>
                      <a:lnTo>
                        <a:pt x="123" y="29"/>
                      </a:lnTo>
                      <a:lnTo>
                        <a:pt x="163" y="23"/>
                      </a:lnTo>
                      <a:lnTo>
                        <a:pt x="167" y="21"/>
                      </a:lnTo>
                      <a:lnTo>
                        <a:pt x="173" y="19"/>
                      </a:lnTo>
                      <a:lnTo>
                        <a:pt x="257" y="0"/>
                      </a:lnTo>
                      <a:lnTo>
                        <a:pt x="257" y="2"/>
                      </a:lnTo>
                      <a:lnTo>
                        <a:pt x="267" y="25"/>
                      </a:lnTo>
                      <a:lnTo>
                        <a:pt x="269" y="27"/>
                      </a:lnTo>
                      <a:lnTo>
                        <a:pt x="269" y="33"/>
                      </a:lnTo>
                      <a:lnTo>
                        <a:pt x="249" y="42"/>
                      </a:lnTo>
                      <a:lnTo>
                        <a:pt x="257" y="46"/>
                      </a:lnTo>
                      <a:lnTo>
                        <a:pt x="278" y="58"/>
                      </a:lnTo>
                      <a:lnTo>
                        <a:pt x="286" y="61"/>
                      </a:lnTo>
                      <a:lnTo>
                        <a:pt x="301" y="71"/>
                      </a:lnTo>
                      <a:lnTo>
                        <a:pt x="307" y="75"/>
                      </a:lnTo>
                      <a:lnTo>
                        <a:pt x="324" y="82"/>
                      </a:lnTo>
                      <a:lnTo>
                        <a:pt x="332" y="88"/>
                      </a:lnTo>
                      <a:lnTo>
                        <a:pt x="345" y="96"/>
                      </a:lnTo>
                      <a:lnTo>
                        <a:pt x="351" y="98"/>
                      </a:lnTo>
                      <a:lnTo>
                        <a:pt x="374" y="111"/>
                      </a:lnTo>
                      <a:lnTo>
                        <a:pt x="372" y="125"/>
                      </a:lnTo>
                      <a:lnTo>
                        <a:pt x="372" y="134"/>
                      </a:lnTo>
                      <a:lnTo>
                        <a:pt x="401" y="127"/>
                      </a:lnTo>
                      <a:lnTo>
                        <a:pt x="416" y="123"/>
                      </a:lnTo>
                      <a:lnTo>
                        <a:pt x="466" y="107"/>
                      </a:lnTo>
                      <a:lnTo>
                        <a:pt x="468" y="129"/>
                      </a:lnTo>
                      <a:lnTo>
                        <a:pt x="472" y="140"/>
                      </a:lnTo>
                      <a:lnTo>
                        <a:pt x="441" y="180"/>
                      </a:lnTo>
                      <a:lnTo>
                        <a:pt x="428" y="194"/>
                      </a:lnTo>
                      <a:lnTo>
                        <a:pt x="407" y="219"/>
                      </a:lnTo>
                      <a:lnTo>
                        <a:pt x="397" y="226"/>
                      </a:lnTo>
                      <a:lnTo>
                        <a:pt x="374" y="246"/>
                      </a:lnTo>
                      <a:lnTo>
                        <a:pt x="365" y="255"/>
                      </a:lnTo>
                      <a:lnTo>
                        <a:pt x="357" y="259"/>
                      </a:lnTo>
                      <a:lnTo>
                        <a:pt x="338" y="276"/>
                      </a:lnTo>
                      <a:lnTo>
                        <a:pt x="330" y="282"/>
                      </a:lnTo>
                      <a:lnTo>
                        <a:pt x="284" y="321"/>
                      </a:lnTo>
                      <a:lnTo>
                        <a:pt x="278" y="324"/>
                      </a:lnTo>
                      <a:lnTo>
                        <a:pt x="265" y="336"/>
                      </a:lnTo>
                      <a:lnTo>
                        <a:pt x="249" y="347"/>
                      </a:lnTo>
                      <a:lnTo>
                        <a:pt x="178" y="280"/>
                      </a:lnTo>
                      <a:lnTo>
                        <a:pt x="178" y="278"/>
                      </a:lnTo>
                      <a:lnTo>
                        <a:pt x="176" y="276"/>
                      </a:lnTo>
                      <a:close/>
                    </a:path>
                  </a:pathLst>
                </a:custGeom>
                <a:solidFill>
                  <a:srgbClr val="C0504D">
                    <a:lumMod val="60000"/>
                    <a:lumOff val="40000"/>
                  </a:srgbClr>
                </a:solidFill>
                <a:ln w="3175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de-DE" sz="1800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grpSp>
              <p:nvGrpSpPr>
                <p:cNvPr id="22" name="Gruppieren 21"/>
                <p:cNvGrpSpPr/>
                <p:nvPr/>
              </p:nvGrpSpPr>
              <p:grpSpPr>
                <a:xfrm>
                  <a:off x="2292837" y="1347788"/>
                  <a:ext cx="3642826" cy="3125787"/>
                  <a:chOff x="2292837" y="1347788"/>
                  <a:chExt cx="3642826" cy="3125787"/>
                </a:xfrm>
              </p:grpSpPr>
              <p:sp>
                <p:nvSpPr>
                  <p:cNvPr id="23" name="Freeform 8"/>
                  <p:cNvSpPr>
                    <a:spLocks/>
                  </p:cNvSpPr>
                  <p:nvPr/>
                </p:nvSpPr>
                <p:spPr bwMode="auto">
                  <a:xfrm>
                    <a:off x="4241800" y="1347788"/>
                    <a:ext cx="1360488" cy="771525"/>
                  </a:xfrm>
                  <a:custGeom>
                    <a:avLst/>
                    <a:gdLst>
                      <a:gd name="T0" fmla="*/ 624 w 1071"/>
                      <a:gd name="T1" fmla="*/ 444 h 607"/>
                      <a:gd name="T2" fmla="*/ 501 w 1071"/>
                      <a:gd name="T3" fmla="*/ 474 h 607"/>
                      <a:gd name="T4" fmla="*/ 434 w 1071"/>
                      <a:gd name="T5" fmla="*/ 501 h 607"/>
                      <a:gd name="T6" fmla="*/ 432 w 1071"/>
                      <a:gd name="T7" fmla="*/ 515 h 607"/>
                      <a:gd name="T8" fmla="*/ 428 w 1071"/>
                      <a:gd name="T9" fmla="*/ 522 h 607"/>
                      <a:gd name="T10" fmla="*/ 430 w 1071"/>
                      <a:gd name="T11" fmla="*/ 530 h 607"/>
                      <a:gd name="T12" fmla="*/ 434 w 1071"/>
                      <a:gd name="T13" fmla="*/ 538 h 607"/>
                      <a:gd name="T14" fmla="*/ 445 w 1071"/>
                      <a:gd name="T15" fmla="*/ 547 h 607"/>
                      <a:gd name="T16" fmla="*/ 455 w 1071"/>
                      <a:gd name="T17" fmla="*/ 563 h 607"/>
                      <a:gd name="T18" fmla="*/ 436 w 1071"/>
                      <a:gd name="T19" fmla="*/ 588 h 607"/>
                      <a:gd name="T20" fmla="*/ 422 w 1071"/>
                      <a:gd name="T21" fmla="*/ 570 h 607"/>
                      <a:gd name="T22" fmla="*/ 393 w 1071"/>
                      <a:gd name="T23" fmla="*/ 567 h 607"/>
                      <a:gd name="T24" fmla="*/ 324 w 1071"/>
                      <a:gd name="T25" fmla="*/ 588 h 607"/>
                      <a:gd name="T26" fmla="*/ 282 w 1071"/>
                      <a:gd name="T27" fmla="*/ 605 h 607"/>
                      <a:gd name="T28" fmla="*/ 259 w 1071"/>
                      <a:gd name="T29" fmla="*/ 607 h 607"/>
                      <a:gd name="T30" fmla="*/ 232 w 1071"/>
                      <a:gd name="T31" fmla="*/ 599 h 607"/>
                      <a:gd name="T32" fmla="*/ 196 w 1071"/>
                      <a:gd name="T33" fmla="*/ 584 h 607"/>
                      <a:gd name="T34" fmla="*/ 197 w 1071"/>
                      <a:gd name="T35" fmla="*/ 561 h 607"/>
                      <a:gd name="T36" fmla="*/ 201 w 1071"/>
                      <a:gd name="T37" fmla="*/ 536 h 607"/>
                      <a:gd name="T38" fmla="*/ 215 w 1071"/>
                      <a:gd name="T39" fmla="*/ 459 h 607"/>
                      <a:gd name="T40" fmla="*/ 182 w 1071"/>
                      <a:gd name="T41" fmla="*/ 448 h 607"/>
                      <a:gd name="T42" fmla="*/ 107 w 1071"/>
                      <a:gd name="T43" fmla="*/ 409 h 607"/>
                      <a:gd name="T44" fmla="*/ 105 w 1071"/>
                      <a:gd name="T45" fmla="*/ 394 h 607"/>
                      <a:gd name="T46" fmla="*/ 100 w 1071"/>
                      <a:gd name="T47" fmla="*/ 377 h 607"/>
                      <a:gd name="T48" fmla="*/ 94 w 1071"/>
                      <a:gd name="T49" fmla="*/ 363 h 607"/>
                      <a:gd name="T50" fmla="*/ 88 w 1071"/>
                      <a:gd name="T51" fmla="*/ 350 h 607"/>
                      <a:gd name="T52" fmla="*/ 53 w 1071"/>
                      <a:gd name="T53" fmla="*/ 321 h 607"/>
                      <a:gd name="T54" fmla="*/ 38 w 1071"/>
                      <a:gd name="T55" fmla="*/ 302 h 607"/>
                      <a:gd name="T56" fmla="*/ 55 w 1071"/>
                      <a:gd name="T57" fmla="*/ 231 h 607"/>
                      <a:gd name="T58" fmla="*/ 57 w 1071"/>
                      <a:gd name="T59" fmla="*/ 213 h 607"/>
                      <a:gd name="T60" fmla="*/ 53 w 1071"/>
                      <a:gd name="T61" fmla="*/ 192 h 607"/>
                      <a:gd name="T62" fmla="*/ 11 w 1071"/>
                      <a:gd name="T63" fmla="*/ 60 h 607"/>
                      <a:gd name="T64" fmla="*/ 0 w 1071"/>
                      <a:gd name="T65" fmla="*/ 31 h 607"/>
                      <a:gd name="T66" fmla="*/ 0 w 1071"/>
                      <a:gd name="T67" fmla="*/ 19 h 607"/>
                      <a:gd name="T68" fmla="*/ 4 w 1071"/>
                      <a:gd name="T69" fmla="*/ 2 h 607"/>
                      <a:gd name="T70" fmla="*/ 30 w 1071"/>
                      <a:gd name="T71" fmla="*/ 0 h 607"/>
                      <a:gd name="T72" fmla="*/ 476 w 1071"/>
                      <a:gd name="T73" fmla="*/ 16 h 607"/>
                      <a:gd name="T74" fmla="*/ 660 w 1071"/>
                      <a:gd name="T75" fmla="*/ 23 h 607"/>
                      <a:gd name="T76" fmla="*/ 808 w 1071"/>
                      <a:gd name="T77" fmla="*/ 35 h 607"/>
                      <a:gd name="T78" fmla="*/ 879 w 1071"/>
                      <a:gd name="T79" fmla="*/ 52 h 607"/>
                      <a:gd name="T80" fmla="*/ 912 w 1071"/>
                      <a:gd name="T81" fmla="*/ 92 h 607"/>
                      <a:gd name="T82" fmla="*/ 971 w 1071"/>
                      <a:gd name="T83" fmla="*/ 167 h 607"/>
                      <a:gd name="T84" fmla="*/ 1012 w 1071"/>
                      <a:gd name="T85" fmla="*/ 219 h 607"/>
                      <a:gd name="T86" fmla="*/ 1039 w 1071"/>
                      <a:gd name="T87" fmla="*/ 242 h 607"/>
                      <a:gd name="T88" fmla="*/ 1037 w 1071"/>
                      <a:gd name="T89" fmla="*/ 265 h 607"/>
                      <a:gd name="T90" fmla="*/ 1052 w 1071"/>
                      <a:gd name="T91" fmla="*/ 315 h 607"/>
                      <a:gd name="T92" fmla="*/ 1067 w 1071"/>
                      <a:gd name="T93" fmla="*/ 342 h 607"/>
                      <a:gd name="T94" fmla="*/ 1058 w 1071"/>
                      <a:gd name="T95" fmla="*/ 346 h 607"/>
                      <a:gd name="T96" fmla="*/ 1031 w 1071"/>
                      <a:gd name="T97" fmla="*/ 352 h 6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1071" h="607">
                        <a:moveTo>
                          <a:pt x="1017" y="355"/>
                        </a:moveTo>
                        <a:lnTo>
                          <a:pt x="749" y="417"/>
                        </a:lnTo>
                        <a:lnTo>
                          <a:pt x="624" y="444"/>
                        </a:lnTo>
                        <a:lnTo>
                          <a:pt x="530" y="467"/>
                        </a:lnTo>
                        <a:lnTo>
                          <a:pt x="514" y="471"/>
                        </a:lnTo>
                        <a:lnTo>
                          <a:pt x="501" y="474"/>
                        </a:lnTo>
                        <a:lnTo>
                          <a:pt x="489" y="478"/>
                        </a:lnTo>
                        <a:lnTo>
                          <a:pt x="445" y="498"/>
                        </a:lnTo>
                        <a:lnTo>
                          <a:pt x="434" y="501"/>
                        </a:lnTo>
                        <a:lnTo>
                          <a:pt x="439" y="511"/>
                        </a:lnTo>
                        <a:lnTo>
                          <a:pt x="434" y="513"/>
                        </a:lnTo>
                        <a:lnTo>
                          <a:pt x="432" y="515"/>
                        </a:lnTo>
                        <a:lnTo>
                          <a:pt x="430" y="517"/>
                        </a:lnTo>
                        <a:lnTo>
                          <a:pt x="430" y="519"/>
                        </a:lnTo>
                        <a:lnTo>
                          <a:pt x="428" y="522"/>
                        </a:lnTo>
                        <a:lnTo>
                          <a:pt x="428" y="524"/>
                        </a:lnTo>
                        <a:lnTo>
                          <a:pt x="428" y="528"/>
                        </a:lnTo>
                        <a:lnTo>
                          <a:pt x="430" y="530"/>
                        </a:lnTo>
                        <a:lnTo>
                          <a:pt x="430" y="532"/>
                        </a:lnTo>
                        <a:lnTo>
                          <a:pt x="432" y="536"/>
                        </a:lnTo>
                        <a:lnTo>
                          <a:pt x="434" y="538"/>
                        </a:lnTo>
                        <a:lnTo>
                          <a:pt x="438" y="540"/>
                        </a:lnTo>
                        <a:lnTo>
                          <a:pt x="441" y="544"/>
                        </a:lnTo>
                        <a:lnTo>
                          <a:pt x="445" y="547"/>
                        </a:lnTo>
                        <a:lnTo>
                          <a:pt x="451" y="555"/>
                        </a:lnTo>
                        <a:lnTo>
                          <a:pt x="453" y="559"/>
                        </a:lnTo>
                        <a:lnTo>
                          <a:pt x="455" y="563"/>
                        </a:lnTo>
                        <a:lnTo>
                          <a:pt x="457" y="569"/>
                        </a:lnTo>
                        <a:lnTo>
                          <a:pt x="461" y="580"/>
                        </a:lnTo>
                        <a:lnTo>
                          <a:pt x="436" y="588"/>
                        </a:lnTo>
                        <a:lnTo>
                          <a:pt x="434" y="580"/>
                        </a:lnTo>
                        <a:lnTo>
                          <a:pt x="428" y="574"/>
                        </a:lnTo>
                        <a:lnTo>
                          <a:pt x="422" y="570"/>
                        </a:lnTo>
                        <a:lnTo>
                          <a:pt x="416" y="569"/>
                        </a:lnTo>
                        <a:lnTo>
                          <a:pt x="407" y="567"/>
                        </a:lnTo>
                        <a:lnTo>
                          <a:pt x="393" y="567"/>
                        </a:lnTo>
                        <a:lnTo>
                          <a:pt x="378" y="569"/>
                        </a:lnTo>
                        <a:lnTo>
                          <a:pt x="365" y="572"/>
                        </a:lnTo>
                        <a:lnTo>
                          <a:pt x="324" y="588"/>
                        </a:lnTo>
                        <a:lnTo>
                          <a:pt x="309" y="595"/>
                        </a:lnTo>
                        <a:lnTo>
                          <a:pt x="294" y="601"/>
                        </a:lnTo>
                        <a:lnTo>
                          <a:pt x="282" y="605"/>
                        </a:lnTo>
                        <a:lnTo>
                          <a:pt x="272" y="607"/>
                        </a:lnTo>
                        <a:lnTo>
                          <a:pt x="263" y="607"/>
                        </a:lnTo>
                        <a:lnTo>
                          <a:pt x="259" y="607"/>
                        </a:lnTo>
                        <a:lnTo>
                          <a:pt x="249" y="607"/>
                        </a:lnTo>
                        <a:lnTo>
                          <a:pt x="238" y="603"/>
                        </a:lnTo>
                        <a:lnTo>
                          <a:pt x="232" y="599"/>
                        </a:lnTo>
                        <a:lnTo>
                          <a:pt x="213" y="588"/>
                        </a:lnTo>
                        <a:lnTo>
                          <a:pt x="203" y="586"/>
                        </a:lnTo>
                        <a:lnTo>
                          <a:pt x="196" y="584"/>
                        </a:lnTo>
                        <a:lnTo>
                          <a:pt x="190" y="576"/>
                        </a:lnTo>
                        <a:lnTo>
                          <a:pt x="196" y="565"/>
                        </a:lnTo>
                        <a:lnTo>
                          <a:pt x="197" y="561"/>
                        </a:lnTo>
                        <a:lnTo>
                          <a:pt x="199" y="542"/>
                        </a:lnTo>
                        <a:lnTo>
                          <a:pt x="201" y="538"/>
                        </a:lnTo>
                        <a:lnTo>
                          <a:pt x="201" y="536"/>
                        </a:lnTo>
                        <a:lnTo>
                          <a:pt x="215" y="471"/>
                        </a:lnTo>
                        <a:lnTo>
                          <a:pt x="213" y="469"/>
                        </a:lnTo>
                        <a:lnTo>
                          <a:pt x="215" y="459"/>
                        </a:lnTo>
                        <a:lnTo>
                          <a:pt x="207" y="457"/>
                        </a:lnTo>
                        <a:lnTo>
                          <a:pt x="196" y="451"/>
                        </a:lnTo>
                        <a:lnTo>
                          <a:pt x="182" y="448"/>
                        </a:lnTo>
                        <a:lnTo>
                          <a:pt x="107" y="411"/>
                        </a:lnTo>
                        <a:lnTo>
                          <a:pt x="109" y="409"/>
                        </a:lnTo>
                        <a:lnTo>
                          <a:pt x="107" y="409"/>
                        </a:lnTo>
                        <a:lnTo>
                          <a:pt x="107" y="403"/>
                        </a:lnTo>
                        <a:lnTo>
                          <a:pt x="105" y="400"/>
                        </a:lnTo>
                        <a:lnTo>
                          <a:pt x="105" y="394"/>
                        </a:lnTo>
                        <a:lnTo>
                          <a:pt x="103" y="386"/>
                        </a:lnTo>
                        <a:lnTo>
                          <a:pt x="100" y="378"/>
                        </a:lnTo>
                        <a:lnTo>
                          <a:pt x="100" y="377"/>
                        </a:lnTo>
                        <a:lnTo>
                          <a:pt x="100" y="375"/>
                        </a:lnTo>
                        <a:lnTo>
                          <a:pt x="96" y="369"/>
                        </a:lnTo>
                        <a:lnTo>
                          <a:pt x="94" y="363"/>
                        </a:lnTo>
                        <a:lnTo>
                          <a:pt x="96" y="363"/>
                        </a:lnTo>
                        <a:lnTo>
                          <a:pt x="92" y="355"/>
                        </a:lnTo>
                        <a:lnTo>
                          <a:pt x="88" y="350"/>
                        </a:lnTo>
                        <a:lnTo>
                          <a:pt x="80" y="338"/>
                        </a:lnTo>
                        <a:lnTo>
                          <a:pt x="71" y="330"/>
                        </a:lnTo>
                        <a:lnTo>
                          <a:pt x="53" y="321"/>
                        </a:lnTo>
                        <a:lnTo>
                          <a:pt x="40" y="315"/>
                        </a:lnTo>
                        <a:lnTo>
                          <a:pt x="34" y="315"/>
                        </a:lnTo>
                        <a:lnTo>
                          <a:pt x="38" y="302"/>
                        </a:lnTo>
                        <a:lnTo>
                          <a:pt x="40" y="296"/>
                        </a:lnTo>
                        <a:lnTo>
                          <a:pt x="42" y="288"/>
                        </a:lnTo>
                        <a:lnTo>
                          <a:pt x="55" y="231"/>
                        </a:lnTo>
                        <a:lnTo>
                          <a:pt x="57" y="225"/>
                        </a:lnTo>
                        <a:lnTo>
                          <a:pt x="57" y="219"/>
                        </a:lnTo>
                        <a:lnTo>
                          <a:pt x="57" y="213"/>
                        </a:lnTo>
                        <a:lnTo>
                          <a:pt x="57" y="211"/>
                        </a:lnTo>
                        <a:lnTo>
                          <a:pt x="52" y="192"/>
                        </a:lnTo>
                        <a:lnTo>
                          <a:pt x="53" y="192"/>
                        </a:lnTo>
                        <a:lnTo>
                          <a:pt x="55" y="192"/>
                        </a:lnTo>
                        <a:lnTo>
                          <a:pt x="17" y="71"/>
                        </a:lnTo>
                        <a:lnTo>
                          <a:pt x="11" y="60"/>
                        </a:lnTo>
                        <a:lnTo>
                          <a:pt x="7" y="48"/>
                        </a:lnTo>
                        <a:lnTo>
                          <a:pt x="5" y="42"/>
                        </a:lnTo>
                        <a:lnTo>
                          <a:pt x="0" y="31"/>
                        </a:lnTo>
                        <a:lnTo>
                          <a:pt x="0" y="25"/>
                        </a:lnTo>
                        <a:lnTo>
                          <a:pt x="0" y="21"/>
                        </a:lnTo>
                        <a:lnTo>
                          <a:pt x="0" y="19"/>
                        </a:lnTo>
                        <a:lnTo>
                          <a:pt x="2" y="4"/>
                        </a:lnTo>
                        <a:lnTo>
                          <a:pt x="0" y="2"/>
                        </a:lnTo>
                        <a:lnTo>
                          <a:pt x="4" y="2"/>
                        </a:lnTo>
                        <a:lnTo>
                          <a:pt x="5" y="2"/>
                        </a:lnTo>
                        <a:lnTo>
                          <a:pt x="5" y="0"/>
                        </a:lnTo>
                        <a:lnTo>
                          <a:pt x="30" y="0"/>
                        </a:lnTo>
                        <a:lnTo>
                          <a:pt x="30" y="2"/>
                        </a:lnTo>
                        <a:lnTo>
                          <a:pt x="468" y="16"/>
                        </a:lnTo>
                        <a:lnTo>
                          <a:pt x="476" y="16"/>
                        </a:lnTo>
                        <a:lnTo>
                          <a:pt x="559" y="19"/>
                        </a:lnTo>
                        <a:lnTo>
                          <a:pt x="570" y="19"/>
                        </a:lnTo>
                        <a:lnTo>
                          <a:pt x="660" y="23"/>
                        </a:lnTo>
                        <a:lnTo>
                          <a:pt x="729" y="29"/>
                        </a:lnTo>
                        <a:lnTo>
                          <a:pt x="775" y="33"/>
                        </a:lnTo>
                        <a:lnTo>
                          <a:pt x="808" y="35"/>
                        </a:lnTo>
                        <a:lnTo>
                          <a:pt x="818" y="35"/>
                        </a:lnTo>
                        <a:lnTo>
                          <a:pt x="870" y="39"/>
                        </a:lnTo>
                        <a:lnTo>
                          <a:pt x="879" y="52"/>
                        </a:lnTo>
                        <a:lnTo>
                          <a:pt x="889" y="62"/>
                        </a:lnTo>
                        <a:lnTo>
                          <a:pt x="896" y="71"/>
                        </a:lnTo>
                        <a:lnTo>
                          <a:pt x="912" y="92"/>
                        </a:lnTo>
                        <a:lnTo>
                          <a:pt x="948" y="137"/>
                        </a:lnTo>
                        <a:lnTo>
                          <a:pt x="956" y="148"/>
                        </a:lnTo>
                        <a:lnTo>
                          <a:pt x="971" y="167"/>
                        </a:lnTo>
                        <a:lnTo>
                          <a:pt x="998" y="204"/>
                        </a:lnTo>
                        <a:lnTo>
                          <a:pt x="1004" y="211"/>
                        </a:lnTo>
                        <a:lnTo>
                          <a:pt x="1012" y="219"/>
                        </a:lnTo>
                        <a:lnTo>
                          <a:pt x="1017" y="227"/>
                        </a:lnTo>
                        <a:lnTo>
                          <a:pt x="1025" y="233"/>
                        </a:lnTo>
                        <a:lnTo>
                          <a:pt x="1039" y="242"/>
                        </a:lnTo>
                        <a:lnTo>
                          <a:pt x="1039" y="244"/>
                        </a:lnTo>
                        <a:lnTo>
                          <a:pt x="1037" y="259"/>
                        </a:lnTo>
                        <a:lnTo>
                          <a:pt x="1037" y="265"/>
                        </a:lnTo>
                        <a:lnTo>
                          <a:pt x="1035" y="277"/>
                        </a:lnTo>
                        <a:lnTo>
                          <a:pt x="1035" y="294"/>
                        </a:lnTo>
                        <a:lnTo>
                          <a:pt x="1052" y="315"/>
                        </a:lnTo>
                        <a:lnTo>
                          <a:pt x="1060" y="327"/>
                        </a:lnTo>
                        <a:lnTo>
                          <a:pt x="1071" y="340"/>
                        </a:lnTo>
                        <a:lnTo>
                          <a:pt x="1067" y="342"/>
                        </a:lnTo>
                        <a:lnTo>
                          <a:pt x="1064" y="342"/>
                        </a:lnTo>
                        <a:lnTo>
                          <a:pt x="1062" y="344"/>
                        </a:lnTo>
                        <a:lnTo>
                          <a:pt x="1058" y="346"/>
                        </a:lnTo>
                        <a:lnTo>
                          <a:pt x="1054" y="346"/>
                        </a:lnTo>
                        <a:lnTo>
                          <a:pt x="1042" y="350"/>
                        </a:lnTo>
                        <a:lnTo>
                          <a:pt x="1031" y="352"/>
                        </a:lnTo>
                        <a:lnTo>
                          <a:pt x="1025" y="352"/>
                        </a:lnTo>
                        <a:lnTo>
                          <a:pt x="1017" y="355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60000"/>
                      <a:lumOff val="4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4" name="Freeform 9"/>
                  <p:cNvSpPr>
                    <a:spLocks/>
                  </p:cNvSpPr>
                  <p:nvPr/>
                </p:nvSpPr>
                <p:spPr bwMode="auto">
                  <a:xfrm>
                    <a:off x="2813050" y="2220913"/>
                    <a:ext cx="1503363" cy="1419225"/>
                  </a:xfrm>
                  <a:custGeom>
                    <a:avLst/>
                    <a:gdLst>
                      <a:gd name="T0" fmla="*/ 926 w 1185"/>
                      <a:gd name="T1" fmla="*/ 537 h 1117"/>
                      <a:gd name="T2" fmla="*/ 993 w 1185"/>
                      <a:gd name="T3" fmla="*/ 591 h 1117"/>
                      <a:gd name="T4" fmla="*/ 1016 w 1185"/>
                      <a:gd name="T5" fmla="*/ 637 h 1117"/>
                      <a:gd name="T6" fmla="*/ 1032 w 1185"/>
                      <a:gd name="T7" fmla="*/ 697 h 1117"/>
                      <a:gd name="T8" fmla="*/ 1053 w 1185"/>
                      <a:gd name="T9" fmla="*/ 752 h 1117"/>
                      <a:gd name="T10" fmla="*/ 1083 w 1185"/>
                      <a:gd name="T11" fmla="*/ 795 h 1117"/>
                      <a:gd name="T12" fmla="*/ 1114 w 1185"/>
                      <a:gd name="T13" fmla="*/ 812 h 1117"/>
                      <a:gd name="T14" fmla="*/ 1156 w 1185"/>
                      <a:gd name="T15" fmla="*/ 837 h 1117"/>
                      <a:gd name="T16" fmla="*/ 1170 w 1185"/>
                      <a:gd name="T17" fmla="*/ 850 h 1117"/>
                      <a:gd name="T18" fmla="*/ 1135 w 1185"/>
                      <a:gd name="T19" fmla="*/ 881 h 1117"/>
                      <a:gd name="T20" fmla="*/ 1010 w 1185"/>
                      <a:gd name="T21" fmla="*/ 1063 h 1117"/>
                      <a:gd name="T22" fmla="*/ 959 w 1185"/>
                      <a:gd name="T23" fmla="*/ 1117 h 1117"/>
                      <a:gd name="T24" fmla="*/ 953 w 1185"/>
                      <a:gd name="T25" fmla="*/ 1109 h 1117"/>
                      <a:gd name="T26" fmla="*/ 947 w 1185"/>
                      <a:gd name="T27" fmla="*/ 1106 h 1117"/>
                      <a:gd name="T28" fmla="*/ 928 w 1185"/>
                      <a:gd name="T29" fmla="*/ 1094 h 1117"/>
                      <a:gd name="T30" fmla="*/ 891 w 1185"/>
                      <a:gd name="T31" fmla="*/ 1038 h 1117"/>
                      <a:gd name="T32" fmla="*/ 847 w 1185"/>
                      <a:gd name="T33" fmla="*/ 914 h 1117"/>
                      <a:gd name="T34" fmla="*/ 795 w 1185"/>
                      <a:gd name="T35" fmla="*/ 745 h 1117"/>
                      <a:gd name="T36" fmla="*/ 820 w 1185"/>
                      <a:gd name="T37" fmla="*/ 639 h 1117"/>
                      <a:gd name="T38" fmla="*/ 721 w 1185"/>
                      <a:gd name="T39" fmla="*/ 641 h 1117"/>
                      <a:gd name="T40" fmla="*/ 536 w 1185"/>
                      <a:gd name="T41" fmla="*/ 656 h 1117"/>
                      <a:gd name="T42" fmla="*/ 121 w 1185"/>
                      <a:gd name="T43" fmla="*/ 700 h 1117"/>
                      <a:gd name="T44" fmla="*/ 56 w 1185"/>
                      <a:gd name="T45" fmla="*/ 712 h 1117"/>
                      <a:gd name="T46" fmla="*/ 54 w 1185"/>
                      <a:gd name="T47" fmla="*/ 702 h 1117"/>
                      <a:gd name="T48" fmla="*/ 0 w 1185"/>
                      <a:gd name="T49" fmla="*/ 629 h 1117"/>
                      <a:gd name="T50" fmla="*/ 66 w 1185"/>
                      <a:gd name="T51" fmla="*/ 505 h 1117"/>
                      <a:gd name="T52" fmla="*/ 100 w 1185"/>
                      <a:gd name="T53" fmla="*/ 508 h 1117"/>
                      <a:gd name="T54" fmla="*/ 127 w 1185"/>
                      <a:gd name="T55" fmla="*/ 503 h 1117"/>
                      <a:gd name="T56" fmla="*/ 116 w 1185"/>
                      <a:gd name="T57" fmla="*/ 493 h 1117"/>
                      <a:gd name="T58" fmla="*/ 146 w 1185"/>
                      <a:gd name="T59" fmla="*/ 426 h 1117"/>
                      <a:gd name="T60" fmla="*/ 183 w 1185"/>
                      <a:gd name="T61" fmla="*/ 384 h 1117"/>
                      <a:gd name="T62" fmla="*/ 223 w 1185"/>
                      <a:gd name="T63" fmla="*/ 376 h 1117"/>
                      <a:gd name="T64" fmla="*/ 196 w 1185"/>
                      <a:gd name="T65" fmla="*/ 236 h 1117"/>
                      <a:gd name="T66" fmla="*/ 204 w 1185"/>
                      <a:gd name="T67" fmla="*/ 105 h 1117"/>
                      <a:gd name="T68" fmla="*/ 240 w 1185"/>
                      <a:gd name="T69" fmla="*/ 17 h 1117"/>
                      <a:gd name="T70" fmla="*/ 264 w 1185"/>
                      <a:gd name="T71" fmla="*/ 5 h 1117"/>
                      <a:gd name="T72" fmla="*/ 340 w 1185"/>
                      <a:gd name="T73" fmla="*/ 17 h 1117"/>
                      <a:gd name="T74" fmla="*/ 406 w 1185"/>
                      <a:gd name="T75" fmla="*/ 11 h 1117"/>
                      <a:gd name="T76" fmla="*/ 479 w 1185"/>
                      <a:gd name="T77" fmla="*/ 5 h 1117"/>
                      <a:gd name="T78" fmla="*/ 553 w 1185"/>
                      <a:gd name="T79" fmla="*/ 5 h 1117"/>
                      <a:gd name="T80" fmla="*/ 584 w 1185"/>
                      <a:gd name="T81" fmla="*/ 9 h 1117"/>
                      <a:gd name="T82" fmla="*/ 642 w 1185"/>
                      <a:gd name="T83" fmla="*/ 32 h 1117"/>
                      <a:gd name="T84" fmla="*/ 688 w 1185"/>
                      <a:gd name="T85" fmla="*/ 51 h 1117"/>
                      <a:gd name="T86" fmla="*/ 772 w 1185"/>
                      <a:gd name="T87" fmla="*/ 140 h 1117"/>
                      <a:gd name="T88" fmla="*/ 788 w 1185"/>
                      <a:gd name="T89" fmla="*/ 157 h 1117"/>
                      <a:gd name="T90" fmla="*/ 851 w 1185"/>
                      <a:gd name="T91" fmla="*/ 432 h 1117"/>
                      <a:gd name="T92" fmla="*/ 863 w 1185"/>
                      <a:gd name="T93" fmla="*/ 468 h 1117"/>
                      <a:gd name="T94" fmla="*/ 882 w 1185"/>
                      <a:gd name="T95" fmla="*/ 499 h 11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1185" h="1117">
                        <a:moveTo>
                          <a:pt x="907" y="524"/>
                        </a:moveTo>
                        <a:lnTo>
                          <a:pt x="914" y="530"/>
                        </a:lnTo>
                        <a:lnTo>
                          <a:pt x="926" y="535"/>
                        </a:lnTo>
                        <a:lnTo>
                          <a:pt x="926" y="537"/>
                        </a:lnTo>
                        <a:lnTo>
                          <a:pt x="959" y="558"/>
                        </a:lnTo>
                        <a:lnTo>
                          <a:pt x="974" y="572"/>
                        </a:lnTo>
                        <a:lnTo>
                          <a:pt x="986" y="583"/>
                        </a:lnTo>
                        <a:lnTo>
                          <a:pt x="993" y="591"/>
                        </a:lnTo>
                        <a:lnTo>
                          <a:pt x="999" y="601"/>
                        </a:lnTo>
                        <a:lnTo>
                          <a:pt x="1003" y="608"/>
                        </a:lnTo>
                        <a:lnTo>
                          <a:pt x="1010" y="622"/>
                        </a:lnTo>
                        <a:lnTo>
                          <a:pt x="1016" y="637"/>
                        </a:lnTo>
                        <a:lnTo>
                          <a:pt x="1020" y="643"/>
                        </a:lnTo>
                        <a:lnTo>
                          <a:pt x="1024" y="662"/>
                        </a:lnTo>
                        <a:lnTo>
                          <a:pt x="1028" y="672"/>
                        </a:lnTo>
                        <a:lnTo>
                          <a:pt x="1032" y="697"/>
                        </a:lnTo>
                        <a:lnTo>
                          <a:pt x="1037" y="718"/>
                        </a:lnTo>
                        <a:lnTo>
                          <a:pt x="1041" y="722"/>
                        </a:lnTo>
                        <a:lnTo>
                          <a:pt x="1047" y="741"/>
                        </a:lnTo>
                        <a:lnTo>
                          <a:pt x="1053" y="752"/>
                        </a:lnTo>
                        <a:lnTo>
                          <a:pt x="1055" y="758"/>
                        </a:lnTo>
                        <a:lnTo>
                          <a:pt x="1060" y="766"/>
                        </a:lnTo>
                        <a:lnTo>
                          <a:pt x="1068" y="777"/>
                        </a:lnTo>
                        <a:lnTo>
                          <a:pt x="1083" y="795"/>
                        </a:lnTo>
                        <a:lnTo>
                          <a:pt x="1089" y="800"/>
                        </a:lnTo>
                        <a:lnTo>
                          <a:pt x="1103" y="808"/>
                        </a:lnTo>
                        <a:lnTo>
                          <a:pt x="1114" y="814"/>
                        </a:lnTo>
                        <a:lnTo>
                          <a:pt x="1114" y="812"/>
                        </a:lnTo>
                        <a:lnTo>
                          <a:pt x="1120" y="814"/>
                        </a:lnTo>
                        <a:lnTo>
                          <a:pt x="1118" y="818"/>
                        </a:lnTo>
                        <a:lnTo>
                          <a:pt x="1147" y="829"/>
                        </a:lnTo>
                        <a:lnTo>
                          <a:pt x="1156" y="837"/>
                        </a:lnTo>
                        <a:lnTo>
                          <a:pt x="1170" y="841"/>
                        </a:lnTo>
                        <a:lnTo>
                          <a:pt x="1179" y="843"/>
                        </a:lnTo>
                        <a:lnTo>
                          <a:pt x="1185" y="843"/>
                        </a:lnTo>
                        <a:lnTo>
                          <a:pt x="1170" y="850"/>
                        </a:lnTo>
                        <a:lnTo>
                          <a:pt x="1158" y="856"/>
                        </a:lnTo>
                        <a:lnTo>
                          <a:pt x="1156" y="856"/>
                        </a:lnTo>
                        <a:lnTo>
                          <a:pt x="1158" y="860"/>
                        </a:lnTo>
                        <a:lnTo>
                          <a:pt x="1135" y="881"/>
                        </a:lnTo>
                        <a:lnTo>
                          <a:pt x="1131" y="879"/>
                        </a:lnTo>
                        <a:lnTo>
                          <a:pt x="1070" y="960"/>
                        </a:lnTo>
                        <a:lnTo>
                          <a:pt x="1070" y="962"/>
                        </a:lnTo>
                        <a:lnTo>
                          <a:pt x="1010" y="1063"/>
                        </a:lnTo>
                        <a:lnTo>
                          <a:pt x="1003" y="1075"/>
                        </a:lnTo>
                        <a:lnTo>
                          <a:pt x="984" y="1096"/>
                        </a:lnTo>
                        <a:lnTo>
                          <a:pt x="978" y="1102"/>
                        </a:lnTo>
                        <a:lnTo>
                          <a:pt x="959" y="1117"/>
                        </a:lnTo>
                        <a:lnTo>
                          <a:pt x="957" y="1115"/>
                        </a:lnTo>
                        <a:lnTo>
                          <a:pt x="955" y="1113"/>
                        </a:lnTo>
                        <a:lnTo>
                          <a:pt x="953" y="1111"/>
                        </a:lnTo>
                        <a:lnTo>
                          <a:pt x="953" y="1109"/>
                        </a:lnTo>
                        <a:lnTo>
                          <a:pt x="951" y="1111"/>
                        </a:lnTo>
                        <a:lnTo>
                          <a:pt x="947" y="1107"/>
                        </a:lnTo>
                        <a:lnTo>
                          <a:pt x="949" y="1107"/>
                        </a:lnTo>
                        <a:lnTo>
                          <a:pt x="947" y="1106"/>
                        </a:lnTo>
                        <a:lnTo>
                          <a:pt x="941" y="1102"/>
                        </a:lnTo>
                        <a:lnTo>
                          <a:pt x="938" y="1098"/>
                        </a:lnTo>
                        <a:lnTo>
                          <a:pt x="936" y="1100"/>
                        </a:lnTo>
                        <a:lnTo>
                          <a:pt x="928" y="1094"/>
                        </a:lnTo>
                        <a:lnTo>
                          <a:pt x="920" y="1086"/>
                        </a:lnTo>
                        <a:lnTo>
                          <a:pt x="914" y="1079"/>
                        </a:lnTo>
                        <a:lnTo>
                          <a:pt x="899" y="1056"/>
                        </a:lnTo>
                        <a:lnTo>
                          <a:pt x="891" y="1038"/>
                        </a:lnTo>
                        <a:lnTo>
                          <a:pt x="884" y="1019"/>
                        </a:lnTo>
                        <a:lnTo>
                          <a:pt x="880" y="992"/>
                        </a:lnTo>
                        <a:lnTo>
                          <a:pt x="866" y="929"/>
                        </a:lnTo>
                        <a:lnTo>
                          <a:pt x="847" y="914"/>
                        </a:lnTo>
                        <a:lnTo>
                          <a:pt x="845" y="912"/>
                        </a:lnTo>
                        <a:lnTo>
                          <a:pt x="782" y="862"/>
                        </a:lnTo>
                        <a:lnTo>
                          <a:pt x="845" y="783"/>
                        </a:lnTo>
                        <a:lnTo>
                          <a:pt x="795" y="745"/>
                        </a:lnTo>
                        <a:lnTo>
                          <a:pt x="817" y="716"/>
                        </a:lnTo>
                        <a:lnTo>
                          <a:pt x="811" y="710"/>
                        </a:lnTo>
                        <a:lnTo>
                          <a:pt x="849" y="660"/>
                        </a:lnTo>
                        <a:lnTo>
                          <a:pt x="820" y="639"/>
                        </a:lnTo>
                        <a:lnTo>
                          <a:pt x="822" y="635"/>
                        </a:lnTo>
                        <a:lnTo>
                          <a:pt x="828" y="629"/>
                        </a:lnTo>
                        <a:lnTo>
                          <a:pt x="820" y="631"/>
                        </a:lnTo>
                        <a:lnTo>
                          <a:pt x="721" y="641"/>
                        </a:lnTo>
                        <a:lnTo>
                          <a:pt x="632" y="649"/>
                        </a:lnTo>
                        <a:lnTo>
                          <a:pt x="580" y="652"/>
                        </a:lnTo>
                        <a:lnTo>
                          <a:pt x="542" y="656"/>
                        </a:lnTo>
                        <a:lnTo>
                          <a:pt x="536" y="656"/>
                        </a:lnTo>
                        <a:lnTo>
                          <a:pt x="354" y="675"/>
                        </a:lnTo>
                        <a:lnTo>
                          <a:pt x="344" y="675"/>
                        </a:lnTo>
                        <a:lnTo>
                          <a:pt x="254" y="685"/>
                        </a:lnTo>
                        <a:lnTo>
                          <a:pt x="121" y="700"/>
                        </a:lnTo>
                        <a:lnTo>
                          <a:pt x="104" y="704"/>
                        </a:lnTo>
                        <a:lnTo>
                          <a:pt x="96" y="708"/>
                        </a:lnTo>
                        <a:lnTo>
                          <a:pt x="54" y="714"/>
                        </a:lnTo>
                        <a:lnTo>
                          <a:pt x="56" y="712"/>
                        </a:lnTo>
                        <a:lnTo>
                          <a:pt x="56" y="710"/>
                        </a:lnTo>
                        <a:lnTo>
                          <a:pt x="58" y="706"/>
                        </a:lnTo>
                        <a:lnTo>
                          <a:pt x="58" y="702"/>
                        </a:lnTo>
                        <a:lnTo>
                          <a:pt x="54" y="702"/>
                        </a:lnTo>
                        <a:lnTo>
                          <a:pt x="47" y="702"/>
                        </a:lnTo>
                        <a:lnTo>
                          <a:pt x="18" y="693"/>
                        </a:lnTo>
                        <a:lnTo>
                          <a:pt x="10" y="651"/>
                        </a:lnTo>
                        <a:lnTo>
                          <a:pt x="0" y="629"/>
                        </a:lnTo>
                        <a:lnTo>
                          <a:pt x="29" y="568"/>
                        </a:lnTo>
                        <a:lnTo>
                          <a:pt x="41" y="526"/>
                        </a:lnTo>
                        <a:lnTo>
                          <a:pt x="56" y="501"/>
                        </a:lnTo>
                        <a:lnTo>
                          <a:pt x="66" y="505"/>
                        </a:lnTo>
                        <a:lnTo>
                          <a:pt x="77" y="508"/>
                        </a:lnTo>
                        <a:lnTo>
                          <a:pt x="81" y="510"/>
                        </a:lnTo>
                        <a:lnTo>
                          <a:pt x="95" y="510"/>
                        </a:lnTo>
                        <a:lnTo>
                          <a:pt x="100" y="508"/>
                        </a:lnTo>
                        <a:lnTo>
                          <a:pt x="106" y="503"/>
                        </a:lnTo>
                        <a:lnTo>
                          <a:pt x="112" y="503"/>
                        </a:lnTo>
                        <a:lnTo>
                          <a:pt x="125" y="508"/>
                        </a:lnTo>
                        <a:lnTo>
                          <a:pt x="127" y="503"/>
                        </a:lnTo>
                        <a:lnTo>
                          <a:pt x="125" y="501"/>
                        </a:lnTo>
                        <a:lnTo>
                          <a:pt x="121" y="499"/>
                        </a:lnTo>
                        <a:lnTo>
                          <a:pt x="114" y="497"/>
                        </a:lnTo>
                        <a:lnTo>
                          <a:pt x="116" y="493"/>
                        </a:lnTo>
                        <a:lnTo>
                          <a:pt x="129" y="462"/>
                        </a:lnTo>
                        <a:lnTo>
                          <a:pt x="135" y="445"/>
                        </a:lnTo>
                        <a:lnTo>
                          <a:pt x="141" y="434"/>
                        </a:lnTo>
                        <a:lnTo>
                          <a:pt x="146" y="426"/>
                        </a:lnTo>
                        <a:lnTo>
                          <a:pt x="154" y="418"/>
                        </a:lnTo>
                        <a:lnTo>
                          <a:pt x="168" y="397"/>
                        </a:lnTo>
                        <a:lnTo>
                          <a:pt x="177" y="382"/>
                        </a:lnTo>
                        <a:lnTo>
                          <a:pt x="183" y="384"/>
                        </a:lnTo>
                        <a:lnTo>
                          <a:pt x="194" y="364"/>
                        </a:lnTo>
                        <a:lnTo>
                          <a:pt x="198" y="364"/>
                        </a:lnTo>
                        <a:lnTo>
                          <a:pt x="200" y="378"/>
                        </a:lnTo>
                        <a:lnTo>
                          <a:pt x="223" y="376"/>
                        </a:lnTo>
                        <a:lnTo>
                          <a:pt x="210" y="355"/>
                        </a:lnTo>
                        <a:lnTo>
                          <a:pt x="208" y="347"/>
                        </a:lnTo>
                        <a:lnTo>
                          <a:pt x="202" y="301"/>
                        </a:lnTo>
                        <a:lnTo>
                          <a:pt x="196" y="236"/>
                        </a:lnTo>
                        <a:lnTo>
                          <a:pt x="194" y="161"/>
                        </a:lnTo>
                        <a:lnTo>
                          <a:pt x="194" y="142"/>
                        </a:lnTo>
                        <a:lnTo>
                          <a:pt x="198" y="126"/>
                        </a:lnTo>
                        <a:lnTo>
                          <a:pt x="204" y="105"/>
                        </a:lnTo>
                        <a:lnTo>
                          <a:pt x="214" y="84"/>
                        </a:lnTo>
                        <a:lnTo>
                          <a:pt x="229" y="46"/>
                        </a:lnTo>
                        <a:lnTo>
                          <a:pt x="239" y="21"/>
                        </a:lnTo>
                        <a:lnTo>
                          <a:pt x="240" y="17"/>
                        </a:lnTo>
                        <a:lnTo>
                          <a:pt x="237" y="15"/>
                        </a:lnTo>
                        <a:lnTo>
                          <a:pt x="244" y="0"/>
                        </a:lnTo>
                        <a:lnTo>
                          <a:pt x="254" y="2"/>
                        </a:lnTo>
                        <a:lnTo>
                          <a:pt x="264" y="5"/>
                        </a:lnTo>
                        <a:lnTo>
                          <a:pt x="292" y="11"/>
                        </a:lnTo>
                        <a:lnTo>
                          <a:pt x="312" y="11"/>
                        </a:lnTo>
                        <a:lnTo>
                          <a:pt x="315" y="11"/>
                        </a:lnTo>
                        <a:lnTo>
                          <a:pt x="340" y="17"/>
                        </a:lnTo>
                        <a:lnTo>
                          <a:pt x="354" y="15"/>
                        </a:lnTo>
                        <a:lnTo>
                          <a:pt x="356" y="13"/>
                        </a:lnTo>
                        <a:lnTo>
                          <a:pt x="358" y="5"/>
                        </a:lnTo>
                        <a:lnTo>
                          <a:pt x="406" y="11"/>
                        </a:lnTo>
                        <a:lnTo>
                          <a:pt x="409" y="11"/>
                        </a:lnTo>
                        <a:lnTo>
                          <a:pt x="411" y="13"/>
                        </a:lnTo>
                        <a:lnTo>
                          <a:pt x="463" y="5"/>
                        </a:lnTo>
                        <a:lnTo>
                          <a:pt x="479" y="5"/>
                        </a:lnTo>
                        <a:lnTo>
                          <a:pt x="505" y="3"/>
                        </a:lnTo>
                        <a:lnTo>
                          <a:pt x="530" y="3"/>
                        </a:lnTo>
                        <a:lnTo>
                          <a:pt x="546" y="5"/>
                        </a:lnTo>
                        <a:lnTo>
                          <a:pt x="553" y="5"/>
                        </a:lnTo>
                        <a:lnTo>
                          <a:pt x="569" y="11"/>
                        </a:lnTo>
                        <a:lnTo>
                          <a:pt x="573" y="3"/>
                        </a:lnTo>
                        <a:lnTo>
                          <a:pt x="575" y="7"/>
                        </a:lnTo>
                        <a:lnTo>
                          <a:pt x="584" y="9"/>
                        </a:lnTo>
                        <a:lnTo>
                          <a:pt x="590" y="11"/>
                        </a:lnTo>
                        <a:lnTo>
                          <a:pt x="630" y="30"/>
                        </a:lnTo>
                        <a:lnTo>
                          <a:pt x="640" y="32"/>
                        </a:lnTo>
                        <a:lnTo>
                          <a:pt x="642" y="32"/>
                        </a:lnTo>
                        <a:lnTo>
                          <a:pt x="659" y="40"/>
                        </a:lnTo>
                        <a:lnTo>
                          <a:pt x="682" y="51"/>
                        </a:lnTo>
                        <a:lnTo>
                          <a:pt x="684" y="50"/>
                        </a:lnTo>
                        <a:lnTo>
                          <a:pt x="688" y="51"/>
                        </a:lnTo>
                        <a:lnTo>
                          <a:pt x="692" y="53"/>
                        </a:lnTo>
                        <a:lnTo>
                          <a:pt x="728" y="90"/>
                        </a:lnTo>
                        <a:lnTo>
                          <a:pt x="759" y="121"/>
                        </a:lnTo>
                        <a:lnTo>
                          <a:pt x="772" y="140"/>
                        </a:lnTo>
                        <a:lnTo>
                          <a:pt x="778" y="149"/>
                        </a:lnTo>
                        <a:lnTo>
                          <a:pt x="782" y="147"/>
                        </a:lnTo>
                        <a:lnTo>
                          <a:pt x="786" y="157"/>
                        </a:lnTo>
                        <a:lnTo>
                          <a:pt x="788" y="157"/>
                        </a:lnTo>
                        <a:lnTo>
                          <a:pt x="799" y="180"/>
                        </a:lnTo>
                        <a:lnTo>
                          <a:pt x="824" y="305"/>
                        </a:lnTo>
                        <a:lnTo>
                          <a:pt x="826" y="311"/>
                        </a:lnTo>
                        <a:lnTo>
                          <a:pt x="851" y="432"/>
                        </a:lnTo>
                        <a:lnTo>
                          <a:pt x="853" y="441"/>
                        </a:lnTo>
                        <a:lnTo>
                          <a:pt x="857" y="453"/>
                        </a:lnTo>
                        <a:lnTo>
                          <a:pt x="859" y="460"/>
                        </a:lnTo>
                        <a:lnTo>
                          <a:pt x="863" y="468"/>
                        </a:lnTo>
                        <a:lnTo>
                          <a:pt x="868" y="478"/>
                        </a:lnTo>
                        <a:lnTo>
                          <a:pt x="872" y="485"/>
                        </a:lnTo>
                        <a:lnTo>
                          <a:pt x="876" y="491"/>
                        </a:lnTo>
                        <a:lnTo>
                          <a:pt x="882" y="499"/>
                        </a:lnTo>
                        <a:lnTo>
                          <a:pt x="888" y="505"/>
                        </a:lnTo>
                        <a:lnTo>
                          <a:pt x="899" y="516"/>
                        </a:lnTo>
                        <a:lnTo>
                          <a:pt x="907" y="524"/>
                        </a:lnTo>
                        <a:close/>
                      </a:path>
                    </a:pathLst>
                  </a:custGeom>
                  <a:solidFill>
                    <a:srgbClr val="902C2C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5" name="Freeform 10"/>
                  <p:cNvSpPr>
                    <a:spLocks/>
                  </p:cNvSpPr>
                  <p:nvPr/>
                </p:nvSpPr>
                <p:spPr bwMode="auto">
                  <a:xfrm>
                    <a:off x="3686175" y="2070100"/>
                    <a:ext cx="903288" cy="1222375"/>
                  </a:xfrm>
                  <a:custGeom>
                    <a:avLst/>
                    <a:gdLst>
                      <a:gd name="T0" fmla="*/ 645 w 712"/>
                      <a:gd name="T1" fmla="*/ 729 h 962"/>
                      <a:gd name="T2" fmla="*/ 639 w 712"/>
                      <a:gd name="T3" fmla="*/ 798 h 962"/>
                      <a:gd name="T4" fmla="*/ 635 w 712"/>
                      <a:gd name="T5" fmla="*/ 835 h 962"/>
                      <a:gd name="T6" fmla="*/ 641 w 712"/>
                      <a:gd name="T7" fmla="*/ 854 h 962"/>
                      <a:gd name="T8" fmla="*/ 637 w 712"/>
                      <a:gd name="T9" fmla="*/ 871 h 962"/>
                      <a:gd name="T10" fmla="*/ 630 w 712"/>
                      <a:gd name="T11" fmla="*/ 892 h 962"/>
                      <a:gd name="T12" fmla="*/ 605 w 712"/>
                      <a:gd name="T13" fmla="*/ 910 h 962"/>
                      <a:gd name="T14" fmla="*/ 491 w 712"/>
                      <a:gd name="T15" fmla="*/ 962 h 962"/>
                      <a:gd name="T16" fmla="*/ 430 w 712"/>
                      <a:gd name="T17" fmla="*/ 937 h 962"/>
                      <a:gd name="T18" fmla="*/ 415 w 712"/>
                      <a:gd name="T19" fmla="*/ 927 h 962"/>
                      <a:gd name="T20" fmla="*/ 372 w 712"/>
                      <a:gd name="T21" fmla="*/ 885 h 962"/>
                      <a:gd name="T22" fmla="*/ 353 w 712"/>
                      <a:gd name="T23" fmla="*/ 841 h 962"/>
                      <a:gd name="T24" fmla="*/ 336 w 712"/>
                      <a:gd name="T25" fmla="*/ 781 h 962"/>
                      <a:gd name="T26" fmla="*/ 315 w 712"/>
                      <a:gd name="T27" fmla="*/ 727 h 962"/>
                      <a:gd name="T28" fmla="*/ 286 w 712"/>
                      <a:gd name="T29" fmla="*/ 691 h 962"/>
                      <a:gd name="T30" fmla="*/ 226 w 712"/>
                      <a:gd name="T31" fmla="*/ 649 h 962"/>
                      <a:gd name="T32" fmla="*/ 194 w 712"/>
                      <a:gd name="T33" fmla="*/ 618 h 962"/>
                      <a:gd name="T34" fmla="*/ 175 w 712"/>
                      <a:gd name="T35" fmla="*/ 587 h 962"/>
                      <a:gd name="T36" fmla="*/ 163 w 712"/>
                      <a:gd name="T37" fmla="*/ 551 h 962"/>
                      <a:gd name="T38" fmla="*/ 100 w 712"/>
                      <a:gd name="T39" fmla="*/ 276 h 962"/>
                      <a:gd name="T40" fmla="*/ 84 w 712"/>
                      <a:gd name="T41" fmla="*/ 259 h 962"/>
                      <a:gd name="T42" fmla="*/ 21 w 712"/>
                      <a:gd name="T43" fmla="*/ 178 h 962"/>
                      <a:gd name="T44" fmla="*/ 19 w 712"/>
                      <a:gd name="T45" fmla="*/ 147 h 962"/>
                      <a:gd name="T46" fmla="*/ 13 w 712"/>
                      <a:gd name="T47" fmla="*/ 105 h 962"/>
                      <a:gd name="T48" fmla="*/ 6 w 712"/>
                      <a:gd name="T49" fmla="*/ 76 h 962"/>
                      <a:gd name="T50" fmla="*/ 23 w 712"/>
                      <a:gd name="T51" fmla="*/ 73 h 962"/>
                      <a:gd name="T52" fmla="*/ 102 w 712"/>
                      <a:gd name="T53" fmla="*/ 96 h 962"/>
                      <a:gd name="T54" fmla="*/ 240 w 712"/>
                      <a:gd name="T55" fmla="*/ 90 h 962"/>
                      <a:gd name="T56" fmla="*/ 290 w 712"/>
                      <a:gd name="T57" fmla="*/ 69 h 962"/>
                      <a:gd name="T58" fmla="*/ 321 w 712"/>
                      <a:gd name="T59" fmla="*/ 53 h 962"/>
                      <a:gd name="T60" fmla="*/ 388 w 712"/>
                      <a:gd name="T61" fmla="*/ 42 h 962"/>
                      <a:gd name="T62" fmla="*/ 432 w 712"/>
                      <a:gd name="T63" fmla="*/ 40 h 962"/>
                      <a:gd name="T64" fmla="*/ 516 w 712"/>
                      <a:gd name="T65" fmla="*/ 44 h 962"/>
                      <a:gd name="T66" fmla="*/ 566 w 712"/>
                      <a:gd name="T67" fmla="*/ 9 h 962"/>
                      <a:gd name="T68" fmla="*/ 597 w 712"/>
                      <a:gd name="T69" fmla="*/ 0 h 962"/>
                      <a:gd name="T70" fmla="*/ 624 w 712"/>
                      <a:gd name="T71" fmla="*/ 5 h 962"/>
                      <a:gd name="T72" fmla="*/ 651 w 712"/>
                      <a:gd name="T73" fmla="*/ 19 h 962"/>
                      <a:gd name="T74" fmla="*/ 697 w 712"/>
                      <a:gd name="T75" fmla="*/ 38 h 962"/>
                      <a:gd name="T76" fmla="*/ 672 w 712"/>
                      <a:gd name="T77" fmla="*/ 42 h 962"/>
                      <a:gd name="T78" fmla="*/ 680 w 712"/>
                      <a:gd name="T79" fmla="*/ 73 h 962"/>
                      <a:gd name="T80" fmla="*/ 659 w 712"/>
                      <a:gd name="T81" fmla="*/ 122 h 962"/>
                      <a:gd name="T82" fmla="*/ 645 w 712"/>
                      <a:gd name="T83" fmla="*/ 126 h 962"/>
                      <a:gd name="T84" fmla="*/ 639 w 712"/>
                      <a:gd name="T85" fmla="*/ 184 h 962"/>
                      <a:gd name="T86" fmla="*/ 676 w 712"/>
                      <a:gd name="T87" fmla="*/ 357 h 962"/>
                      <a:gd name="T88" fmla="*/ 687 w 712"/>
                      <a:gd name="T89" fmla="*/ 395 h 962"/>
                      <a:gd name="T90" fmla="*/ 689 w 712"/>
                      <a:gd name="T91" fmla="*/ 414 h 962"/>
                      <a:gd name="T92" fmla="*/ 699 w 712"/>
                      <a:gd name="T93" fmla="*/ 443 h 962"/>
                      <a:gd name="T94" fmla="*/ 707 w 712"/>
                      <a:gd name="T95" fmla="*/ 478 h 962"/>
                      <a:gd name="T96" fmla="*/ 712 w 712"/>
                      <a:gd name="T97" fmla="*/ 518 h 962"/>
                      <a:gd name="T98" fmla="*/ 712 w 712"/>
                      <a:gd name="T99" fmla="*/ 547 h 962"/>
                      <a:gd name="T100" fmla="*/ 708 w 712"/>
                      <a:gd name="T101" fmla="*/ 574 h 962"/>
                      <a:gd name="T102" fmla="*/ 695 w 712"/>
                      <a:gd name="T103" fmla="*/ 610 h 962"/>
                      <a:gd name="T104" fmla="*/ 660 w 712"/>
                      <a:gd name="T105" fmla="*/ 685 h 962"/>
                      <a:gd name="T106" fmla="*/ 641 w 712"/>
                      <a:gd name="T107" fmla="*/ 720 h 9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712" h="962">
                        <a:moveTo>
                          <a:pt x="641" y="720"/>
                        </a:moveTo>
                        <a:lnTo>
                          <a:pt x="647" y="720"/>
                        </a:lnTo>
                        <a:lnTo>
                          <a:pt x="649" y="720"/>
                        </a:lnTo>
                        <a:lnTo>
                          <a:pt x="645" y="729"/>
                        </a:lnTo>
                        <a:lnTo>
                          <a:pt x="643" y="743"/>
                        </a:lnTo>
                        <a:lnTo>
                          <a:pt x="641" y="764"/>
                        </a:lnTo>
                        <a:lnTo>
                          <a:pt x="639" y="791"/>
                        </a:lnTo>
                        <a:lnTo>
                          <a:pt x="639" y="798"/>
                        </a:lnTo>
                        <a:lnTo>
                          <a:pt x="632" y="816"/>
                        </a:lnTo>
                        <a:lnTo>
                          <a:pt x="632" y="819"/>
                        </a:lnTo>
                        <a:lnTo>
                          <a:pt x="632" y="827"/>
                        </a:lnTo>
                        <a:lnTo>
                          <a:pt x="635" y="835"/>
                        </a:lnTo>
                        <a:lnTo>
                          <a:pt x="635" y="837"/>
                        </a:lnTo>
                        <a:lnTo>
                          <a:pt x="637" y="842"/>
                        </a:lnTo>
                        <a:lnTo>
                          <a:pt x="639" y="848"/>
                        </a:lnTo>
                        <a:lnTo>
                          <a:pt x="641" y="854"/>
                        </a:lnTo>
                        <a:lnTo>
                          <a:pt x="643" y="860"/>
                        </a:lnTo>
                        <a:lnTo>
                          <a:pt x="643" y="864"/>
                        </a:lnTo>
                        <a:lnTo>
                          <a:pt x="639" y="864"/>
                        </a:lnTo>
                        <a:lnTo>
                          <a:pt x="637" y="871"/>
                        </a:lnTo>
                        <a:lnTo>
                          <a:pt x="635" y="877"/>
                        </a:lnTo>
                        <a:lnTo>
                          <a:pt x="635" y="881"/>
                        </a:lnTo>
                        <a:lnTo>
                          <a:pt x="634" y="885"/>
                        </a:lnTo>
                        <a:lnTo>
                          <a:pt x="630" y="892"/>
                        </a:lnTo>
                        <a:lnTo>
                          <a:pt x="630" y="896"/>
                        </a:lnTo>
                        <a:lnTo>
                          <a:pt x="626" y="900"/>
                        </a:lnTo>
                        <a:lnTo>
                          <a:pt x="620" y="902"/>
                        </a:lnTo>
                        <a:lnTo>
                          <a:pt x="605" y="910"/>
                        </a:lnTo>
                        <a:lnTo>
                          <a:pt x="587" y="917"/>
                        </a:lnTo>
                        <a:lnTo>
                          <a:pt x="511" y="956"/>
                        </a:lnTo>
                        <a:lnTo>
                          <a:pt x="499" y="958"/>
                        </a:lnTo>
                        <a:lnTo>
                          <a:pt x="491" y="962"/>
                        </a:lnTo>
                        <a:lnTo>
                          <a:pt x="482" y="960"/>
                        </a:lnTo>
                        <a:lnTo>
                          <a:pt x="468" y="956"/>
                        </a:lnTo>
                        <a:lnTo>
                          <a:pt x="459" y="948"/>
                        </a:lnTo>
                        <a:lnTo>
                          <a:pt x="430" y="937"/>
                        </a:lnTo>
                        <a:lnTo>
                          <a:pt x="432" y="933"/>
                        </a:lnTo>
                        <a:lnTo>
                          <a:pt x="426" y="931"/>
                        </a:lnTo>
                        <a:lnTo>
                          <a:pt x="426" y="933"/>
                        </a:lnTo>
                        <a:lnTo>
                          <a:pt x="415" y="927"/>
                        </a:lnTo>
                        <a:lnTo>
                          <a:pt x="401" y="919"/>
                        </a:lnTo>
                        <a:lnTo>
                          <a:pt x="395" y="914"/>
                        </a:lnTo>
                        <a:lnTo>
                          <a:pt x="380" y="896"/>
                        </a:lnTo>
                        <a:lnTo>
                          <a:pt x="372" y="885"/>
                        </a:lnTo>
                        <a:lnTo>
                          <a:pt x="367" y="877"/>
                        </a:lnTo>
                        <a:lnTo>
                          <a:pt x="365" y="871"/>
                        </a:lnTo>
                        <a:lnTo>
                          <a:pt x="359" y="860"/>
                        </a:lnTo>
                        <a:lnTo>
                          <a:pt x="353" y="841"/>
                        </a:lnTo>
                        <a:lnTo>
                          <a:pt x="349" y="837"/>
                        </a:lnTo>
                        <a:lnTo>
                          <a:pt x="344" y="816"/>
                        </a:lnTo>
                        <a:lnTo>
                          <a:pt x="340" y="791"/>
                        </a:lnTo>
                        <a:lnTo>
                          <a:pt x="336" y="781"/>
                        </a:lnTo>
                        <a:lnTo>
                          <a:pt x="332" y="762"/>
                        </a:lnTo>
                        <a:lnTo>
                          <a:pt x="328" y="756"/>
                        </a:lnTo>
                        <a:lnTo>
                          <a:pt x="322" y="741"/>
                        </a:lnTo>
                        <a:lnTo>
                          <a:pt x="315" y="727"/>
                        </a:lnTo>
                        <a:lnTo>
                          <a:pt x="311" y="720"/>
                        </a:lnTo>
                        <a:lnTo>
                          <a:pt x="305" y="710"/>
                        </a:lnTo>
                        <a:lnTo>
                          <a:pt x="298" y="702"/>
                        </a:lnTo>
                        <a:lnTo>
                          <a:pt x="286" y="691"/>
                        </a:lnTo>
                        <a:lnTo>
                          <a:pt x="271" y="677"/>
                        </a:lnTo>
                        <a:lnTo>
                          <a:pt x="238" y="656"/>
                        </a:lnTo>
                        <a:lnTo>
                          <a:pt x="238" y="654"/>
                        </a:lnTo>
                        <a:lnTo>
                          <a:pt x="226" y="649"/>
                        </a:lnTo>
                        <a:lnTo>
                          <a:pt x="219" y="643"/>
                        </a:lnTo>
                        <a:lnTo>
                          <a:pt x="211" y="635"/>
                        </a:lnTo>
                        <a:lnTo>
                          <a:pt x="200" y="624"/>
                        </a:lnTo>
                        <a:lnTo>
                          <a:pt x="194" y="618"/>
                        </a:lnTo>
                        <a:lnTo>
                          <a:pt x="188" y="610"/>
                        </a:lnTo>
                        <a:lnTo>
                          <a:pt x="184" y="604"/>
                        </a:lnTo>
                        <a:lnTo>
                          <a:pt x="180" y="597"/>
                        </a:lnTo>
                        <a:lnTo>
                          <a:pt x="175" y="587"/>
                        </a:lnTo>
                        <a:lnTo>
                          <a:pt x="171" y="579"/>
                        </a:lnTo>
                        <a:lnTo>
                          <a:pt x="169" y="572"/>
                        </a:lnTo>
                        <a:lnTo>
                          <a:pt x="165" y="560"/>
                        </a:lnTo>
                        <a:lnTo>
                          <a:pt x="163" y="551"/>
                        </a:lnTo>
                        <a:lnTo>
                          <a:pt x="138" y="430"/>
                        </a:lnTo>
                        <a:lnTo>
                          <a:pt x="136" y="424"/>
                        </a:lnTo>
                        <a:lnTo>
                          <a:pt x="111" y="299"/>
                        </a:lnTo>
                        <a:lnTo>
                          <a:pt x="100" y="276"/>
                        </a:lnTo>
                        <a:lnTo>
                          <a:pt x="98" y="276"/>
                        </a:lnTo>
                        <a:lnTo>
                          <a:pt x="94" y="266"/>
                        </a:lnTo>
                        <a:lnTo>
                          <a:pt x="90" y="268"/>
                        </a:lnTo>
                        <a:lnTo>
                          <a:pt x="84" y="259"/>
                        </a:lnTo>
                        <a:lnTo>
                          <a:pt x="71" y="240"/>
                        </a:lnTo>
                        <a:lnTo>
                          <a:pt x="40" y="209"/>
                        </a:lnTo>
                        <a:lnTo>
                          <a:pt x="4" y="172"/>
                        </a:lnTo>
                        <a:lnTo>
                          <a:pt x="21" y="178"/>
                        </a:lnTo>
                        <a:lnTo>
                          <a:pt x="23" y="169"/>
                        </a:lnTo>
                        <a:lnTo>
                          <a:pt x="23" y="167"/>
                        </a:lnTo>
                        <a:lnTo>
                          <a:pt x="23" y="157"/>
                        </a:lnTo>
                        <a:lnTo>
                          <a:pt x="19" y="147"/>
                        </a:lnTo>
                        <a:lnTo>
                          <a:pt x="17" y="140"/>
                        </a:lnTo>
                        <a:lnTo>
                          <a:pt x="15" y="130"/>
                        </a:lnTo>
                        <a:lnTo>
                          <a:pt x="15" y="115"/>
                        </a:lnTo>
                        <a:lnTo>
                          <a:pt x="13" y="105"/>
                        </a:lnTo>
                        <a:lnTo>
                          <a:pt x="13" y="90"/>
                        </a:lnTo>
                        <a:lnTo>
                          <a:pt x="11" y="84"/>
                        </a:lnTo>
                        <a:lnTo>
                          <a:pt x="9" y="80"/>
                        </a:lnTo>
                        <a:lnTo>
                          <a:pt x="6" y="76"/>
                        </a:lnTo>
                        <a:lnTo>
                          <a:pt x="0" y="76"/>
                        </a:lnTo>
                        <a:lnTo>
                          <a:pt x="6" y="57"/>
                        </a:lnTo>
                        <a:lnTo>
                          <a:pt x="11" y="63"/>
                        </a:lnTo>
                        <a:lnTo>
                          <a:pt x="23" y="73"/>
                        </a:lnTo>
                        <a:lnTo>
                          <a:pt x="33" y="80"/>
                        </a:lnTo>
                        <a:lnTo>
                          <a:pt x="52" y="90"/>
                        </a:lnTo>
                        <a:lnTo>
                          <a:pt x="67" y="94"/>
                        </a:lnTo>
                        <a:lnTo>
                          <a:pt x="102" y="96"/>
                        </a:lnTo>
                        <a:lnTo>
                          <a:pt x="146" y="96"/>
                        </a:lnTo>
                        <a:lnTo>
                          <a:pt x="154" y="96"/>
                        </a:lnTo>
                        <a:lnTo>
                          <a:pt x="161" y="96"/>
                        </a:lnTo>
                        <a:lnTo>
                          <a:pt x="240" y="90"/>
                        </a:lnTo>
                        <a:lnTo>
                          <a:pt x="251" y="86"/>
                        </a:lnTo>
                        <a:lnTo>
                          <a:pt x="261" y="84"/>
                        </a:lnTo>
                        <a:lnTo>
                          <a:pt x="276" y="76"/>
                        </a:lnTo>
                        <a:lnTo>
                          <a:pt x="290" y="69"/>
                        </a:lnTo>
                        <a:lnTo>
                          <a:pt x="301" y="63"/>
                        </a:lnTo>
                        <a:lnTo>
                          <a:pt x="307" y="59"/>
                        </a:lnTo>
                        <a:lnTo>
                          <a:pt x="311" y="55"/>
                        </a:lnTo>
                        <a:lnTo>
                          <a:pt x="321" y="53"/>
                        </a:lnTo>
                        <a:lnTo>
                          <a:pt x="332" y="49"/>
                        </a:lnTo>
                        <a:lnTo>
                          <a:pt x="349" y="48"/>
                        </a:lnTo>
                        <a:lnTo>
                          <a:pt x="369" y="44"/>
                        </a:lnTo>
                        <a:lnTo>
                          <a:pt x="388" y="42"/>
                        </a:lnTo>
                        <a:lnTo>
                          <a:pt x="395" y="42"/>
                        </a:lnTo>
                        <a:lnTo>
                          <a:pt x="405" y="42"/>
                        </a:lnTo>
                        <a:lnTo>
                          <a:pt x="411" y="42"/>
                        </a:lnTo>
                        <a:lnTo>
                          <a:pt x="432" y="40"/>
                        </a:lnTo>
                        <a:lnTo>
                          <a:pt x="463" y="44"/>
                        </a:lnTo>
                        <a:lnTo>
                          <a:pt x="497" y="46"/>
                        </a:lnTo>
                        <a:lnTo>
                          <a:pt x="505" y="46"/>
                        </a:lnTo>
                        <a:lnTo>
                          <a:pt x="516" y="44"/>
                        </a:lnTo>
                        <a:lnTo>
                          <a:pt x="526" y="40"/>
                        </a:lnTo>
                        <a:lnTo>
                          <a:pt x="539" y="32"/>
                        </a:lnTo>
                        <a:lnTo>
                          <a:pt x="553" y="21"/>
                        </a:lnTo>
                        <a:lnTo>
                          <a:pt x="566" y="9"/>
                        </a:lnTo>
                        <a:lnTo>
                          <a:pt x="572" y="7"/>
                        </a:lnTo>
                        <a:lnTo>
                          <a:pt x="580" y="3"/>
                        </a:lnTo>
                        <a:lnTo>
                          <a:pt x="586" y="1"/>
                        </a:lnTo>
                        <a:lnTo>
                          <a:pt x="597" y="0"/>
                        </a:lnTo>
                        <a:lnTo>
                          <a:pt x="599" y="0"/>
                        </a:lnTo>
                        <a:lnTo>
                          <a:pt x="607" y="1"/>
                        </a:lnTo>
                        <a:lnTo>
                          <a:pt x="612" y="3"/>
                        </a:lnTo>
                        <a:lnTo>
                          <a:pt x="624" y="5"/>
                        </a:lnTo>
                        <a:lnTo>
                          <a:pt x="628" y="7"/>
                        </a:lnTo>
                        <a:lnTo>
                          <a:pt x="634" y="15"/>
                        </a:lnTo>
                        <a:lnTo>
                          <a:pt x="641" y="17"/>
                        </a:lnTo>
                        <a:lnTo>
                          <a:pt x="651" y="19"/>
                        </a:lnTo>
                        <a:lnTo>
                          <a:pt x="670" y="30"/>
                        </a:lnTo>
                        <a:lnTo>
                          <a:pt x="676" y="34"/>
                        </a:lnTo>
                        <a:lnTo>
                          <a:pt x="687" y="38"/>
                        </a:lnTo>
                        <a:lnTo>
                          <a:pt x="697" y="38"/>
                        </a:lnTo>
                        <a:lnTo>
                          <a:pt x="701" y="38"/>
                        </a:lnTo>
                        <a:lnTo>
                          <a:pt x="701" y="42"/>
                        </a:lnTo>
                        <a:lnTo>
                          <a:pt x="697" y="42"/>
                        </a:lnTo>
                        <a:lnTo>
                          <a:pt x="672" y="42"/>
                        </a:lnTo>
                        <a:lnTo>
                          <a:pt x="668" y="55"/>
                        </a:lnTo>
                        <a:lnTo>
                          <a:pt x="703" y="51"/>
                        </a:lnTo>
                        <a:lnTo>
                          <a:pt x="691" y="61"/>
                        </a:lnTo>
                        <a:lnTo>
                          <a:pt x="680" y="73"/>
                        </a:lnTo>
                        <a:lnTo>
                          <a:pt x="672" y="84"/>
                        </a:lnTo>
                        <a:lnTo>
                          <a:pt x="664" y="101"/>
                        </a:lnTo>
                        <a:lnTo>
                          <a:pt x="660" y="111"/>
                        </a:lnTo>
                        <a:lnTo>
                          <a:pt x="659" y="122"/>
                        </a:lnTo>
                        <a:lnTo>
                          <a:pt x="653" y="124"/>
                        </a:lnTo>
                        <a:lnTo>
                          <a:pt x="651" y="117"/>
                        </a:lnTo>
                        <a:lnTo>
                          <a:pt x="649" y="111"/>
                        </a:lnTo>
                        <a:lnTo>
                          <a:pt x="645" y="126"/>
                        </a:lnTo>
                        <a:lnTo>
                          <a:pt x="641" y="145"/>
                        </a:lnTo>
                        <a:lnTo>
                          <a:pt x="639" y="163"/>
                        </a:lnTo>
                        <a:lnTo>
                          <a:pt x="637" y="180"/>
                        </a:lnTo>
                        <a:lnTo>
                          <a:pt x="639" y="184"/>
                        </a:lnTo>
                        <a:lnTo>
                          <a:pt x="645" y="238"/>
                        </a:lnTo>
                        <a:lnTo>
                          <a:pt x="657" y="289"/>
                        </a:lnTo>
                        <a:lnTo>
                          <a:pt x="674" y="345"/>
                        </a:lnTo>
                        <a:lnTo>
                          <a:pt x="676" y="357"/>
                        </a:lnTo>
                        <a:lnTo>
                          <a:pt x="680" y="372"/>
                        </a:lnTo>
                        <a:lnTo>
                          <a:pt x="684" y="385"/>
                        </a:lnTo>
                        <a:lnTo>
                          <a:pt x="685" y="391"/>
                        </a:lnTo>
                        <a:lnTo>
                          <a:pt x="687" y="395"/>
                        </a:lnTo>
                        <a:lnTo>
                          <a:pt x="687" y="401"/>
                        </a:lnTo>
                        <a:lnTo>
                          <a:pt x="691" y="407"/>
                        </a:lnTo>
                        <a:lnTo>
                          <a:pt x="685" y="409"/>
                        </a:lnTo>
                        <a:lnTo>
                          <a:pt x="689" y="414"/>
                        </a:lnTo>
                        <a:lnTo>
                          <a:pt x="693" y="422"/>
                        </a:lnTo>
                        <a:lnTo>
                          <a:pt x="695" y="430"/>
                        </a:lnTo>
                        <a:lnTo>
                          <a:pt x="697" y="435"/>
                        </a:lnTo>
                        <a:lnTo>
                          <a:pt x="699" y="443"/>
                        </a:lnTo>
                        <a:lnTo>
                          <a:pt x="701" y="451"/>
                        </a:lnTo>
                        <a:lnTo>
                          <a:pt x="703" y="460"/>
                        </a:lnTo>
                        <a:lnTo>
                          <a:pt x="705" y="470"/>
                        </a:lnTo>
                        <a:lnTo>
                          <a:pt x="707" y="478"/>
                        </a:lnTo>
                        <a:lnTo>
                          <a:pt x="708" y="485"/>
                        </a:lnTo>
                        <a:lnTo>
                          <a:pt x="710" y="495"/>
                        </a:lnTo>
                        <a:lnTo>
                          <a:pt x="710" y="506"/>
                        </a:lnTo>
                        <a:lnTo>
                          <a:pt x="712" y="518"/>
                        </a:lnTo>
                        <a:lnTo>
                          <a:pt x="712" y="526"/>
                        </a:lnTo>
                        <a:lnTo>
                          <a:pt x="712" y="533"/>
                        </a:lnTo>
                        <a:lnTo>
                          <a:pt x="712" y="541"/>
                        </a:lnTo>
                        <a:lnTo>
                          <a:pt x="712" y="547"/>
                        </a:lnTo>
                        <a:lnTo>
                          <a:pt x="712" y="554"/>
                        </a:lnTo>
                        <a:lnTo>
                          <a:pt x="710" y="560"/>
                        </a:lnTo>
                        <a:lnTo>
                          <a:pt x="710" y="566"/>
                        </a:lnTo>
                        <a:lnTo>
                          <a:pt x="708" y="574"/>
                        </a:lnTo>
                        <a:lnTo>
                          <a:pt x="707" y="579"/>
                        </a:lnTo>
                        <a:lnTo>
                          <a:pt x="705" y="587"/>
                        </a:lnTo>
                        <a:lnTo>
                          <a:pt x="701" y="595"/>
                        </a:lnTo>
                        <a:lnTo>
                          <a:pt x="695" y="610"/>
                        </a:lnTo>
                        <a:lnTo>
                          <a:pt x="682" y="641"/>
                        </a:lnTo>
                        <a:lnTo>
                          <a:pt x="680" y="643"/>
                        </a:lnTo>
                        <a:lnTo>
                          <a:pt x="666" y="670"/>
                        </a:lnTo>
                        <a:lnTo>
                          <a:pt x="660" y="685"/>
                        </a:lnTo>
                        <a:lnTo>
                          <a:pt x="655" y="698"/>
                        </a:lnTo>
                        <a:lnTo>
                          <a:pt x="651" y="710"/>
                        </a:lnTo>
                        <a:lnTo>
                          <a:pt x="645" y="710"/>
                        </a:lnTo>
                        <a:lnTo>
                          <a:pt x="641" y="720"/>
                        </a:lnTo>
                        <a:close/>
                      </a:path>
                    </a:pathLst>
                  </a:custGeom>
                  <a:solidFill>
                    <a:srgbClr val="902C2C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" name="Freeform 11"/>
                  <p:cNvSpPr>
                    <a:spLocks/>
                  </p:cNvSpPr>
                  <p:nvPr/>
                </p:nvSpPr>
                <p:spPr bwMode="auto">
                  <a:xfrm>
                    <a:off x="4494213" y="2068513"/>
                    <a:ext cx="471488" cy="776288"/>
                  </a:xfrm>
                  <a:custGeom>
                    <a:avLst/>
                    <a:gdLst>
                      <a:gd name="T0" fmla="*/ 338 w 371"/>
                      <a:gd name="T1" fmla="*/ 347 h 612"/>
                      <a:gd name="T2" fmla="*/ 348 w 371"/>
                      <a:gd name="T3" fmla="*/ 374 h 612"/>
                      <a:gd name="T4" fmla="*/ 354 w 371"/>
                      <a:gd name="T5" fmla="*/ 401 h 612"/>
                      <a:gd name="T6" fmla="*/ 363 w 371"/>
                      <a:gd name="T7" fmla="*/ 507 h 612"/>
                      <a:gd name="T8" fmla="*/ 365 w 371"/>
                      <a:gd name="T9" fmla="*/ 531 h 612"/>
                      <a:gd name="T10" fmla="*/ 367 w 371"/>
                      <a:gd name="T11" fmla="*/ 581 h 612"/>
                      <a:gd name="T12" fmla="*/ 331 w 371"/>
                      <a:gd name="T13" fmla="*/ 585 h 612"/>
                      <a:gd name="T14" fmla="*/ 281 w 371"/>
                      <a:gd name="T15" fmla="*/ 589 h 612"/>
                      <a:gd name="T16" fmla="*/ 187 w 371"/>
                      <a:gd name="T17" fmla="*/ 599 h 612"/>
                      <a:gd name="T18" fmla="*/ 137 w 371"/>
                      <a:gd name="T19" fmla="*/ 604 h 612"/>
                      <a:gd name="T20" fmla="*/ 75 w 371"/>
                      <a:gd name="T21" fmla="*/ 610 h 612"/>
                      <a:gd name="T22" fmla="*/ 64 w 371"/>
                      <a:gd name="T23" fmla="*/ 597 h 612"/>
                      <a:gd name="T24" fmla="*/ 71 w 371"/>
                      <a:gd name="T25" fmla="*/ 576 h 612"/>
                      <a:gd name="T26" fmla="*/ 75 w 371"/>
                      <a:gd name="T27" fmla="*/ 556 h 612"/>
                      <a:gd name="T28" fmla="*/ 75 w 371"/>
                      <a:gd name="T29" fmla="*/ 535 h 612"/>
                      <a:gd name="T30" fmla="*/ 73 w 371"/>
                      <a:gd name="T31" fmla="*/ 508 h 612"/>
                      <a:gd name="T32" fmla="*/ 70 w 371"/>
                      <a:gd name="T33" fmla="*/ 480 h 612"/>
                      <a:gd name="T34" fmla="*/ 64 w 371"/>
                      <a:gd name="T35" fmla="*/ 453 h 612"/>
                      <a:gd name="T36" fmla="*/ 58 w 371"/>
                      <a:gd name="T37" fmla="*/ 432 h 612"/>
                      <a:gd name="T38" fmla="*/ 48 w 371"/>
                      <a:gd name="T39" fmla="*/ 411 h 612"/>
                      <a:gd name="T40" fmla="*/ 50 w 371"/>
                      <a:gd name="T41" fmla="*/ 397 h 612"/>
                      <a:gd name="T42" fmla="*/ 43 w 371"/>
                      <a:gd name="T43" fmla="*/ 374 h 612"/>
                      <a:gd name="T44" fmla="*/ 20 w 371"/>
                      <a:gd name="T45" fmla="*/ 291 h 612"/>
                      <a:gd name="T46" fmla="*/ 0 w 371"/>
                      <a:gd name="T47" fmla="*/ 182 h 612"/>
                      <a:gd name="T48" fmla="*/ 8 w 371"/>
                      <a:gd name="T49" fmla="*/ 128 h 612"/>
                      <a:gd name="T50" fmla="*/ 16 w 371"/>
                      <a:gd name="T51" fmla="*/ 126 h 612"/>
                      <a:gd name="T52" fmla="*/ 27 w 371"/>
                      <a:gd name="T53" fmla="*/ 103 h 612"/>
                      <a:gd name="T54" fmla="*/ 54 w 371"/>
                      <a:gd name="T55" fmla="*/ 63 h 612"/>
                      <a:gd name="T56" fmla="*/ 35 w 371"/>
                      <a:gd name="T57" fmla="*/ 44 h 612"/>
                      <a:gd name="T58" fmla="*/ 64 w 371"/>
                      <a:gd name="T59" fmla="*/ 40 h 612"/>
                      <a:gd name="T60" fmla="*/ 95 w 371"/>
                      <a:gd name="T61" fmla="*/ 34 h 612"/>
                      <a:gd name="T62" fmla="*/ 166 w 371"/>
                      <a:gd name="T63" fmla="*/ 5 h 612"/>
                      <a:gd name="T64" fmla="*/ 208 w 371"/>
                      <a:gd name="T65" fmla="*/ 0 h 612"/>
                      <a:gd name="T66" fmla="*/ 229 w 371"/>
                      <a:gd name="T67" fmla="*/ 7 h 612"/>
                      <a:gd name="T68" fmla="*/ 262 w 371"/>
                      <a:gd name="T69" fmla="*/ 13 h 612"/>
                      <a:gd name="T70" fmla="*/ 271 w 371"/>
                      <a:gd name="T71" fmla="*/ 27 h 612"/>
                      <a:gd name="T72" fmla="*/ 281 w 371"/>
                      <a:gd name="T73" fmla="*/ 96 h 612"/>
                      <a:gd name="T74" fmla="*/ 290 w 371"/>
                      <a:gd name="T75" fmla="*/ 190 h 612"/>
                      <a:gd name="T76" fmla="*/ 304 w 371"/>
                      <a:gd name="T77" fmla="*/ 232 h 612"/>
                      <a:gd name="T78" fmla="*/ 313 w 371"/>
                      <a:gd name="T79" fmla="*/ 240 h 612"/>
                      <a:gd name="T80" fmla="*/ 340 w 371"/>
                      <a:gd name="T81" fmla="*/ 247 h 612"/>
                      <a:gd name="T82" fmla="*/ 340 w 371"/>
                      <a:gd name="T83" fmla="*/ 272 h 612"/>
                      <a:gd name="T84" fmla="*/ 333 w 371"/>
                      <a:gd name="T85" fmla="*/ 299 h 612"/>
                      <a:gd name="T86" fmla="*/ 338 w 371"/>
                      <a:gd name="T87" fmla="*/ 318 h 6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371" h="612">
                        <a:moveTo>
                          <a:pt x="338" y="334"/>
                        </a:moveTo>
                        <a:lnTo>
                          <a:pt x="336" y="336"/>
                        </a:lnTo>
                        <a:lnTo>
                          <a:pt x="338" y="347"/>
                        </a:lnTo>
                        <a:lnTo>
                          <a:pt x="340" y="353"/>
                        </a:lnTo>
                        <a:lnTo>
                          <a:pt x="346" y="370"/>
                        </a:lnTo>
                        <a:lnTo>
                          <a:pt x="348" y="374"/>
                        </a:lnTo>
                        <a:lnTo>
                          <a:pt x="352" y="386"/>
                        </a:lnTo>
                        <a:lnTo>
                          <a:pt x="354" y="397"/>
                        </a:lnTo>
                        <a:lnTo>
                          <a:pt x="354" y="401"/>
                        </a:lnTo>
                        <a:lnTo>
                          <a:pt x="358" y="447"/>
                        </a:lnTo>
                        <a:lnTo>
                          <a:pt x="360" y="453"/>
                        </a:lnTo>
                        <a:lnTo>
                          <a:pt x="363" y="507"/>
                        </a:lnTo>
                        <a:lnTo>
                          <a:pt x="363" y="510"/>
                        </a:lnTo>
                        <a:lnTo>
                          <a:pt x="365" y="526"/>
                        </a:lnTo>
                        <a:lnTo>
                          <a:pt x="365" y="531"/>
                        </a:lnTo>
                        <a:lnTo>
                          <a:pt x="369" y="566"/>
                        </a:lnTo>
                        <a:lnTo>
                          <a:pt x="371" y="579"/>
                        </a:lnTo>
                        <a:lnTo>
                          <a:pt x="367" y="581"/>
                        </a:lnTo>
                        <a:lnTo>
                          <a:pt x="363" y="581"/>
                        </a:lnTo>
                        <a:lnTo>
                          <a:pt x="336" y="583"/>
                        </a:lnTo>
                        <a:lnTo>
                          <a:pt x="331" y="585"/>
                        </a:lnTo>
                        <a:lnTo>
                          <a:pt x="302" y="587"/>
                        </a:lnTo>
                        <a:lnTo>
                          <a:pt x="292" y="587"/>
                        </a:lnTo>
                        <a:lnTo>
                          <a:pt x="281" y="589"/>
                        </a:lnTo>
                        <a:lnTo>
                          <a:pt x="263" y="591"/>
                        </a:lnTo>
                        <a:lnTo>
                          <a:pt x="252" y="593"/>
                        </a:lnTo>
                        <a:lnTo>
                          <a:pt x="187" y="599"/>
                        </a:lnTo>
                        <a:lnTo>
                          <a:pt x="179" y="599"/>
                        </a:lnTo>
                        <a:lnTo>
                          <a:pt x="148" y="603"/>
                        </a:lnTo>
                        <a:lnTo>
                          <a:pt x="137" y="604"/>
                        </a:lnTo>
                        <a:lnTo>
                          <a:pt x="91" y="608"/>
                        </a:lnTo>
                        <a:lnTo>
                          <a:pt x="83" y="608"/>
                        </a:lnTo>
                        <a:lnTo>
                          <a:pt x="75" y="610"/>
                        </a:lnTo>
                        <a:lnTo>
                          <a:pt x="71" y="610"/>
                        </a:lnTo>
                        <a:lnTo>
                          <a:pt x="58" y="612"/>
                        </a:lnTo>
                        <a:lnTo>
                          <a:pt x="64" y="597"/>
                        </a:lnTo>
                        <a:lnTo>
                          <a:pt x="68" y="589"/>
                        </a:lnTo>
                        <a:lnTo>
                          <a:pt x="70" y="581"/>
                        </a:lnTo>
                        <a:lnTo>
                          <a:pt x="71" y="576"/>
                        </a:lnTo>
                        <a:lnTo>
                          <a:pt x="73" y="568"/>
                        </a:lnTo>
                        <a:lnTo>
                          <a:pt x="73" y="562"/>
                        </a:lnTo>
                        <a:lnTo>
                          <a:pt x="75" y="556"/>
                        </a:lnTo>
                        <a:lnTo>
                          <a:pt x="75" y="549"/>
                        </a:lnTo>
                        <a:lnTo>
                          <a:pt x="75" y="543"/>
                        </a:lnTo>
                        <a:lnTo>
                          <a:pt x="75" y="535"/>
                        </a:lnTo>
                        <a:lnTo>
                          <a:pt x="75" y="528"/>
                        </a:lnTo>
                        <a:lnTo>
                          <a:pt x="75" y="520"/>
                        </a:lnTo>
                        <a:lnTo>
                          <a:pt x="73" y="508"/>
                        </a:lnTo>
                        <a:lnTo>
                          <a:pt x="73" y="497"/>
                        </a:lnTo>
                        <a:lnTo>
                          <a:pt x="71" y="487"/>
                        </a:lnTo>
                        <a:lnTo>
                          <a:pt x="70" y="480"/>
                        </a:lnTo>
                        <a:lnTo>
                          <a:pt x="68" y="472"/>
                        </a:lnTo>
                        <a:lnTo>
                          <a:pt x="66" y="462"/>
                        </a:lnTo>
                        <a:lnTo>
                          <a:pt x="64" y="453"/>
                        </a:lnTo>
                        <a:lnTo>
                          <a:pt x="62" y="445"/>
                        </a:lnTo>
                        <a:lnTo>
                          <a:pt x="60" y="437"/>
                        </a:lnTo>
                        <a:lnTo>
                          <a:pt x="58" y="432"/>
                        </a:lnTo>
                        <a:lnTo>
                          <a:pt x="56" y="424"/>
                        </a:lnTo>
                        <a:lnTo>
                          <a:pt x="52" y="416"/>
                        </a:lnTo>
                        <a:lnTo>
                          <a:pt x="48" y="411"/>
                        </a:lnTo>
                        <a:lnTo>
                          <a:pt x="54" y="409"/>
                        </a:lnTo>
                        <a:lnTo>
                          <a:pt x="50" y="403"/>
                        </a:lnTo>
                        <a:lnTo>
                          <a:pt x="50" y="397"/>
                        </a:lnTo>
                        <a:lnTo>
                          <a:pt x="48" y="393"/>
                        </a:lnTo>
                        <a:lnTo>
                          <a:pt x="47" y="387"/>
                        </a:lnTo>
                        <a:lnTo>
                          <a:pt x="43" y="374"/>
                        </a:lnTo>
                        <a:lnTo>
                          <a:pt x="39" y="359"/>
                        </a:lnTo>
                        <a:lnTo>
                          <a:pt x="37" y="347"/>
                        </a:lnTo>
                        <a:lnTo>
                          <a:pt x="20" y="291"/>
                        </a:lnTo>
                        <a:lnTo>
                          <a:pt x="8" y="240"/>
                        </a:lnTo>
                        <a:lnTo>
                          <a:pt x="2" y="186"/>
                        </a:lnTo>
                        <a:lnTo>
                          <a:pt x="0" y="182"/>
                        </a:lnTo>
                        <a:lnTo>
                          <a:pt x="2" y="165"/>
                        </a:lnTo>
                        <a:lnTo>
                          <a:pt x="4" y="147"/>
                        </a:lnTo>
                        <a:lnTo>
                          <a:pt x="8" y="128"/>
                        </a:lnTo>
                        <a:lnTo>
                          <a:pt x="12" y="113"/>
                        </a:lnTo>
                        <a:lnTo>
                          <a:pt x="14" y="119"/>
                        </a:lnTo>
                        <a:lnTo>
                          <a:pt x="16" y="126"/>
                        </a:lnTo>
                        <a:lnTo>
                          <a:pt x="22" y="124"/>
                        </a:lnTo>
                        <a:lnTo>
                          <a:pt x="23" y="113"/>
                        </a:lnTo>
                        <a:lnTo>
                          <a:pt x="27" y="103"/>
                        </a:lnTo>
                        <a:lnTo>
                          <a:pt x="35" y="86"/>
                        </a:lnTo>
                        <a:lnTo>
                          <a:pt x="43" y="75"/>
                        </a:lnTo>
                        <a:lnTo>
                          <a:pt x="54" y="63"/>
                        </a:lnTo>
                        <a:lnTo>
                          <a:pt x="66" y="53"/>
                        </a:lnTo>
                        <a:lnTo>
                          <a:pt x="31" y="57"/>
                        </a:lnTo>
                        <a:lnTo>
                          <a:pt x="35" y="44"/>
                        </a:lnTo>
                        <a:lnTo>
                          <a:pt x="60" y="44"/>
                        </a:lnTo>
                        <a:lnTo>
                          <a:pt x="64" y="44"/>
                        </a:lnTo>
                        <a:lnTo>
                          <a:pt x="64" y="40"/>
                        </a:lnTo>
                        <a:lnTo>
                          <a:pt x="73" y="40"/>
                        </a:lnTo>
                        <a:lnTo>
                          <a:pt x="83" y="38"/>
                        </a:lnTo>
                        <a:lnTo>
                          <a:pt x="95" y="34"/>
                        </a:lnTo>
                        <a:lnTo>
                          <a:pt x="110" y="28"/>
                        </a:lnTo>
                        <a:lnTo>
                          <a:pt x="125" y="21"/>
                        </a:lnTo>
                        <a:lnTo>
                          <a:pt x="166" y="5"/>
                        </a:lnTo>
                        <a:lnTo>
                          <a:pt x="179" y="2"/>
                        </a:lnTo>
                        <a:lnTo>
                          <a:pt x="194" y="0"/>
                        </a:lnTo>
                        <a:lnTo>
                          <a:pt x="208" y="0"/>
                        </a:lnTo>
                        <a:lnTo>
                          <a:pt x="217" y="2"/>
                        </a:lnTo>
                        <a:lnTo>
                          <a:pt x="223" y="3"/>
                        </a:lnTo>
                        <a:lnTo>
                          <a:pt x="229" y="7"/>
                        </a:lnTo>
                        <a:lnTo>
                          <a:pt x="235" y="13"/>
                        </a:lnTo>
                        <a:lnTo>
                          <a:pt x="237" y="21"/>
                        </a:lnTo>
                        <a:lnTo>
                          <a:pt x="262" y="13"/>
                        </a:lnTo>
                        <a:lnTo>
                          <a:pt x="273" y="11"/>
                        </a:lnTo>
                        <a:lnTo>
                          <a:pt x="277" y="25"/>
                        </a:lnTo>
                        <a:lnTo>
                          <a:pt x="271" y="27"/>
                        </a:lnTo>
                        <a:lnTo>
                          <a:pt x="265" y="27"/>
                        </a:lnTo>
                        <a:lnTo>
                          <a:pt x="263" y="28"/>
                        </a:lnTo>
                        <a:lnTo>
                          <a:pt x="281" y="96"/>
                        </a:lnTo>
                        <a:lnTo>
                          <a:pt x="285" y="117"/>
                        </a:lnTo>
                        <a:lnTo>
                          <a:pt x="288" y="174"/>
                        </a:lnTo>
                        <a:lnTo>
                          <a:pt x="290" y="190"/>
                        </a:lnTo>
                        <a:lnTo>
                          <a:pt x="292" y="203"/>
                        </a:lnTo>
                        <a:lnTo>
                          <a:pt x="302" y="228"/>
                        </a:lnTo>
                        <a:lnTo>
                          <a:pt x="304" y="232"/>
                        </a:lnTo>
                        <a:lnTo>
                          <a:pt x="306" y="234"/>
                        </a:lnTo>
                        <a:lnTo>
                          <a:pt x="310" y="238"/>
                        </a:lnTo>
                        <a:lnTo>
                          <a:pt x="313" y="240"/>
                        </a:lnTo>
                        <a:lnTo>
                          <a:pt x="319" y="243"/>
                        </a:lnTo>
                        <a:lnTo>
                          <a:pt x="325" y="243"/>
                        </a:lnTo>
                        <a:lnTo>
                          <a:pt x="340" y="247"/>
                        </a:lnTo>
                        <a:lnTo>
                          <a:pt x="348" y="249"/>
                        </a:lnTo>
                        <a:lnTo>
                          <a:pt x="342" y="265"/>
                        </a:lnTo>
                        <a:lnTo>
                          <a:pt x="340" y="272"/>
                        </a:lnTo>
                        <a:lnTo>
                          <a:pt x="340" y="278"/>
                        </a:lnTo>
                        <a:lnTo>
                          <a:pt x="333" y="290"/>
                        </a:lnTo>
                        <a:lnTo>
                          <a:pt x="333" y="299"/>
                        </a:lnTo>
                        <a:lnTo>
                          <a:pt x="335" y="305"/>
                        </a:lnTo>
                        <a:lnTo>
                          <a:pt x="335" y="313"/>
                        </a:lnTo>
                        <a:lnTo>
                          <a:pt x="338" y="318"/>
                        </a:lnTo>
                        <a:lnTo>
                          <a:pt x="338" y="334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5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7" name="Freeform 12"/>
                  <p:cNvSpPr>
                    <a:spLocks/>
                  </p:cNvSpPr>
                  <p:nvPr/>
                </p:nvSpPr>
                <p:spPr bwMode="auto">
                  <a:xfrm>
                    <a:off x="4786313" y="1878013"/>
                    <a:ext cx="587375" cy="611188"/>
                  </a:xfrm>
                  <a:custGeom>
                    <a:avLst/>
                    <a:gdLst>
                      <a:gd name="T0" fmla="*/ 96 w 463"/>
                      <a:gd name="T1" fmla="*/ 393 h 482"/>
                      <a:gd name="T2" fmla="*/ 81 w 463"/>
                      <a:gd name="T3" fmla="*/ 388 h 482"/>
                      <a:gd name="T4" fmla="*/ 73 w 463"/>
                      <a:gd name="T5" fmla="*/ 378 h 482"/>
                      <a:gd name="T6" fmla="*/ 59 w 463"/>
                      <a:gd name="T7" fmla="*/ 324 h 482"/>
                      <a:gd name="T8" fmla="*/ 34 w 463"/>
                      <a:gd name="T9" fmla="*/ 178 h 482"/>
                      <a:gd name="T10" fmla="*/ 48 w 463"/>
                      <a:gd name="T11" fmla="*/ 175 h 482"/>
                      <a:gd name="T12" fmla="*/ 29 w 463"/>
                      <a:gd name="T13" fmla="*/ 152 h 482"/>
                      <a:gd name="T14" fmla="*/ 23 w 463"/>
                      <a:gd name="T15" fmla="*/ 138 h 482"/>
                      <a:gd name="T16" fmla="*/ 10 w 463"/>
                      <a:gd name="T17" fmla="*/ 123 h 482"/>
                      <a:gd name="T18" fmla="*/ 2 w 463"/>
                      <a:gd name="T19" fmla="*/ 115 h 482"/>
                      <a:gd name="T20" fmla="*/ 0 w 463"/>
                      <a:gd name="T21" fmla="*/ 107 h 482"/>
                      <a:gd name="T22" fmla="*/ 2 w 463"/>
                      <a:gd name="T23" fmla="*/ 100 h 482"/>
                      <a:gd name="T24" fmla="*/ 11 w 463"/>
                      <a:gd name="T25" fmla="*/ 94 h 482"/>
                      <a:gd name="T26" fmla="*/ 61 w 463"/>
                      <a:gd name="T27" fmla="*/ 61 h 482"/>
                      <a:gd name="T28" fmla="*/ 102 w 463"/>
                      <a:gd name="T29" fmla="*/ 50 h 482"/>
                      <a:gd name="T30" fmla="*/ 326 w 463"/>
                      <a:gd name="T31" fmla="*/ 27 h 482"/>
                      <a:gd name="T32" fmla="*/ 346 w 463"/>
                      <a:gd name="T33" fmla="*/ 100 h 482"/>
                      <a:gd name="T34" fmla="*/ 359 w 463"/>
                      <a:gd name="T35" fmla="*/ 105 h 482"/>
                      <a:gd name="T36" fmla="*/ 420 w 463"/>
                      <a:gd name="T37" fmla="*/ 96 h 482"/>
                      <a:gd name="T38" fmla="*/ 420 w 463"/>
                      <a:gd name="T39" fmla="*/ 104 h 482"/>
                      <a:gd name="T40" fmla="*/ 415 w 463"/>
                      <a:gd name="T41" fmla="*/ 130 h 482"/>
                      <a:gd name="T42" fmla="*/ 376 w 463"/>
                      <a:gd name="T43" fmla="*/ 150 h 482"/>
                      <a:gd name="T44" fmla="*/ 357 w 463"/>
                      <a:gd name="T45" fmla="*/ 157 h 482"/>
                      <a:gd name="T46" fmla="*/ 382 w 463"/>
                      <a:gd name="T47" fmla="*/ 286 h 482"/>
                      <a:gd name="T48" fmla="*/ 390 w 463"/>
                      <a:gd name="T49" fmla="*/ 330 h 482"/>
                      <a:gd name="T50" fmla="*/ 415 w 463"/>
                      <a:gd name="T51" fmla="*/ 438 h 482"/>
                      <a:gd name="T52" fmla="*/ 463 w 463"/>
                      <a:gd name="T53" fmla="*/ 474 h 482"/>
                      <a:gd name="T54" fmla="*/ 438 w 463"/>
                      <a:gd name="T55" fmla="*/ 466 h 482"/>
                      <a:gd name="T56" fmla="*/ 424 w 463"/>
                      <a:gd name="T57" fmla="*/ 465 h 482"/>
                      <a:gd name="T58" fmla="*/ 411 w 463"/>
                      <a:gd name="T59" fmla="*/ 465 h 482"/>
                      <a:gd name="T60" fmla="*/ 394 w 463"/>
                      <a:gd name="T61" fmla="*/ 466 h 482"/>
                      <a:gd name="T62" fmla="*/ 380 w 463"/>
                      <a:gd name="T63" fmla="*/ 463 h 482"/>
                      <a:gd name="T64" fmla="*/ 365 w 463"/>
                      <a:gd name="T65" fmla="*/ 457 h 482"/>
                      <a:gd name="T66" fmla="*/ 346 w 463"/>
                      <a:gd name="T67" fmla="*/ 451 h 482"/>
                      <a:gd name="T68" fmla="*/ 330 w 463"/>
                      <a:gd name="T69" fmla="*/ 449 h 482"/>
                      <a:gd name="T70" fmla="*/ 278 w 463"/>
                      <a:gd name="T71" fmla="*/ 453 h 482"/>
                      <a:gd name="T72" fmla="*/ 257 w 463"/>
                      <a:gd name="T73" fmla="*/ 455 h 482"/>
                      <a:gd name="T74" fmla="*/ 240 w 463"/>
                      <a:gd name="T75" fmla="*/ 453 h 482"/>
                      <a:gd name="T76" fmla="*/ 223 w 463"/>
                      <a:gd name="T77" fmla="*/ 449 h 482"/>
                      <a:gd name="T78" fmla="*/ 207 w 463"/>
                      <a:gd name="T79" fmla="*/ 443 h 482"/>
                      <a:gd name="T80" fmla="*/ 190 w 463"/>
                      <a:gd name="T81" fmla="*/ 432 h 482"/>
                      <a:gd name="T82" fmla="*/ 175 w 463"/>
                      <a:gd name="T83" fmla="*/ 426 h 482"/>
                      <a:gd name="T84" fmla="*/ 154 w 463"/>
                      <a:gd name="T85" fmla="*/ 420 h 482"/>
                      <a:gd name="T86" fmla="*/ 132 w 463"/>
                      <a:gd name="T87" fmla="*/ 417 h 482"/>
                      <a:gd name="T88" fmla="*/ 119 w 463"/>
                      <a:gd name="T89" fmla="*/ 399 h 4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463" h="482">
                        <a:moveTo>
                          <a:pt x="119" y="399"/>
                        </a:moveTo>
                        <a:lnTo>
                          <a:pt x="111" y="397"/>
                        </a:lnTo>
                        <a:lnTo>
                          <a:pt x="96" y="393"/>
                        </a:lnTo>
                        <a:lnTo>
                          <a:pt x="90" y="393"/>
                        </a:lnTo>
                        <a:lnTo>
                          <a:pt x="84" y="390"/>
                        </a:lnTo>
                        <a:lnTo>
                          <a:pt x="81" y="388"/>
                        </a:lnTo>
                        <a:lnTo>
                          <a:pt x="77" y="384"/>
                        </a:lnTo>
                        <a:lnTo>
                          <a:pt x="75" y="382"/>
                        </a:lnTo>
                        <a:lnTo>
                          <a:pt x="73" y="378"/>
                        </a:lnTo>
                        <a:lnTo>
                          <a:pt x="63" y="353"/>
                        </a:lnTo>
                        <a:lnTo>
                          <a:pt x="61" y="340"/>
                        </a:lnTo>
                        <a:lnTo>
                          <a:pt x="59" y="324"/>
                        </a:lnTo>
                        <a:lnTo>
                          <a:pt x="56" y="267"/>
                        </a:lnTo>
                        <a:lnTo>
                          <a:pt x="52" y="246"/>
                        </a:lnTo>
                        <a:lnTo>
                          <a:pt x="34" y="178"/>
                        </a:lnTo>
                        <a:lnTo>
                          <a:pt x="36" y="177"/>
                        </a:lnTo>
                        <a:lnTo>
                          <a:pt x="42" y="177"/>
                        </a:lnTo>
                        <a:lnTo>
                          <a:pt x="48" y="175"/>
                        </a:lnTo>
                        <a:lnTo>
                          <a:pt x="44" y="161"/>
                        </a:lnTo>
                        <a:lnTo>
                          <a:pt x="33" y="163"/>
                        </a:lnTo>
                        <a:lnTo>
                          <a:pt x="29" y="152"/>
                        </a:lnTo>
                        <a:lnTo>
                          <a:pt x="27" y="146"/>
                        </a:lnTo>
                        <a:lnTo>
                          <a:pt x="25" y="142"/>
                        </a:lnTo>
                        <a:lnTo>
                          <a:pt x="23" y="138"/>
                        </a:lnTo>
                        <a:lnTo>
                          <a:pt x="17" y="130"/>
                        </a:lnTo>
                        <a:lnTo>
                          <a:pt x="13" y="127"/>
                        </a:lnTo>
                        <a:lnTo>
                          <a:pt x="10" y="123"/>
                        </a:lnTo>
                        <a:lnTo>
                          <a:pt x="6" y="121"/>
                        </a:lnTo>
                        <a:lnTo>
                          <a:pt x="4" y="119"/>
                        </a:lnTo>
                        <a:lnTo>
                          <a:pt x="2" y="115"/>
                        </a:lnTo>
                        <a:lnTo>
                          <a:pt x="2" y="113"/>
                        </a:lnTo>
                        <a:lnTo>
                          <a:pt x="0" y="111"/>
                        </a:lnTo>
                        <a:lnTo>
                          <a:pt x="0" y="107"/>
                        </a:lnTo>
                        <a:lnTo>
                          <a:pt x="0" y="105"/>
                        </a:lnTo>
                        <a:lnTo>
                          <a:pt x="2" y="102"/>
                        </a:lnTo>
                        <a:lnTo>
                          <a:pt x="2" y="100"/>
                        </a:lnTo>
                        <a:lnTo>
                          <a:pt x="4" y="98"/>
                        </a:lnTo>
                        <a:lnTo>
                          <a:pt x="6" y="96"/>
                        </a:lnTo>
                        <a:lnTo>
                          <a:pt x="11" y="94"/>
                        </a:lnTo>
                        <a:lnTo>
                          <a:pt x="6" y="84"/>
                        </a:lnTo>
                        <a:lnTo>
                          <a:pt x="17" y="81"/>
                        </a:lnTo>
                        <a:lnTo>
                          <a:pt x="61" y="61"/>
                        </a:lnTo>
                        <a:lnTo>
                          <a:pt x="73" y="57"/>
                        </a:lnTo>
                        <a:lnTo>
                          <a:pt x="86" y="54"/>
                        </a:lnTo>
                        <a:lnTo>
                          <a:pt x="102" y="50"/>
                        </a:lnTo>
                        <a:lnTo>
                          <a:pt x="196" y="27"/>
                        </a:lnTo>
                        <a:lnTo>
                          <a:pt x="321" y="0"/>
                        </a:lnTo>
                        <a:lnTo>
                          <a:pt x="326" y="27"/>
                        </a:lnTo>
                        <a:lnTo>
                          <a:pt x="340" y="86"/>
                        </a:lnTo>
                        <a:lnTo>
                          <a:pt x="344" y="94"/>
                        </a:lnTo>
                        <a:lnTo>
                          <a:pt x="346" y="100"/>
                        </a:lnTo>
                        <a:lnTo>
                          <a:pt x="347" y="107"/>
                        </a:lnTo>
                        <a:lnTo>
                          <a:pt x="353" y="107"/>
                        </a:lnTo>
                        <a:lnTo>
                          <a:pt x="359" y="105"/>
                        </a:lnTo>
                        <a:lnTo>
                          <a:pt x="361" y="107"/>
                        </a:lnTo>
                        <a:lnTo>
                          <a:pt x="367" y="107"/>
                        </a:lnTo>
                        <a:lnTo>
                          <a:pt x="420" y="96"/>
                        </a:lnTo>
                        <a:lnTo>
                          <a:pt x="424" y="96"/>
                        </a:lnTo>
                        <a:lnTo>
                          <a:pt x="430" y="94"/>
                        </a:lnTo>
                        <a:lnTo>
                          <a:pt x="420" y="104"/>
                        </a:lnTo>
                        <a:lnTo>
                          <a:pt x="426" y="119"/>
                        </a:lnTo>
                        <a:lnTo>
                          <a:pt x="420" y="127"/>
                        </a:lnTo>
                        <a:lnTo>
                          <a:pt x="415" y="130"/>
                        </a:lnTo>
                        <a:lnTo>
                          <a:pt x="413" y="130"/>
                        </a:lnTo>
                        <a:lnTo>
                          <a:pt x="415" y="138"/>
                        </a:lnTo>
                        <a:lnTo>
                          <a:pt x="376" y="150"/>
                        </a:lnTo>
                        <a:lnTo>
                          <a:pt x="369" y="153"/>
                        </a:lnTo>
                        <a:lnTo>
                          <a:pt x="365" y="153"/>
                        </a:lnTo>
                        <a:lnTo>
                          <a:pt x="357" y="157"/>
                        </a:lnTo>
                        <a:lnTo>
                          <a:pt x="353" y="159"/>
                        </a:lnTo>
                        <a:lnTo>
                          <a:pt x="355" y="165"/>
                        </a:lnTo>
                        <a:lnTo>
                          <a:pt x="382" y="286"/>
                        </a:lnTo>
                        <a:lnTo>
                          <a:pt x="382" y="290"/>
                        </a:lnTo>
                        <a:lnTo>
                          <a:pt x="384" y="299"/>
                        </a:lnTo>
                        <a:lnTo>
                          <a:pt x="390" y="330"/>
                        </a:lnTo>
                        <a:lnTo>
                          <a:pt x="415" y="436"/>
                        </a:lnTo>
                        <a:lnTo>
                          <a:pt x="413" y="436"/>
                        </a:lnTo>
                        <a:lnTo>
                          <a:pt x="415" y="438"/>
                        </a:lnTo>
                        <a:lnTo>
                          <a:pt x="434" y="453"/>
                        </a:lnTo>
                        <a:lnTo>
                          <a:pt x="434" y="451"/>
                        </a:lnTo>
                        <a:lnTo>
                          <a:pt x="463" y="474"/>
                        </a:lnTo>
                        <a:lnTo>
                          <a:pt x="457" y="482"/>
                        </a:lnTo>
                        <a:lnTo>
                          <a:pt x="440" y="468"/>
                        </a:lnTo>
                        <a:lnTo>
                          <a:pt x="438" y="466"/>
                        </a:lnTo>
                        <a:lnTo>
                          <a:pt x="434" y="465"/>
                        </a:lnTo>
                        <a:lnTo>
                          <a:pt x="430" y="465"/>
                        </a:lnTo>
                        <a:lnTo>
                          <a:pt x="424" y="465"/>
                        </a:lnTo>
                        <a:lnTo>
                          <a:pt x="420" y="465"/>
                        </a:lnTo>
                        <a:lnTo>
                          <a:pt x="415" y="465"/>
                        </a:lnTo>
                        <a:lnTo>
                          <a:pt x="411" y="465"/>
                        </a:lnTo>
                        <a:lnTo>
                          <a:pt x="405" y="465"/>
                        </a:lnTo>
                        <a:lnTo>
                          <a:pt x="397" y="466"/>
                        </a:lnTo>
                        <a:lnTo>
                          <a:pt x="394" y="466"/>
                        </a:lnTo>
                        <a:lnTo>
                          <a:pt x="390" y="465"/>
                        </a:lnTo>
                        <a:lnTo>
                          <a:pt x="384" y="465"/>
                        </a:lnTo>
                        <a:lnTo>
                          <a:pt x="380" y="463"/>
                        </a:lnTo>
                        <a:lnTo>
                          <a:pt x="374" y="461"/>
                        </a:lnTo>
                        <a:lnTo>
                          <a:pt x="371" y="461"/>
                        </a:lnTo>
                        <a:lnTo>
                          <a:pt x="365" y="457"/>
                        </a:lnTo>
                        <a:lnTo>
                          <a:pt x="359" y="455"/>
                        </a:lnTo>
                        <a:lnTo>
                          <a:pt x="351" y="453"/>
                        </a:lnTo>
                        <a:lnTo>
                          <a:pt x="346" y="451"/>
                        </a:lnTo>
                        <a:lnTo>
                          <a:pt x="342" y="451"/>
                        </a:lnTo>
                        <a:lnTo>
                          <a:pt x="336" y="449"/>
                        </a:lnTo>
                        <a:lnTo>
                          <a:pt x="330" y="449"/>
                        </a:lnTo>
                        <a:lnTo>
                          <a:pt x="323" y="449"/>
                        </a:lnTo>
                        <a:lnTo>
                          <a:pt x="301" y="451"/>
                        </a:lnTo>
                        <a:lnTo>
                          <a:pt x="278" y="453"/>
                        </a:lnTo>
                        <a:lnTo>
                          <a:pt x="271" y="453"/>
                        </a:lnTo>
                        <a:lnTo>
                          <a:pt x="263" y="453"/>
                        </a:lnTo>
                        <a:lnTo>
                          <a:pt x="257" y="455"/>
                        </a:lnTo>
                        <a:lnTo>
                          <a:pt x="251" y="455"/>
                        </a:lnTo>
                        <a:lnTo>
                          <a:pt x="246" y="455"/>
                        </a:lnTo>
                        <a:lnTo>
                          <a:pt x="240" y="453"/>
                        </a:lnTo>
                        <a:lnTo>
                          <a:pt x="232" y="453"/>
                        </a:lnTo>
                        <a:lnTo>
                          <a:pt x="227" y="451"/>
                        </a:lnTo>
                        <a:lnTo>
                          <a:pt x="223" y="449"/>
                        </a:lnTo>
                        <a:lnTo>
                          <a:pt x="221" y="449"/>
                        </a:lnTo>
                        <a:lnTo>
                          <a:pt x="213" y="445"/>
                        </a:lnTo>
                        <a:lnTo>
                          <a:pt x="207" y="443"/>
                        </a:lnTo>
                        <a:lnTo>
                          <a:pt x="203" y="440"/>
                        </a:lnTo>
                        <a:lnTo>
                          <a:pt x="198" y="436"/>
                        </a:lnTo>
                        <a:lnTo>
                          <a:pt x="190" y="432"/>
                        </a:lnTo>
                        <a:lnTo>
                          <a:pt x="186" y="430"/>
                        </a:lnTo>
                        <a:lnTo>
                          <a:pt x="179" y="426"/>
                        </a:lnTo>
                        <a:lnTo>
                          <a:pt x="175" y="426"/>
                        </a:lnTo>
                        <a:lnTo>
                          <a:pt x="171" y="424"/>
                        </a:lnTo>
                        <a:lnTo>
                          <a:pt x="161" y="420"/>
                        </a:lnTo>
                        <a:lnTo>
                          <a:pt x="154" y="420"/>
                        </a:lnTo>
                        <a:lnTo>
                          <a:pt x="148" y="418"/>
                        </a:lnTo>
                        <a:lnTo>
                          <a:pt x="140" y="417"/>
                        </a:lnTo>
                        <a:lnTo>
                          <a:pt x="132" y="417"/>
                        </a:lnTo>
                        <a:lnTo>
                          <a:pt x="123" y="417"/>
                        </a:lnTo>
                        <a:lnTo>
                          <a:pt x="113" y="415"/>
                        </a:lnTo>
                        <a:lnTo>
                          <a:pt x="119" y="399"/>
                        </a:lnTo>
                        <a:close/>
                      </a:path>
                    </a:pathLst>
                  </a:custGeom>
                  <a:solidFill>
                    <a:srgbClr val="C0504D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8" name="Freeform 13"/>
                  <p:cNvSpPr>
                    <a:spLocks/>
                  </p:cNvSpPr>
                  <p:nvPr/>
                </p:nvSpPr>
                <p:spPr bwMode="auto">
                  <a:xfrm>
                    <a:off x="4918075" y="2289175"/>
                    <a:ext cx="842963" cy="760413"/>
                  </a:xfrm>
                  <a:custGeom>
                    <a:avLst/>
                    <a:gdLst>
                      <a:gd name="T0" fmla="*/ 572 w 664"/>
                      <a:gd name="T1" fmla="*/ 544 h 599"/>
                      <a:gd name="T2" fmla="*/ 556 w 664"/>
                      <a:gd name="T3" fmla="*/ 569 h 599"/>
                      <a:gd name="T4" fmla="*/ 543 w 664"/>
                      <a:gd name="T5" fmla="*/ 588 h 599"/>
                      <a:gd name="T6" fmla="*/ 520 w 664"/>
                      <a:gd name="T7" fmla="*/ 598 h 599"/>
                      <a:gd name="T8" fmla="*/ 499 w 664"/>
                      <a:gd name="T9" fmla="*/ 596 h 599"/>
                      <a:gd name="T10" fmla="*/ 466 w 664"/>
                      <a:gd name="T11" fmla="*/ 596 h 599"/>
                      <a:gd name="T12" fmla="*/ 484 w 664"/>
                      <a:gd name="T13" fmla="*/ 492 h 599"/>
                      <a:gd name="T14" fmla="*/ 472 w 664"/>
                      <a:gd name="T15" fmla="*/ 467 h 599"/>
                      <a:gd name="T16" fmla="*/ 430 w 664"/>
                      <a:gd name="T17" fmla="*/ 419 h 599"/>
                      <a:gd name="T18" fmla="*/ 341 w 664"/>
                      <a:gd name="T19" fmla="*/ 407 h 599"/>
                      <a:gd name="T20" fmla="*/ 270 w 664"/>
                      <a:gd name="T21" fmla="*/ 382 h 599"/>
                      <a:gd name="T22" fmla="*/ 171 w 664"/>
                      <a:gd name="T23" fmla="*/ 392 h 599"/>
                      <a:gd name="T24" fmla="*/ 103 w 664"/>
                      <a:gd name="T25" fmla="*/ 400 h 599"/>
                      <a:gd name="T26" fmla="*/ 38 w 664"/>
                      <a:gd name="T27" fmla="*/ 405 h 599"/>
                      <a:gd name="T28" fmla="*/ 30 w 664"/>
                      <a:gd name="T29" fmla="*/ 336 h 599"/>
                      <a:gd name="T30" fmla="*/ 21 w 664"/>
                      <a:gd name="T31" fmla="*/ 227 h 599"/>
                      <a:gd name="T32" fmla="*/ 13 w 664"/>
                      <a:gd name="T33" fmla="*/ 196 h 599"/>
                      <a:gd name="T34" fmla="*/ 5 w 664"/>
                      <a:gd name="T35" fmla="*/ 160 h 599"/>
                      <a:gd name="T36" fmla="*/ 0 w 664"/>
                      <a:gd name="T37" fmla="*/ 125 h 599"/>
                      <a:gd name="T38" fmla="*/ 9 w 664"/>
                      <a:gd name="T39" fmla="*/ 91 h 599"/>
                      <a:gd name="T40" fmla="*/ 44 w 664"/>
                      <a:gd name="T41" fmla="*/ 94 h 599"/>
                      <a:gd name="T42" fmla="*/ 71 w 664"/>
                      <a:gd name="T43" fmla="*/ 102 h 599"/>
                      <a:gd name="T44" fmla="*/ 94 w 664"/>
                      <a:gd name="T45" fmla="*/ 112 h 599"/>
                      <a:gd name="T46" fmla="*/ 117 w 664"/>
                      <a:gd name="T47" fmla="*/ 125 h 599"/>
                      <a:gd name="T48" fmla="*/ 136 w 664"/>
                      <a:gd name="T49" fmla="*/ 129 h 599"/>
                      <a:gd name="T50" fmla="*/ 159 w 664"/>
                      <a:gd name="T51" fmla="*/ 129 h 599"/>
                      <a:gd name="T52" fmla="*/ 219 w 664"/>
                      <a:gd name="T53" fmla="*/ 125 h 599"/>
                      <a:gd name="T54" fmla="*/ 242 w 664"/>
                      <a:gd name="T55" fmla="*/ 127 h 599"/>
                      <a:gd name="T56" fmla="*/ 267 w 664"/>
                      <a:gd name="T57" fmla="*/ 137 h 599"/>
                      <a:gd name="T58" fmla="*/ 286 w 664"/>
                      <a:gd name="T59" fmla="*/ 141 h 599"/>
                      <a:gd name="T60" fmla="*/ 307 w 664"/>
                      <a:gd name="T61" fmla="*/ 141 h 599"/>
                      <a:gd name="T62" fmla="*/ 326 w 664"/>
                      <a:gd name="T63" fmla="*/ 141 h 599"/>
                      <a:gd name="T64" fmla="*/ 353 w 664"/>
                      <a:gd name="T65" fmla="*/ 158 h 599"/>
                      <a:gd name="T66" fmla="*/ 347 w 664"/>
                      <a:gd name="T67" fmla="*/ 108 h 599"/>
                      <a:gd name="T68" fmla="*/ 347 w 664"/>
                      <a:gd name="T69" fmla="*/ 93 h 599"/>
                      <a:gd name="T70" fmla="*/ 347 w 664"/>
                      <a:gd name="T71" fmla="*/ 81 h 599"/>
                      <a:gd name="T72" fmla="*/ 351 w 664"/>
                      <a:gd name="T73" fmla="*/ 50 h 599"/>
                      <a:gd name="T74" fmla="*/ 363 w 664"/>
                      <a:gd name="T75" fmla="*/ 27 h 599"/>
                      <a:gd name="T76" fmla="*/ 382 w 664"/>
                      <a:gd name="T77" fmla="*/ 12 h 599"/>
                      <a:gd name="T78" fmla="*/ 405 w 664"/>
                      <a:gd name="T79" fmla="*/ 4 h 599"/>
                      <a:gd name="T80" fmla="*/ 436 w 664"/>
                      <a:gd name="T81" fmla="*/ 0 h 599"/>
                      <a:gd name="T82" fmla="*/ 462 w 664"/>
                      <a:gd name="T83" fmla="*/ 8 h 599"/>
                      <a:gd name="T84" fmla="*/ 484 w 664"/>
                      <a:gd name="T85" fmla="*/ 20 h 599"/>
                      <a:gd name="T86" fmla="*/ 528 w 664"/>
                      <a:gd name="T87" fmla="*/ 66 h 599"/>
                      <a:gd name="T88" fmla="*/ 537 w 664"/>
                      <a:gd name="T89" fmla="*/ 85 h 599"/>
                      <a:gd name="T90" fmla="*/ 543 w 664"/>
                      <a:gd name="T91" fmla="*/ 108 h 599"/>
                      <a:gd name="T92" fmla="*/ 539 w 664"/>
                      <a:gd name="T93" fmla="*/ 141 h 599"/>
                      <a:gd name="T94" fmla="*/ 535 w 664"/>
                      <a:gd name="T95" fmla="*/ 171 h 599"/>
                      <a:gd name="T96" fmla="*/ 545 w 664"/>
                      <a:gd name="T97" fmla="*/ 200 h 599"/>
                      <a:gd name="T98" fmla="*/ 560 w 664"/>
                      <a:gd name="T99" fmla="*/ 219 h 599"/>
                      <a:gd name="T100" fmla="*/ 580 w 664"/>
                      <a:gd name="T101" fmla="*/ 235 h 599"/>
                      <a:gd name="T102" fmla="*/ 604 w 664"/>
                      <a:gd name="T103" fmla="*/ 240 h 599"/>
                      <a:gd name="T104" fmla="*/ 629 w 664"/>
                      <a:gd name="T105" fmla="*/ 238 h 599"/>
                      <a:gd name="T106" fmla="*/ 658 w 664"/>
                      <a:gd name="T107" fmla="*/ 304 h 599"/>
                      <a:gd name="T108" fmla="*/ 662 w 664"/>
                      <a:gd name="T109" fmla="*/ 327 h 599"/>
                      <a:gd name="T110" fmla="*/ 585 w 664"/>
                      <a:gd name="T111" fmla="*/ 350 h 599"/>
                      <a:gd name="T112" fmla="*/ 578 w 664"/>
                      <a:gd name="T113" fmla="*/ 357 h 599"/>
                      <a:gd name="T114" fmla="*/ 564 w 664"/>
                      <a:gd name="T115" fmla="*/ 356 h 599"/>
                      <a:gd name="T116" fmla="*/ 566 w 664"/>
                      <a:gd name="T117" fmla="*/ 365 h 599"/>
                      <a:gd name="T118" fmla="*/ 580 w 664"/>
                      <a:gd name="T119" fmla="*/ 371 h 599"/>
                      <a:gd name="T120" fmla="*/ 622 w 664"/>
                      <a:gd name="T121" fmla="*/ 394 h 599"/>
                      <a:gd name="T122" fmla="*/ 601 w 664"/>
                      <a:gd name="T123" fmla="*/ 411 h 5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664" h="599">
                        <a:moveTo>
                          <a:pt x="551" y="438"/>
                        </a:moveTo>
                        <a:lnTo>
                          <a:pt x="610" y="469"/>
                        </a:lnTo>
                        <a:lnTo>
                          <a:pt x="578" y="532"/>
                        </a:lnTo>
                        <a:lnTo>
                          <a:pt x="572" y="544"/>
                        </a:lnTo>
                        <a:lnTo>
                          <a:pt x="564" y="557"/>
                        </a:lnTo>
                        <a:lnTo>
                          <a:pt x="562" y="561"/>
                        </a:lnTo>
                        <a:lnTo>
                          <a:pt x="558" y="565"/>
                        </a:lnTo>
                        <a:lnTo>
                          <a:pt x="556" y="569"/>
                        </a:lnTo>
                        <a:lnTo>
                          <a:pt x="553" y="573"/>
                        </a:lnTo>
                        <a:lnTo>
                          <a:pt x="560" y="574"/>
                        </a:lnTo>
                        <a:lnTo>
                          <a:pt x="551" y="582"/>
                        </a:lnTo>
                        <a:lnTo>
                          <a:pt x="543" y="588"/>
                        </a:lnTo>
                        <a:lnTo>
                          <a:pt x="539" y="592"/>
                        </a:lnTo>
                        <a:lnTo>
                          <a:pt x="533" y="594"/>
                        </a:lnTo>
                        <a:lnTo>
                          <a:pt x="533" y="596"/>
                        </a:lnTo>
                        <a:lnTo>
                          <a:pt x="520" y="598"/>
                        </a:lnTo>
                        <a:lnTo>
                          <a:pt x="512" y="599"/>
                        </a:lnTo>
                        <a:lnTo>
                          <a:pt x="512" y="594"/>
                        </a:lnTo>
                        <a:lnTo>
                          <a:pt x="507" y="596"/>
                        </a:lnTo>
                        <a:lnTo>
                          <a:pt x="499" y="596"/>
                        </a:lnTo>
                        <a:lnTo>
                          <a:pt x="493" y="596"/>
                        </a:lnTo>
                        <a:lnTo>
                          <a:pt x="487" y="596"/>
                        </a:lnTo>
                        <a:lnTo>
                          <a:pt x="474" y="596"/>
                        </a:lnTo>
                        <a:lnTo>
                          <a:pt x="466" y="596"/>
                        </a:lnTo>
                        <a:lnTo>
                          <a:pt x="468" y="574"/>
                        </a:lnTo>
                        <a:lnTo>
                          <a:pt x="470" y="565"/>
                        </a:lnTo>
                        <a:lnTo>
                          <a:pt x="476" y="492"/>
                        </a:lnTo>
                        <a:lnTo>
                          <a:pt x="484" y="492"/>
                        </a:lnTo>
                        <a:lnTo>
                          <a:pt x="489" y="482"/>
                        </a:lnTo>
                        <a:lnTo>
                          <a:pt x="493" y="482"/>
                        </a:lnTo>
                        <a:lnTo>
                          <a:pt x="487" y="478"/>
                        </a:lnTo>
                        <a:lnTo>
                          <a:pt x="472" y="467"/>
                        </a:lnTo>
                        <a:lnTo>
                          <a:pt x="466" y="465"/>
                        </a:lnTo>
                        <a:lnTo>
                          <a:pt x="460" y="457"/>
                        </a:lnTo>
                        <a:lnTo>
                          <a:pt x="462" y="455"/>
                        </a:lnTo>
                        <a:lnTo>
                          <a:pt x="430" y="419"/>
                        </a:lnTo>
                        <a:lnTo>
                          <a:pt x="422" y="411"/>
                        </a:lnTo>
                        <a:lnTo>
                          <a:pt x="416" y="405"/>
                        </a:lnTo>
                        <a:lnTo>
                          <a:pt x="411" y="400"/>
                        </a:lnTo>
                        <a:lnTo>
                          <a:pt x="341" y="407"/>
                        </a:lnTo>
                        <a:lnTo>
                          <a:pt x="326" y="377"/>
                        </a:lnTo>
                        <a:lnTo>
                          <a:pt x="318" y="377"/>
                        </a:lnTo>
                        <a:lnTo>
                          <a:pt x="278" y="382"/>
                        </a:lnTo>
                        <a:lnTo>
                          <a:pt x="270" y="382"/>
                        </a:lnTo>
                        <a:lnTo>
                          <a:pt x="238" y="386"/>
                        </a:lnTo>
                        <a:lnTo>
                          <a:pt x="232" y="386"/>
                        </a:lnTo>
                        <a:lnTo>
                          <a:pt x="176" y="392"/>
                        </a:lnTo>
                        <a:lnTo>
                          <a:pt x="171" y="392"/>
                        </a:lnTo>
                        <a:lnTo>
                          <a:pt x="151" y="394"/>
                        </a:lnTo>
                        <a:lnTo>
                          <a:pt x="146" y="396"/>
                        </a:lnTo>
                        <a:lnTo>
                          <a:pt x="140" y="396"/>
                        </a:lnTo>
                        <a:lnTo>
                          <a:pt x="103" y="400"/>
                        </a:lnTo>
                        <a:lnTo>
                          <a:pt x="96" y="400"/>
                        </a:lnTo>
                        <a:lnTo>
                          <a:pt x="65" y="404"/>
                        </a:lnTo>
                        <a:lnTo>
                          <a:pt x="59" y="404"/>
                        </a:lnTo>
                        <a:lnTo>
                          <a:pt x="38" y="405"/>
                        </a:lnTo>
                        <a:lnTo>
                          <a:pt x="36" y="392"/>
                        </a:lnTo>
                        <a:lnTo>
                          <a:pt x="32" y="357"/>
                        </a:lnTo>
                        <a:lnTo>
                          <a:pt x="32" y="352"/>
                        </a:lnTo>
                        <a:lnTo>
                          <a:pt x="30" y="336"/>
                        </a:lnTo>
                        <a:lnTo>
                          <a:pt x="30" y="333"/>
                        </a:lnTo>
                        <a:lnTo>
                          <a:pt x="27" y="279"/>
                        </a:lnTo>
                        <a:lnTo>
                          <a:pt x="25" y="273"/>
                        </a:lnTo>
                        <a:lnTo>
                          <a:pt x="21" y="227"/>
                        </a:lnTo>
                        <a:lnTo>
                          <a:pt x="21" y="223"/>
                        </a:lnTo>
                        <a:lnTo>
                          <a:pt x="19" y="212"/>
                        </a:lnTo>
                        <a:lnTo>
                          <a:pt x="15" y="200"/>
                        </a:lnTo>
                        <a:lnTo>
                          <a:pt x="13" y="196"/>
                        </a:lnTo>
                        <a:lnTo>
                          <a:pt x="7" y="179"/>
                        </a:lnTo>
                        <a:lnTo>
                          <a:pt x="5" y="173"/>
                        </a:lnTo>
                        <a:lnTo>
                          <a:pt x="3" y="162"/>
                        </a:lnTo>
                        <a:lnTo>
                          <a:pt x="5" y="160"/>
                        </a:lnTo>
                        <a:lnTo>
                          <a:pt x="5" y="144"/>
                        </a:lnTo>
                        <a:lnTo>
                          <a:pt x="2" y="139"/>
                        </a:lnTo>
                        <a:lnTo>
                          <a:pt x="2" y="131"/>
                        </a:lnTo>
                        <a:lnTo>
                          <a:pt x="0" y="125"/>
                        </a:lnTo>
                        <a:lnTo>
                          <a:pt x="0" y="116"/>
                        </a:lnTo>
                        <a:lnTo>
                          <a:pt x="7" y="104"/>
                        </a:lnTo>
                        <a:lnTo>
                          <a:pt x="7" y="98"/>
                        </a:lnTo>
                        <a:lnTo>
                          <a:pt x="9" y="91"/>
                        </a:lnTo>
                        <a:lnTo>
                          <a:pt x="19" y="93"/>
                        </a:lnTo>
                        <a:lnTo>
                          <a:pt x="28" y="93"/>
                        </a:lnTo>
                        <a:lnTo>
                          <a:pt x="36" y="93"/>
                        </a:lnTo>
                        <a:lnTo>
                          <a:pt x="44" y="94"/>
                        </a:lnTo>
                        <a:lnTo>
                          <a:pt x="50" y="96"/>
                        </a:lnTo>
                        <a:lnTo>
                          <a:pt x="57" y="96"/>
                        </a:lnTo>
                        <a:lnTo>
                          <a:pt x="67" y="100"/>
                        </a:lnTo>
                        <a:lnTo>
                          <a:pt x="71" y="102"/>
                        </a:lnTo>
                        <a:lnTo>
                          <a:pt x="75" y="102"/>
                        </a:lnTo>
                        <a:lnTo>
                          <a:pt x="82" y="106"/>
                        </a:lnTo>
                        <a:lnTo>
                          <a:pt x="86" y="108"/>
                        </a:lnTo>
                        <a:lnTo>
                          <a:pt x="94" y="112"/>
                        </a:lnTo>
                        <a:lnTo>
                          <a:pt x="99" y="116"/>
                        </a:lnTo>
                        <a:lnTo>
                          <a:pt x="103" y="119"/>
                        </a:lnTo>
                        <a:lnTo>
                          <a:pt x="109" y="121"/>
                        </a:lnTo>
                        <a:lnTo>
                          <a:pt x="117" y="125"/>
                        </a:lnTo>
                        <a:lnTo>
                          <a:pt x="119" y="125"/>
                        </a:lnTo>
                        <a:lnTo>
                          <a:pt x="123" y="127"/>
                        </a:lnTo>
                        <a:lnTo>
                          <a:pt x="128" y="129"/>
                        </a:lnTo>
                        <a:lnTo>
                          <a:pt x="136" y="129"/>
                        </a:lnTo>
                        <a:lnTo>
                          <a:pt x="142" y="131"/>
                        </a:lnTo>
                        <a:lnTo>
                          <a:pt x="147" y="131"/>
                        </a:lnTo>
                        <a:lnTo>
                          <a:pt x="153" y="131"/>
                        </a:lnTo>
                        <a:lnTo>
                          <a:pt x="159" y="129"/>
                        </a:lnTo>
                        <a:lnTo>
                          <a:pt x="167" y="129"/>
                        </a:lnTo>
                        <a:lnTo>
                          <a:pt x="174" y="129"/>
                        </a:lnTo>
                        <a:lnTo>
                          <a:pt x="197" y="127"/>
                        </a:lnTo>
                        <a:lnTo>
                          <a:pt x="219" y="125"/>
                        </a:lnTo>
                        <a:lnTo>
                          <a:pt x="226" y="125"/>
                        </a:lnTo>
                        <a:lnTo>
                          <a:pt x="232" y="125"/>
                        </a:lnTo>
                        <a:lnTo>
                          <a:pt x="238" y="127"/>
                        </a:lnTo>
                        <a:lnTo>
                          <a:pt x="242" y="127"/>
                        </a:lnTo>
                        <a:lnTo>
                          <a:pt x="247" y="129"/>
                        </a:lnTo>
                        <a:lnTo>
                          <a:pt x="255" y="131"/>
                        </a:lnTo>
                        <a:lnTo>
                          <a:pt x="261" y="133"/>
                        </a:lnTo>
                        <a:lnTo>
                          <a:pt x="267" y="137"/>
                        </a:lnTo>
                        <a:lnTo>
                          <a:pt x="270" y="137"/>
                        </a:lnTo>
                        <a:lnTo>
                          <a:pt x="276" y="139"/>
                        </a:lnTo>
                        <a:lnTo>
                          <a:pt x="280" y="141"/>
                        </a:lnTo>
                        <a:lnTo>
                          <a:pt x="286" y="141"/>
                        </a:lnTo>
                        <a:lnTo>
                          <a:pt x="290" y="142"/>
                        </a:lnTo>
                        <a:lnTo>
                          <a:pt x="293" y="142"/>
                        </a:lnTo>
                        <a:lnTo>
                          <a:pt x="301" y="141"/>
                        </a:lnTo>
                        <a:lnTo>
                          <a:pt x="307" y="141"/>
                        </a:lnTo>
                        <a:lnTo>
                          <a:pt x="311" y="141"/>
                        </a:lnTo>
                        <a:lnTo>
                          <a:pt x="316" y="141"/>
                        </a:lnTo>
                        <a:lnTo>
                          <a:pt x="320" y="141"/>
                        </a:lnTo>
                        <a:lnTo>
                          <a:pt x="326" y="141"/>
                        </a:lnTo>
                        <a:lnTo>
                          <a:pt x="330" y="141"/>
                        </a:lnTo>
                        <a:lnTo>
                          <a:pt x="334" y="142"/>
                        </a:lnTo>
                        <a:lnTo>
                          <a:pt x="336" y="144"/>
                        </a:lnTo>
                        <a:lnTo>
                          <a:pt x="353" y="158"/>
                        </a:lnTo>
                        <a:lnTo>
                          <a:pt x="359" y="150"/>
                        </a:lnTo>
                        <a:lnTo>
                          <a:pt x="330" y="127"/>
                        </a:lnTo>
                        <a:lnTo>
                          <a:pt x="336" y="121"/>
                        </a:lnTo>
                        <a:lnTo>
                          <a:pt x="347" y="108"/>
                        </a:lnTo>
                        <a:lnTo>
                          <a:pt x="349" y="108"/>
                        </a:lnTo>
                        <a:lnTo>
                          <a:pt x="357" y="98"/>
                        </a:lnTo>
                        <a:lnTo>
                          <a:pt x="349" y="94"/>
                        </a:lnTo>
                        <a:lnTo>
                          <a:pt x="347" y="93"/>
                        </a:lnTo>
                        <a:lnTo>
                          <a:pt x="347" y="91"/>
                        </a:lnTo>
                        <a:lnTo>
                          <a:pt x="349" y="89"/>
                        </a:lnTo>
                        <a:lnTo>
                          <a:pt x="349" y="87"/>
                        </a:lnTo>
                        <a:lnTo>
                          <a:pt x="347" y="81"/>
                        </a:lnTo>
                        <a:lnTo>
                          <a:pt x="347" y="75"/>
                        </a:lnTo>
                        <a:lnTo>
                          <a:pt x="347" y="69"/>
                        </a:lnTo>
                        <a:lnTo>
                          <a:pt x="349" y="56"/>
                        </a:lnTo>
                        <a:lnTo>
                          <a:pt x="351" y="50"/>
                        </a:lnTo>
                        <a:lnTo>
                          <a:pt x="353" y="43"/>
                        </a:lnTo>
                        <a:lnTo>
                          <a:pt x="355" y="39"/>
                        </a:lnTo>
                        <a:lnTo>
                          <a:pt x="359" y="33"/>
                        </a:lnTo>
                        <a:lnTo>
                          <a:pt x="363" y="27"/>
                        </a:lnTo>
                        <a:lnTo>
                          <a:pt x="366" y="23"/>
                        </a:lnTo>
                        <a:lnTo>
                          <a:pt x="372" y="18"/>
                        </a:lnTo>
                        <a:lnTo>
                          <a:pt x="376" y="14"/>
                        </a:lnTo>
                        <a:lnTo>
                          <a:pt x="382" y="12"/>
                        </a:lnTo>
                        <a:lnTo>
                          <a:pt x="386" y="8"/>
                        </a:lnTo>
                        <a:lnTo>
                          <a:pt x="391" y="6"/>
                        </a:lnTo>
                        <a:lnTo>
                          <a:pt x="397" y="4"/>
                        </a:lnTo>
                        <a:lnTo>
                          <a:pt x="405" y="4"/>
                        </a:lnTo>
                        <a:lnTo>
                          <a:pt x="411" y="2"/>
                        </a:lnTo>
                        <a:lnTo>
                          <a:pt x="416" y="2"/>
                        </a:lnTo>
                        <a:lnTo>
                          <a:pt x="430" y="0"/>
                        </a:lnTo>
                        <a:lnTo>
                          <a:pt x="436" y="0"/>
                        </a:lnTo>
                        <a:lnTo>
                          <a:pt x="441" y="0"/>
                        </a:lnTo>
                        <a:lnTo>
                          <a:pt x="449" y="2"/>
                        </a:lnTo>
                        <a:lnTo>
                          <a:pt x="455" y="4"/>
                        </a:lnTo>
                        <a:lnTo>
                          <a:pt x="462" y="8"/>
                        </a:lnTo>
                        <a:lnTo>
                          <a:pt x="466" y="8"/>
                        </a:lnTo>
                        <a:lnTo>
                          <a:pt x="472" y="12"/>
                        </a:lnTo>
                        <a:lnTo>
                          <a:pt x="478" y="16"/>
                        </a:lnTo>
                        <a:lnTo>
                          <a:pt x="484" y="20"/>
                        </a:lnTo>
                        <a:lnTo>
                          <a:pt x="489" y="23"/>
                        </a:lnTo>
                        <a:lnTo>
                          <a:pt x="497" y="29"/>
                        </a:lnTo>
                        <a:lnTo>
                          <a:pt x="528" y="64"/>
                        </a:lnTo>
                        <a:lnTo>
                          <a:pt x="528" y="66"/>
                        </a:lnTo>
                        <a:lnTo>
                          <a:pt x="532" y="71"/>
                        </a:lnTo>
                        <a:lnTo>
                          <a:pt x="533" y="75"/>
                        </a:lnTo>
                        <a:lnTo>
                          <a:pt x="537" y="81"/>
                        </a:lnTo>
                        <a:lnTo>
                          <a:pt x="537" y="85"/>
                        </a:lnTo>
                        <a:lnTo>
                          <a:pt x="539" y="89"/>
                        </a:lnTo>
                        <a:lnTo>
                          <a:pt x="541" y="94"/>
                        </a:lnTo>
                        <a:lnTo>
                          <a:pt x="543" y="100"/>
                        </a:lnTo>
                        <a:lnTo>
                          <a:pt x="543" y="108"/>
                        </a:lnTo>
                        <a:lnTo>
                          <a:pt x="545" y="114"/>
                        </a:lnTo>
                        <a:lnTo>
                          <a:pt x="543" y="119"/>
                        </a:lnTo>
                        <a:lnTo>
                          <a:pt x="543" y="127"/>
                        </a:lnTo>
                        <a:lnTo>
                          <a:pt x="539" y="141"/>
                        </a:lnTo>
                        <a:lnTo>
                          <a:pt x="537" y="154"/>
                        </a:lnTo>
                        <a:lnTo>
                          <a:pt x="535" y="162"/>
                        </a:lnTo>
                        <a:lnTo>
                          <a:pt x="535" y="169"/>
                        </a:lnTo>
                        <a:lnTo>
                          <a:pt x="535" y="171"/>
                        </a:lnTo>
                        <a:lnTo>
                          <a:pt x="537" y="177"/>
                        </a:lnTo>
                        <a:lnTo>
                          <a:pt x="539" y="187"/>
                        </a:lnTo>
                        <a:lnTo>
                          <a:pt x="541" y="194"/>
                        </a:lnTo>
                        <a:lnTo>
                          <a:pt x="545" y="200"/>
                        </a:lnTo>
                        <a:lnTo>
                          <a:pt x="547" y="206"/>
                        </a:lnTo>
                        <a:lnTo>
                          <a:pt x="551" y="210"/>
                        </a:lnTo>
                        <a:lnTo>
                          <a:pt x="555" y="213"/>
                        </a:lnTo>
                        <a:lnTo>
                          <a:pt x="560" y="219"/>
                        </a:lnTo>
                        <a:lnTo>
                          <a:pt x="566" y="223"/>
                        </a:lnTo>
                        <a:lnTo>
                          <a:pt x="568" y="227"/>
                        </a:lnTo>
                        <a:lnTo>
                          <a:pt x="576" y="231"/>
                        </a:lnTo>
                        <a:lnTo>
                          <a:pt x="580" y="235"/>
                        </a:lnTo>
                        <a:lnTo>
                          <a:pt x="587" y="237"/>
                        </a:lnTo>
                        <a:lnTo>
                          <a:pt x="593" y="238"/>
                        </a:lnTo>
                        <a:lnTo>
                          <a:pt x="599" y="240"/>
                        </a:lnTo>
                        <a:lnTo>
                          <a:pt x="604" y="240"/>
                        </a:lnTo>
                        <a:lnTo>
                          <a:pt x="610" y="240"/>
                        </a:lnTo>
                        <a:lnTo>
                          <a:pt x="618" y="240"/>
                        </a:lnTo>
                        <a:lnTo>
                          <a:pt x="624" y="238"/>
                        </a:lnTo>
                        <a:lnTo>
                          <a:pt x="629" y="238"/>
                        </a:lnTo>
                        <a:lnTo>
                          <a:pt x="639" y="275"/>
                        </a:lnTo>
                        <a:lnTo>
                          <a:pt x="649" y="290"/>
                        </a:lnTo>
                        <a:lnTo>
                          <a:pt x="649" y="294"/>
                        </a:lnTo>
                        <a:lnTo>
                          <a:pt x="658" y="304"/>
                        </a:lnTo>
                        <a:lnTo>
                          <a:pt x="664" y="308"/>
                        </a:lnTo>
                        <a:lnTo>
                          <a:pt x="660" y="323"/>
                        </a:lnTo>
                        <a:lnTo>
                          <a:pt x="662" y="321"/>
                        </a:lnTo>
                        <a:lnTo>
                          <a:pt x="662" y="327"/>
                        </a:lnTo>
                        <a:lnTo>
                          <a:pt x="658" y="342"/>
                        </a:lnTo>
                        <a:lnTo>
                          <a:pt x="595" y="348"/>
                        </a:lnTo>
                        <a:lnTo>
                          <a:pt x="591" y="348"/>
                        </a:lnTo>
                        <a:lnTo>
                          <a:pt x="585" y="350"/>
                        </a:lnTo>
                        <a:lnTo>
                          <a:pt x="581" y="352"/>
                        </a:lnTo>
                        <a:lnTo>
                          <a:pt x="581" y="356"/>
                        </a:lnTo>
                        <a:lnTo>
                          <a:pt x="580" y="357"/>
                        </a:lnTo>
                        <a:lnTo>
                          <a:pt x="578" y="357"/>
                        </a:lnTo>
                        <a:lnTo>
                          <a:pt x="578" y="356"/>
                        </a:lnTo>
                        <a:lnTo>
                          <a:pt x="578" y="354"/>
                        </a:lnTo>
                        <a:lnTo>
                          <a:pt x="570" y="354"/>
                        </a:lnTo>
                        <a:lnTo>
                          <a:pt x="564" y="356"/>
                        </a:lnTo>
                        <a:lnTo>
                          <a:pt x="560" y="356"/>
                        </a:lnTo>
                        <a:lnTo>
                          <a:pt x="562" y="359"/>
                        </a:lnTo>
                        <a:lnTo>
                          <a:pt x="564" y="363"/>
                        </a:lnTo>
                        <a:lnTo>
                          <a:pt x="566" y="365"/>
                        </a:lnTo>
                        <a:lnTo>
                          <a:pt x="568" y="367"/>
                        </a:lnTo>
                        <a:lnTo>
                          <a:pt x="570" y="369"/>
                        </a:lnTo>
                        <a:lnTo>
                          <a:pt x="574" y="371"/>
                        </a:lnTo>
                        <a:lnTo>
                          <a:pt x="580" y="371"/>
                        </a:lnTo>
                        <a:lnTo>
                          <a:pt x="620" y="386"/>
                        </a:lnTo>
                        <a:lnTo>
                          <a:pt x="622" y="386"/>
                        </a:lnTo>
                        <a:lnTo>
                          <a:pt x="626" y="386"/>
                        </a:lnTo>
                        <a:lnTo>
                          <a:pt x="622" y="394"/>
                        </a:lnTo>
                        <a:lnTo>
                          <a:pt x="618" y="398"/>
                        </a:lnTo>
                        <a:lnTo>
                          <a:pt x="614" y="402"/>
                        </a:lnTo>
                        <a:lnTo>
                          <a:pt x="608" y="405"/>
                        </a:lnTo>
                        <a:lnTo>
                          <a:pt x="601" y="411"/>
                        </a:lnTo>
                        <a:lnTo>
                          <a:pt x="599" y="413"/>
                        </a:lnTo>
                        <a:lnTo>
                          <a:pt x="551" y="438"/>
                        </a:lnTo>
                        <a:close/>
                      </a:path>
                    </a:pathLst>
                  </a:custGeom>
                  <a:solidFill>
                    <a:srgbClr val="C0504D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9" name="Freeform 15"/>
                  <p:cNvSpPr>
                    <a:spLocks/>
                  </p:cNvSpPr>
                  <p:nvPr/>
                </p:nvSpPr>
                <p:spPr bwMode="auto">
                  <a:xfrm>
                    <a:off x="4965700" y="2767013"/>
                    <a:ext cx="601663" cy="300038"/>
                  </a:xfrm>
                  <a:custGeom>
                    <a:avLst/>
                    <a:gdLst>
                      <a:gd name="T0" fmla="*/ 280 w 474"/>
                      <a:gd name="T1" fmla="*/ 0 h 236"/>
                      <a:gd name="T2" fmla="*/ 303 w 474"/>
                      <a:gd name="T3" fmla="*/ 30 h 236"/>
                      <a:gd name="T4" fmla="*/ 378 w 474"/>
                      <a:gd name="T5" fmla="*/ 28 h 236"/>
                      <a:gd name="T6" fmla="*/ 392 w 474"/>
                      <a:gd name="T7" fmla="*/ 42 h 236"/>
                      <a:gd name="T8" fmla="*/ 422 w 474"/>
                      <a:gd name="T9" fmla="*/ 80 h 236"/>
                      <a:gd name="T10" fmla="*/ 434 w 474"/>
                      <a:gd name="T11" fmla="*/ 90 h 236"/>
                      <a:gd name="T12" fmla="*/ 455 w 474"/>
                      <a:gd name="T13" fmla="*/ 105 h 236"/>
                      <a:gd name="T14" fmla="*/ 446 w 474"/>
                      <a:gd name="T15" fmla="*/ 115 h 236"/>
                      <a:gd name="T16" fmla="*/ 432 w 474"/>
                      <a:gd name="T17" fmla="*/ 188 h 236"/>
                      <a:gd name="T18" fmla="*/ 428 w 474"/>
                      <a:gd name="T19" fmla="*/ 219 h 236"/>
                      <a:gd name="T20" fmla="*/ 449 w 474"/>
                      <a:gd name="T21" fmla="*/ 219 h 236"/>
                      <a:gd name="T22" fmla="*/ 461 w 474"/>
                      <a:gd name="T23" fmla="*/ 219 h 236"/>
                      <a:gd name="T24" fmla="*/ 474 w 474"/>
                      <a:gd name="T25" fmla="*/ 217 h 236"/>
                      <a:gd name="T26" fmla="*/ 469 w 474"/>
                      <a:gd name="T27" fmla="*/ 222 h 236"/>
                      <a:gd name="T28" fmla="*/ 455 w 474"/>
                      <a:gd name="T29" fmla="*/ 224 h 236"/>
                      <a:gd name="T30" fmla="*/ 428 w 474"/>
                      <a:gd name="T31" fmla="*/ 222 h 236"/>
                      <a:gd name="T32" fmla="*/ 394 w 474"/>
                      <a:gd name="T33" fmla="*/ 219 h 236"/>
                      <a:gd name="T34" fmla="*/ 367 w 474"/>
                      <a:gd name="T35" fmla="*/ 217 h 236"/>
                      <a:gd name="T36" fmla="*/ 351 w 474"/>
                      <a:gd name="T37" fmla="*/ 217 h 236"/>
                      <a:gd name="T38" fmla="*/ 332 w 474"/>
                      <a:gd name="T39" fmla="*/ 213 h 236"/>
                      <a:gd name="T40" fmla="*/ 326 w 474"/>
                      <a:gd name="T41" fmla="*/ 215 h 236"/>
                      <a:gd name="T42" fmla="*/ 286 w 474"/>
                      <a:gd name="T43" fmla="*/ 209 h 236"/>
                      <a:gd name="T44" fmla="*/ 277 w 474"/>
                      <a:gd name="T45" fmla="*/ 211 h 236"/>
                      <a:gd name="T46" fmla="*/ 253 w 474"/>
                      <a:gd name="T47" fmla="*/ 205 h 236"/>
                      <a:gd name="T48" fmla="*/ 248 w 474"/>
                      <a:gd name="T49" fmla="*/ 207 h 236"/>
                      <a:gd name="T50" fmla="*/ 219 w 474"/>
                      <a:gd name="T51" fmla="*/ 201 h 236"/>
                      <a:gd name="T52" fmla="*/ 211 w 474"/>
                      <a:gd name="T53" fmla="*/ 205 h 236"/>
                      <a:gd name="T54" fmla="*/ 154 w 474"/>
                      <a:gd name="T55" fmla="*/ 201 h 236"/>
                      <a:gd name="T56" fmla="*/ 100 w 474"/>
                      <a:gd name="T57" fmla="*/ 205 h 236"/>
                      <a:gd name="T58" fmla="*/ 42 w 474"/>
                      <a:gd name="T59" fmla="*/ 236 h 236"/>
                      <a:gd name="T60" fmla="*/ 38 w 474"/>
                      <a:gd name="T61" fmla="*/ 226 h 236"/>
                      <a:gd name="T62" fmla="*/ 29 w 474"/>
                      <a:gd name="T63" fmla="*/ 205 h 236"/>
                      <a:gd name="T64" fmla="*/ 25 w 474"/>
                      <a:gd name="T65" fmla="*/ 190 h 236"/>
                      <a:gd name="T66" fmla="*/ 15 w 474"/>
                      <a:gd name="T67" fmla="*/ 165 h 236"/>
                      <a:gd name="T68" fmla="*/ 10 w 474"/>
                      <a:gd name="T69" fmla="*/ 125 h 236"/>
                      <a:gd name="T70" fmla="*/ 6 w 474"/>
                      <a:gd name="T71" fmla="*/ 86 h 236"/>
                      <a:gd name="T72" fmla="*/ 4 w 474"/>
                      <a:gd name="T73" fmla="*/ 69 h 236"/>
                      <a:gd name="T74" fmla="*/ 0 w 474"/>
                      <a:gd name="T75" fmla="*/ 28 h 236"/>
                      <a:gd name="T76" fmla="*/ 27 w 474"/>
                      <a:gd name="T77" fmla="*/ 27 h 236"/>
                      <a:gd name="T78" fmla="*/ 65 w 474"/>
                      <a:gd name="T79" fmla="*/ 23 h 236"/>
                      <a:gd name="T80" fmla="*/ 108 w 474"/>
                      <a:gd name="T81" fmla="*/ 19 h 236"/>
                      <a:gd name="T82" fmla="*/ 133 w 474"/>
                      <a:gd name="T83" fmla="*/ 15 h 236"/>
                      <a:gd name="T84" fmla="*/ 194 w 474"/>
                      <a:gd name="T85" fmla="*/ 9 h 236"/>
                      <a:gd name="T86" fmla="*/ 232 w 474"/>
                      <a:gd name="T87" fmla="*/ 5 h 2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474" h="236">
                        <a:moveTo>
                          <a:pt x="240" y="5"/>
                        </a:moveTo>
                        <a:lnTo>
                          <a:pt x="280" y="0"/>
                        </a:lnTo>
                        <a:lnTo>
                          <a:pt x="288" y="0"/>
                        </a:lnTo>
                        <a:lnTo>
                          <a:pt x="303" y="30"/>
                        </a:lnTo>
                        <a:lnTo>
                          <a:pt x="373" y="23"/>
                        </a:lnTo>
                        <a:lnTo>
                          <a:pt x="378" y="28"/>
                        </a:lnTo>
                        <a:lnTo>
                          <a:pt x="384" y="34"/>
                        </a:lnTo>
                        <a:lnTo>
                          <a:pt x="392" y="42"/>
                        </a:lnTo>
                        <a:lnTo>
                          <a:pt x="424" y="78"/>
                        </a:lnTo>
                        <a:lnTo>
                          <a:pt x="422" y="80"/>
                        </a:lnTo>
                        <a:lnTo>
                          <a:pt x="428" y="88"/>
                        </a:lnTo>
                        <a:lnTo>
                          <a:pt x="434" y="90"/>
                        </a:lnTo>
                        <a:lnTo>
                          <a:pt x="449" y="101"/>
                        </a:lnTo>
                        <a:lnTo>
                          <a:pt x="455" y="105"/>
                        </a:lnTo>
                        <a:lnTo>
                          <a:pt x="451" y="105"/>
                        </a:lnTo>
                        <a:lnTo>
                          <a:pt x="446" y="115"/>
                        </a:lnTo>
                        <a:lnTo>
                          <a:pt x="438" y="115"/>
                        </a:lnTo>
                        <a:lnTo>
                          <a:pt x="432" y="188"/>
                        </a:lnTo>
                        <a:lnTo>
                          <a:pt x="430" y="197"/>
                        </a:lnTo>
                        <a:lnTo>
                          <a:pt x="428" y="219"/>
                        </a:lnTo>
                        <a:lnTo>
                          <a:pt x="436" y="219"/>
                        </a:lnTo>
                        <a:lnTo>
                          <a:pt x="449" y="219"/>
                        </a:lnTo>
                        <a:lnTo>
                          <a:pt x="455" y="219"/>
                        </a:lnTo>
                        <a:lnTo>
                          <a:pt x="461" y="219"/>
                        </a:lnTo>
                        <a:lnTo>
                          <a:pt x="469" y="219"/>
                        </a:lnTo>
                        <a:lnTo>
                          <a:pt x="474" y="217"/>
                        </a:lnTo>
                        <a:lnTo>
                          <a:pt x="474" y="222"/>
                        </a:lnTo>
                        <a:lnTo>
                          <a:pt x="469" y="222"/>
                        </a:lnTo>
                        <a:lnTo>
                          <a:pt x="461" y="222"/>
                        </a:lnTo>
                        <a:lnTo>
                          <a:pt x="455" y="224"/>
                        </a:lnTo>
                        <a:lnTo>
                          <a:pt x="434" y="222"/>
                        </a:lnTo>
                        <a:lnTo>
                          <a:pt x="428" y="222"/>
                        </a:lnTo>
                        <a:lnTo>
                          <a:pt x="399" y="219"/>
                        </a:lnTo>
                        <a:lnTo>
                          <a:pt x="394" y="219"/>
                        </a:lnTo>
                        <a:lnTo>
                          <a:pt x="376" y="217"/>
                        </a:lnTo>
                        <a:lnTo>
                          <a:pt x="367" y="217"/>
                        </a:lnTo>
                        <a:lnTo>
                          <a:pt x="353" y="215"/>
                        </a:lnTo>
                        <a:lnTo>
                          <a:pt x="351" y="217"/>
                        </a:lnTo>
                        <a:lnTo>
                          <a:pt x="332" y="215"/>
                        </a:lnTo>
                        <a:lnTo>
                          <a:pt x="332" y="213"/>
                        </a:lnTo>
                        <a:lnTo>
                          <a:pt x="326" y="213"/>
                        </a:lnTo>
                        <a:lnTo>
                          <a:pt x="326" y="215"/>
                        </a:lnTo>
                        <a:lnTo>
                          <a:pt x="286" y="211"/>
                        </a:lnTo>
                        <a:lnTo>
                          <a:pt x="286" y="209"/>
                        </a:lnTo>
                        <a:lnTo>
                          <a:pt x="277" y="207"/>
                        </a:lnTo>
                        <a:lnTo>
                          <a:pt x="277" y="211"/>
                        </a:lnTo>
                        <a:lnTo>
                          <a:pt x="253" y="209"/>
                        </a:lnTo>
                        <a:lnTo>
                          <a:pt x="253" y="205"/>
                        </a:lnTo>
                        <a:lnTo>
                          <a:pt x="248" y="205"/>
                        </a:lnTo>
                        <a:lnTo>
                          <a:pt x="248" y="207"/>
                        </a:lnTo>
                        <a:lnTo>
                          <a:pt x="221" y="203"/>
                        </a:lnTo>
                        <a:lnTo>
                          <a:pt x="219" y="201"/>
                        </a:lnTo>
                        <a:lnTo>
                          <a:pt x="213" y="201"/>
                        </a:lnTo>
                        <a:lnTo>
                          <a:pt x="211" y="205"/>
                        </a:lnTo>
                        <a:lnTo>
                          <a:pt x="200" y="205"/>
                        </a:lnTo>
                        <a:lnTo>
                          <a:pt x="154" y="201"/>
                        </a:lnTo>
                        <a:lnTo>
                          <a:pt x="113" y="201"/>
                        </a:lnTo>
                        <a:lnTo>
                          <a:pt x="100" y="205"/>
                        </a:lnTo>
                        <a:lnTo>
                          <a:pt x="92" y="209"/>
                        </a:lnTo>
                        <a:lnTo>
                          <a:pt x="42" y="236"/>
                        </a:lnTo>
                        <a:lnTo>
                          <a:pt x="38" y="228"/>
                        </a:lnTo>
                        <a:lnTo>
                          <a:pt x="38" y="226"/>
                        </a:lnTo>
                        <a:lnTo>
                          <a:pt x="31" y="209"/>
                        </a:lnTo>
                        <a:lnTo>
                          <a:pt x="29" y="205"/>
                        </a:lnTo>
                        <a:lnTo>
                          <a:pt x="27" y="199"/>
                        </a:lnTo>
                        <a:lnTo>
                          <a:pt x="25" y="190"/>
                        </a:lnTo>
                        <a:lnTo>
                          <a:pt x="19" y="176"/>
                        </a:lnTo>
                        <a:lnTo>
                          <a:pt x="15" y="165"/>
                        </a:lnTo>
                        <a:lnTo>
                          <a:pt x="12" y="153"/>
                        </a:lnTo>
                        <a:lnTo>
                          <a:pt x="10" y="125"/>
                        </a:lnTo>
                        <a:lnTo>
                          <a:pt x="10" y="119"/>
                        </a:lnTo>
                        <a:lnTo>
                          <a:pt x="6" y="86"/>
                        </a:lnTo>
                        <a:lnTo>
                          <a:pt x="6" y="82"/>
                        </a:lnTo>
                        <a:lnTo>
                          <a:pt x="4" y="69"/>
                        </a:lnTo>
                        <a:lnTo>
                          <a:pt x="4" y="63"/>
                        </a:lnTo>
                        <a:lnTo>
                          <a:pt x="0" y="28"/>
                        </a:lnTo>
                        <a:lnTo>
                          <a:pt x="21" y="27"/>
                        </a:lnTo>
                        <a:lnTo>
                          <a:pt x="27" y="27"/>
                        </a:lnTo>
                        <a:lnTo>
                          <a:pt x="58" y="23"/>
                        </a:lnTo>
                        <a:lnTo>
                          <a:pt x="65" y="23"/>
                        </a:lnTo>
                        <a:lnTo>
                          <a:pt x="102" y="19"/>
                        </a:lnTo>
                        <a:lnTo>
                          <a:pt x="108" y="19"/>
                        </a:lnTo>
                        <a:lnTo>
                          <a:pt x="113" y="17"/>
                        </a:lnTo>
                        <a:lnTo>
                          <a:pt x="133" y="15"/>
                        </a:lnTo>
                        <a:lnTo>
                          <a:pt x="138" y="15"/>
                        </a:lnTo>
                        <a:lnTo>
                          <a:pt x="194" y="9"/>
                        </a:lnTo>
                        <a:lnTo>
                          <a:pt x="200" y="9"/>
                        </a:lnTo>
                        <a:lnTo>
                          <a:pt x="232" y="5"/>
                        </a:lnTo>
                        <a:lnTo>
                          <a:pt x="240" y="5"/>
                        </a:lnTo>
                        <a:close/>
                      </a:path>
                    </a:pathLst>
                  </a:custGeom>
                  <a:solidFill>
                    <a:srgbClr val="C0504D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0" name="Freeform 16"/>
                  <p:cNvSpPr>
                    <a:spLocks/>
                  </p:cNvSpPr>
                  <p:nvPr/>
                </p:nvSpPr>
                <p:spPr bwMode="auto">
                  <a:xfrm>
                    <a:off x="5019675" y="2884488"/>
                    <a:ext cx="860425" cy="365125"/>
                  </a:xfrm>
                  <a:custGeom>
                    <a:avLst/>
                    <a:gdLst>
                      <a:gd name="T0" fmla="*/ 645 w 678"/>
                      <a:gd name="T1" fmla="*/ 173 h 288"/>
                      <a:gd name="T2" fmla="*/ 597 w 678"/>
                      <a:gd name="T3" fmla="*/ 249 h 288"/>
                      <a:gd name="T4" fmla="*/ 572 w 678"/>
                      <a:gd name="T5" fmla="*/ 271 h 288"/>
                      <a:gd name="T6" fmla="*/ 501 w 678"/>
                      <a:gd name="T7" fmla="*/ 261 h 288"/>
                      <a:gd name="T8" fmla="*/ 480 w 678"/>
                      <a:gd name="T9" fmla="*/ 261 h 288"/>
                      <a:gd name="T10" fmla="*/ 444 w 678"/>
                      <a:gd name="T11" fmla="*/ 265 h 288"/>
                      <a:gd name="T12" fmla="*/ 409 w 678"/>
                      <a:gd name="T13" fmla="*/ 269 h 288"/>
                      <a:gd name="T14" fmla="*/ 344 w 678"/>
                      <a:gd name="T15" fmla="*/ 274 h 288"/>
                      <a:gd name="T16" fmla="*/ 311 w 678"/>
                      <a:gd name="T17" fmla="*/ 278 h 288"/>
                      <a:gd name="T18" fmla="*/ 273 w 678"/>
                      <a:gd name="T19" fmla="*/ 282 h 288"/>
                      <a:gd name="T20" fmla="*/ 219 w 678"/>
                      <a:gd name="T21" fmla="*/ 288 h 288"/>
                      <a:gd name="T22" fmla="*/ 173 w 678"/>
                      <a:gd name="T23" fmla="*/ 280 h 288"/>
                      <a:gd name="T24" fmla="*/ 150 w 678"/>
                      <a:gd name="T25" fmla="*/ 267 h 288"/>
                      <a:gd name="T26" fmla="*/ 139 w 678"/>
                      <a:gd name="T27" fmla="*/ 261 h 288"/>
                      <a:gd name="T28" fmla="*/ 56 w 678"/>
                      <a:gd name="T29" fmla="*/ 259 h 288"/>
                      <a:gd name="T30" fmla="*/ 48 w 678"/>
                      <a:gd name="T31" fmla="*/ 238 h 288"/>
                      <a:gd name="T32" fmla="*/ 10 w 678"/>
                      <a:gd name="T33" fmla="*/ 163 h 288"/>
                      <a:gd name="T34" fmla="*/ 2 w 678"/>
                      <a:gd name="T35" fmla="*/ 150 h 288"/>
                      <a:gd name="T36" fmla="*/ 58 w 678"/>
                      <a:gd name="T37" fmla="*/ 113 h 288"/>
                      <a:gd name="T38" fmla="*/ 158 w 678"/>
                      <a:gd name="T39" fmla="*/ 113 h 288"/>
                      <a:gd name="T40" fmla="*/ 177 w 678"/>
                      <a:gd name="T41" fmla="*/ 109 h 288"/>
                      <a:gd name="T42" fmla="*/ 206 w 678"/>
                      <a:gd name="T43" fmla="*/ 113 h 288"/>
                      <a:gd name="T44" fmla="*/ 235 w 678"/>
                      <a:gd name="T45" fmla="*/ 119 h 288"/>
                      <a:gd name="T46" fmla="*/ 244 w 678"/>
                      <a:gd name="T47" fmla="*/ 119 h 288"/>
                      <a:gd name="T48" fmla="*/ 290 w 678"/>
                      <a:gd name="T49" fmla="*/ 121 h 288"/>
                      <a:gd name="T50" fmla="*/ 311 w 678"/>
                      <a:gd name="T51" fmla="*/ 123 h 288"/>
                      <a:gd name="T52" fmla="*/ 352 w 678"/>
                      <a:gd name="T53" fmla="*/ 127 h 288"/>
                      <a:gd name="T54" fmla="*/ 392 w 678"/>
                      <a:gd name="T55" fmla="*/ 130 h 288"/>
                      <a:gd name="T56" fmla="*/ 427 w 678"/>
                      <a:gd name="T57" fmla="*/ 130 h 288"/>
                      <a:gd name="T58" fmla="*/ 453 w 678"/>
                      <a:gd name="T59" fmla="*/ 127 h 288"/>
                      <a:gd name="T60" fmla="*/ 463 w 678"/>
                      <a:gd name="T61" fmla="*/ 119 h 288"/>
                      <a:gd name="T62" fmla="*/ 473 w 678"/>
                      <a:gd name="T63" fmla="*/ 104 h 288"/>
                      <a:gd name="T64" fmla="*/ 482 w 678"/>
                      <a:gd name="T65" fmla="*/ 92 h 288"/>
                      <a:gd name="T66" fmla="*/ 498 w 678"/>
                      <a:gd name="T67" fmla="*/ 63 h 288"/>
                      <a:gd name="T68" fmla="*/ 542 w 678"/>
                      <a:gd name="T69" fmla="*/ 2 h 288"/>
                      <a:gd name="T70" fmla="*/ 553 w 678"/>
                      <a:gd name="T71" fmla="*/ 6 h 288"/>
                      <a:gd name="T72" fmla="*/ 559 w 678"/>
                      <a:gd name="T73" fmla="*/ 13 h 288"/>
                      <a:gd name="T74" fmla="*/ 559 w 678"/>
                      <a:gd name="T75" fmla="*/ 23 h 288"/>
                      <a:gd name="T76" fmla="*/ 544 w 678"/>
                      <a:gd name="T77" fmla="*/ 73 h 288"/>
                      <a:gd name="T78" fmla="*/ 576 w 678"/>
                      <a:gd name="T79" fmla="*/ 96 h 288"/>
                      <a:gd name="T80" fmla="*/ 601 w 678"/>
                      <a:gd name="T81" fmla="*/ 98 h 288"/>
                      <a:gd name="T82" fmla="*/ 636 w 678"/>
                      <a:gd name="T83" fmla="*/ 119 h 288"/>
                      <a:gd name="T84" fmla="*/ 649 w 678"/>
                      <a:gd name="T85" fmla="*/ 115 h 288"/>
                      <a:gd name="T86" fmla="*/ 667 w 678"/>
                      <a:gd name="T87" fmla="*/ 119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678" h="288">
                        <a:moveTo>
                          <a:pt x="678" y="125"/>
                        </a:moveTo>
                        <a:lnTo>
                          <a:pt x="678" y="127"/>
                        </a:lnTo>
                        <a:lnTo>
                          <a:pt x="645" y="173"/>
                        </a:lnTo>
                        <a:lnTo>
                          <a:pt x="638" y="184"/>
                        </a:lnTo>
                        <a:lnTo>
                          <a:pt x="599" y="244"/>
                        </a:lnTo>
                        <a:lnTo>
                          <a:pt x="597" y="249"/>
                        </a:lnTo>
                        <a:lnTo>
                          <a:pt x="586" y="267"/>
                        </a:lnTo>
                        <a:lnTo>
                          <a:pt x="578" y="274"/>
                        </a:lnTo>
                        <a:lnTo>
                          <a:pt x="572" y="271"/>
                        </a:lnTo>
                        <a:lnTo>
                          <a:pt x="517" y="234"/>
                        </a:lnTo>
                        <a:lnTo>
                          <a:pt x="507" y="251"/>
                        </a:lnTo>
                        <a:lnTo>
                          <a:pt x="501" y="261"/>
                        </a:lnTo>
                        <a:lnTo>
                          <a:pt x="496" y="259"/>
                        </a:lnTo>
                        <a:lnTo>
                          <a:pt x="490" y="259"/>
                        </a:lnTo>
                        <a:lnTo>
                          <a:pt x="480" y="261"/>
                        </a:lnTo>
                        <a:lnTo>
                          <a:pt x="457" y="263"/>
                        </a:lnTo>
                        <a:lnTo>
                          <a:pt x="453" y="265"/>
                        </a:lnTo>
                        <a:lnTo>
                          <a:pt x="444" y="265"/>
                        </a:lnTo>
                        <a:lnTo>
                          <a:pt x="442" y="265"/>
                        </a:lnTo>
                        <a:lnTo>
                          <a:pt x="419" y="269"/>
                        </a:lnTo>
                        <a:lnTo>
                          <a:pt x="409" y="269"/>
                        </a:lnTo>
                        <a:lnTo>
                          <a:pt x="380" y="273"/>
                        </a:lnTo>
                        <a:lnTo>
                          <a:pt x="371" y="273"/>
                        </a:lnTo>
                        <a:lnTo>
                          <a:pt x="344" y="274"/>
                        </a:lnTo>
                        <a:lnTo>
                          <a:pt x="338" y="276"/>
                        </a:lnTo>
                        <a:lnTo>
                          <a:pt x="327" y="276"/>
                        </a:lnTo>
                        <a:lnTo>
                          <a:pt x="311" y="278"/>
                        </a:lnTo>
                        <a:lnTo>
                          <a:pt x="306" y="278"/>
                        </a:lnTo>
                        <a:lnTo>
                          <a:pt x="294" y="280"/>
                        </a:lnTo>
                        <a:lnTo>
                          <a:pt x="273" y="282"/>
                        </a:lnTo>
                        <a:lnTo>
                          <a:pt x="267" y="282"/>
                        </a:lnTo>
                        <a:lnTo>
                          <a:pt x="227" y="286"/>
                        </a:lnTo>
                        <a:lnTo>
                          <a:pt x="219" y="288"/>
                        </a:lnTo>
                        <a:lnTo>
                          <a:pt x="206" y="288"/>
                        </a:lnTo>
                        <a:lnTo>
                          <a:pt x="190" y="286"/>
                        </a:lnTo>
                        <a:lnTo>
                          <a:pt x="173" y="280"/>
                        </a:lnTo>
                        <a:lnTo>
                          <a:pt x="162" y="274"/>
                        </a:lnTo>
                        <a:lnTo>
                          <a:pt x="154" y="269"/>
                        </a:lnTo>
                        <a:lnTo>
                          <a:pt x="150" y="267"/>
                        </a:lnTo>
                        <a:lnTo>
                          <a:pt x="146" y="265"/>
                        </a:lnTo>
                        <a:lnTo>
                          <a:pt x="142" y="263"/>
                        </a:lnTo>
                        <a:lnTo>
                          <a:pt x="139" y="261"/>
                        </a:lnTo>
                        <a:lnTo>
                          <a:pt x="129" y="259"/>
                        </a:lnTo>
                        <a:lnTo>
                          <a:pt x="58" y="271"/>
                        </a:lnTo>
                        <a:lnTo>
                          <a:pt x="56" y="259"/>
                        </a:lnTo>
                        <a:lnTo>
                          <a:pt x="50" y="246"/>
                        </a:lnTo>
                        <a:lnTo>
                          <a:pt x="50" y="242"/>
                        </a:lnTo>
                        <a:lnTo>
                          <a:pt x="48" y="238"/>
                        </a:lnTo>
                        <a:lnTo>
                          <a:pt x="35" y="211"/>
                        </a:lnTo>
                        <a:lnTo>
                          <a:pt x="23" y="192"/>
                        </a:lnTo>
                        <a:lnTo>
                          <a:pt x="10" y="163"/>
                        </a:lnTo>
                        <a:lnTo>
                          <a:pt x="8" y="159"/>
                        </a:lnTo>
                        <a:lnTo>
                          <a:pt x="6" y="155"/>
                        </a:lnTo>
                        <a:lnTo>
                          <a:pt x="2" y="150"/>
                        </a:lnTo>
                        <a:lnTo>
                          <a:pt x="0" y="144"/>
                        </a:lnTo>
                        <a:lnTo>
                          <a:pt x="50" y="117"/>
                        </a:lnTo>
                        <a:lnTo>
                          <a:pt x="58" y="113"/>
                        </a:lnTo>
                        <a:lnTo>
                          <a:pt x="71" y="109"/>
                        </a:lnTo>
                        <a:lnTo>
                          <a:pt x="112" y="109"/>
                        </a:lnTo>
                        <a:lnTo>
                          <a:pt x="158" y="113"/>
                        </a:lnTo>
                        <a:lnTo>
                          <a:pt x="169" y="113"/>
                        </a:lnTo>
                        <a:lnTo>
                          <a:pt x="171" y="109"/>
                        </a:lnTo>
                        <a:lnTo>
                          <a:pt x="177" y="109"/>
                        </a:lnTo>
                        <a:lnTo>
                          <a:pt x="179" y="111"/>
                        </a:lnTo>
                        <a:lnTo>
                          <a:pt x="206" y="115"/>
                        </a:lnTo>
                        <a:lnTo>
                          <a:pt x="206" y="113"/>
                        </a:lnTo>
                        <a:lnTo>
                          <a:pt x="211" y="113"/>
                        </a:lnTo>
                        <a:lnTo>
                          <a:pt x="211" y="117"/>
                        </a:lnTo>
                        <a:lnTo>
                          <a:pt x="235" y="119"/>
                        </a:lnTo>
                        <a:lnTo>
                          <a:pt x="235" y="115"/>
                        </a:lnTo>
                        <a:lnTo>
                          <a:pt x="244" y="117"/>
                        </a:lnTo>
                        <a:lnTo>
                          <a:pt x="244" y="119"/>
                        </a:lnTo>
                        <a:lnTo>
                          <a:pt x="284" y="123"/>
                        </a:lnTo>
                        <a:lnTo>
                          <a:pt x="284" y="121"/>
                        </a:lnTo>
                        <a:lnTo>
                          <a:pt x="290" y="121"/>
                        </a:lnTo>
                        <a:lnTo>
                          <a:pt x="290" y="123"/>
                        </a:lnTo>
                        <a:lnTo>
                          <a:pt x="309" y="125"/>
                        </a:lnTo>
                        <a:lnTo>
                          <a:pt x="311" y="123"/>
                        </a:lnTo>
                        <a:lnTo>
                          <a:pt x="325" y="125"/>
                        </a:lnTo>
                        <a:lnTo>
                          <a:pt x="334" y="125"/>
                        </a:lnTo>
                        <a:lnTo>
                          <a:pt x="352" y="127"/>
                        </a:lnTo>
                        <a:lnTo>
                          <a:pt x="357" y="127"/>
                        </a:lnTo>
                        <a:lnTo>
                          <a:pt x="386" y="130"/>
                        </a:lnTo>
                        <a:lnTo>
                          <a:pt x="392" y="130"/>
                        </a:lnTo>
                        <a:lnTo>
                          <a:pt x="413" y="132"/>
                        </a:lnTo>
                        <a:lnTo>
                          <a:pt x="419" y="130"/>
                        </a:lnTo>
                        <a:lnTo>
                          <a:pt x="427" y="130"/>
                        </a:lnTo>
                        <a:lnTo>
                          <a:pt x="432" y="130"/>
                        </a:lnTo>
                        <a:lnTo>
                          <a:pt x="440" y="129"/>
                        </a:lnTo>
                        <a:lnTo>
                          <a:pt x="453" y="127"/>
                        </a:lnTo>
                        <a:lnTo>
                          <a:pt x="453" y="125"/>
                        </a:lnTo>
                        <a:lnTo>
                          <a:pt x="459" y="123"/>
                        </a:lnTo>
                        <a:lnTo>
                          <a:pt x="463" y="119"/>
                        </a:lnTo>
                        <a:lnTo>
                          <a:pt x="471" y="113"/>
                        </a:lnTo>
                        <a:lnTo>
                          <a:pt x="480" y="105"/>
                        </a:lnTo>
                        <a:lnTo>
                          <a:pt x="473" y="104"/>
                        </a:lnTo>
                        <a:lnTo>
                          <a:pt x="476" y="100"/>
                        </a:lnTo>
                        <a:lnTo>
                          <a:pt x="478" y="96"/>
                        </a:lnTo>
                        <a:lnTo>
                          <a:pt x="482" y="92"/>
                        </a:lnTo>
                        <a:lnTo>
                          <a:pt x="484" y="88"/>
                        </a:lnTo>
                        <a:lnTo>
                          <a:pt x="492" y="75"/>
                        </a:lnTo>
                        <a:lnTo>
                          <a:pt x="498" y="63"/>
                        </a:lnTo>
                        <a:lnTo>
                          <a:pt x="530" y="0"/>
                        </a:lnTo>
                        <a:lnTo>
                          <a:pt x="542" y="6"/>
                        </a:lnTo>
                        <a:lnTo>
                          <a:pt x="542" y="2"/>
                        </a:lnTo>
                        <a:lnTo>
                          <a:pt x="544" y="2"/>
                        </a:lnTo>
                        <a:lnTo>
                          <a:pt x="551" y="4"/>
                        </a:lnTo>
                        <a:lnTo>
                          <a:pt x="553" y="6"/>
                        </a:lnTo>
                        <a:lnTo>
                          <a:pt x="555" y="8"/>
                        </a:lnTo>
                        <a:lnTo>
                          <a:pt x="557" y="9"/>
                        </a:lnTo>
                        <a:lnTo>
                          <a:pt x="559" y="13"/>
                        </a:lnTo>
                        <a:lnTo>
                          <a:pt x="559" y="17"/>
                        </a:lnTo>
                        <a:lnTo>
                          <a:pt x="559" y="19"/>
                        </a:lnTo>
                        <a:lnTo>
                          <a:pt x="559" y="23"/>
                        </a:lnTo>
                        <a:lnTo>
                          <a:pt x="559" y="27"/>
                        </a:lnTo>
                        <a:lnTo>
                          <a:pt x="540" y="67"/>
                        </a:lnTo>
                        <a:lnTo>
                          <a:pt x="544" y="73"/>
                        </a:lnTo>
                        <a:lnTo>
                          <a:pt x="569" y="94"/>
                        </a:lnTo>
                        <a:lnTo>
                          <a:pt x="572" y="96"/>
                        </a:lnTo>
                        <a:lnTo>
                          <a:pt x="576" y="96"/>
                        </a:lnTo>
                        <a:lnTo>
                          <a:pt x="592" y="98"/>
                        </a:lnTo>
                        <a:lnTo>
                          <a:pt x="596" y="98"/>
                        </a:lnTo>
                        <a:lnTo>
                          <a:pt x="601" y="98"/>
                        </a:lnTo>
                        <a:lnTo>
                          <a:pt x="628" y="92"/>
                        </a:lnTo>
                        <a:lnTo>
                          <a:pt x="632" y="107"/>
                        </a:lnTo>
                        <a:lnTo>
                          <a:pt x="636" y="119"/>
                        </a:lnTo>
                        <a:lnTo>
                          <a:pt x="640" y="117"/>
                        </a:lnTo>
                        <a:lnTo>
                          <a:pt x="645" y="115"/>
                        </a:lnTo>
                        <a:lnTo>
                          <a:pt x="649" y="115"/>
                        </a:lnTo>
                        <a:lnTo>
                          <a:pt x="655" y="117"/>
                        </a:lnTo>
                        <a:lnTo>
                          <a:pt x="661" y="117"/>
                        </a:lnTo>
                        <a:lnTo>
                          <a:pt x="667" y="119"/>
                        </a:lnTo>
                        <a:lnTo>
                          <a:pt x="678" y="125"/>
                        </a:lnTo>
                        <a:close/>
                      </a:path>
                    </a:pathLst>
                  </a:custGeom>
                  <a:solidFill>
                    <a:srgbClr val="902C2C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1" name="Freeform 18"/>
                  <p:cNvSpPr>
                    <a:spLocks/>
                  </p:cNvSpPr>
                  <p:nvPr/>
                </p:nvSpPr>
                <p:spPr bwMode="auto">
                  <a:xfrm>
                    <a:off x="3911600" y="3208338"/>
                    <a:ext cx="1025525" cy="1227138"/>
                  </a:xfrm>
                  <a:custGeom>
                    <a:avLst/>
                    <a:gdLst>
                      <a:gd name="T0" fmla="*/ 621 w 807"/>
                      <a:gd name="T1" fmla="*/ 538 h 966"/>
                      <a:gd name="T2" fmla="*/ 536 w 807"/>
                      <a:gd name="T3" fmla="*/ 615 h 966"/>
                      <a:gd name="T4" fmla="*/ 506 w 807"/>
                      <a:gd name="T5" fmla="*/ 645 h 966"/>
                      <a:gd name="T6" fmla="*/ 444 w 807"/>
                      <a:gd name="T7" fmla="*/ 711 h 966"/>
                      <a:gd name="T8" fmla="*/ 408 w 807"/>
                      <a:gd name="T9" fmla="*/ 753 h 966"/>
                      <a:gd name="T10" fmla="*/ 404 w 807"/>
                      <a:gd name="T11" fmla="*/ 789 h 966"/>
                      <a:gd name="T12" fmla="*/ 402 w 807"/>
                      <a:gd name="T13" fmla="*/ 908 h 966"/>
                      <a:gd name="T14" fmla="*/ 396 w 807"/>
                      <a:gd name="T15" fmla="*/ 947 h 966"/>
                      <a:gd name="T16" fmla="*/ 306 w 807"/>
                      <a:gd name="T17" fmla="*/ 964 h 966"/>
                      <a:gd name="T18" fmla="*/ 265 w 807"/>
                      <a:gd name="T19" fmla="*/ 759 h 966"/>
                      <a:gd name="T20" fmla="*/ 219 w 807"/>
                      <a:gd name="T21" fmla="*/ 665 h 966"/>
                      <a:gd name="T22" fmla="*/ 171 w 807"/>
                      <a:gd name="T23" fmla="*/ 628 h 966"/>
                      <a:gd name="T24" fmla="*/ 139 w 807"/>
                      <a:gd name="T25" fmla="*/ 607 h 966"/>
                      <a:gd name="T26" fmla="*/ 98 w 807"/>
                      <a:gd name="T27" fmla="*/ 622 h 966"/>
                      <a:gd name="T28" fmla="*/ 75 w 807"/>
                      <a:gd name="T29" fmla="*/ 657 h 966"/>
                      <a:gd name="T30" fmla="*/ 37 w 807"/>
                      <a:gd name="T31" fmla="*/ 601 h 966"/>
                      <a:gd name="T32" fmla="*/ 58 w 807"/>
                      <a:gd name="T33" fmla="*/ 595 h 966"/>
                      <a:gd name="T34" fmla="*/ 68 w 807"/>
                      <a:gd name="T35" fmla="*/ 569 h 966"/>
                      <a:gd name="T36" fmla="*/ 73 w 807"/>
                      <a:gd name="T37" fmla="*/ 546 h 966"/>
                      <a:gd name="T38" fmla="*/ 62 w 807"/>
                      <a:gd name="T39" fmla="*/ 521 h 966"/>
                      <a:gd name="T40" fmla="*/ 31 w 807"/>
                      <a:gd name="T41" fmla="*/ 492 h 966"/>
                      <a:gd name="T42" fmla="*/ 14 w 807"/>
                      <a:gd name="T43" fmla="*/ 476 h 966"/>
                      <a:gd name="T44" fmla="*/ 20 w 807"/>
                      <a:gd name="T45" fmla="*/ 440 h 966"/>
                      <a:gd name="T46" fmla="*/ 8 w 807"/>
                      <a:gd name="T47" fmla="*/ 425 h 966"/>
                      <a:gd name="T48" fmla="*/ 73 w 807"/>
                      <a:gd name="T49" fmla="*/ 327 h 966"/>
                      <a:gd name="T50" fmla="*/ 81 w 807"/>
                      <a:gd name="T51" fmla="*/ 330 h 966"/>
                      <a:gd name="T52" fmla="*/ 89 w 807"/>
                      <a:gd name="T53" fmla="*/ 336 h 966"/>
                      <a:gd name="T54" fmla="*/ 118 w 807"/>
                      <a:gd name="T55" fmla="*/ 319 h 966"/>
                      <a:gd name="T56" fmla="*/ 204 w 807"/>
                      <a:gd name="T57" fmla="*/ 183 h 966"/>
                      <a:gd name="T58" fmla="*/ 290 w 807"/>
                      <a:gd name="T59" fmla="*/ 79 h 966"/>
                      <a:gd name="T60" fmla="*/ 313 w 807"/>
                      <a:gd name="T61" fmla="*/ 66 h 966"/>
                      <a:gd name="T62" fmla="*/ 427 w 807"/>
                      <a:gd name="T63" fmla="*/ 14 h 966"/>
                      <a:gd name="T64" fmla="*/ 452 w 807"/>
                      <a:gd name="T65" fmla="*/ 6 h 966"/>
                      <a:gd name="T66" fmla="*/ 452 w 807"/>
                      <a:gd name="T67" fmla="*/ 18 h 966"/>
                      <a:gd name="T68" fmla="*/ 473 w 807"/>
                      <a:gd name="T69" fmla="*/ 56 h 966"/>
                      <a:gd name="T70" fmla="*/ 486 w 807"/>
                      <a:gd name="T71" fmla="*/ 77 h 966"/>
                      <a:gd name="T72" fmla="*/ 492 w 807"/>
                      <a:gd name="T73" fmla="*/ 85 h 966"/>
                      <a:gd name="T74" fmla="*/ 496 w 807"/>
                      <a:gd name="T75" fmla="*/ 92 h 966"/>
                      <a:gd name="T76" fmla="*/ 498 w 807"/>
                      <a:gd name="T77" fmla="*/ 98 h 966"/>
                      <a:gd name="T78" fmla="*/ 500 w 807"/>
                      <a:gd name="T79" fmla="*/ 104 h 966"/>
                      <a:gd name="T80" fmla="*/ 504 w 807"/>
                      <a:gd name="T81" fmla="*/ 108 h 966"/>
                      <a:gd name="T82" fmla="*/ 506 w 807"/>
                      <a:gd name="T83" fmla="*/ 115 h 966"/>
                      <a:gd name="T84" fmla="*/ 507 w 807"/>
                      <a:gd name="T85" fmla="*/ 121 h 966"/>
                      <a:gd name="T86" fmla="*/ 507 w 807"/>
                      <a:gd name="T87" fmla="*/ 129 h 966"/>
                      <a:gd name="T88" fmla="*/ 525 w 807"/>
                      <a:gd name="T89" fmla="*/ 156 h 966"/>
                      <a:gd name="T90" fmla="*/ 544 w 807"/>
                      <a:gd name="T91" fmla="*/ 156 h 966"/>
                      <a:gd name="T92" fmla="*/ 542 w 807"/>
                      <a:gd name="T93" fmla="*/ 165 h 966"/>
                      <a:gd name="T94" fmla="*/ 548 w 807"/>
                      <a:gd name="T95" fmla="*/ 173 h 966"/>
                      <a:gd name="T96" fmla="*/ 561 w 807"/>
                      <a:gd name="T97" fmla="*/ 175 h 966"/>
                      <a:gd name="T98" fmla="*/ 571 w 807"/>
                      <a:gd name="T99" fmla="*/ 177 h 966"/>
                      <a:gd name="T100" fmla="*/ 580 w 807"/>
                      <a:gd name="T101" fmla="*/ 179 h 966"/>
                      <a:gd name="T102" fmla="*/ 594 w 807"/>
                      <a:gd name="T103" fmla="*/ 179 h 966"/>
                      <a:gd name="T104" fmla="*/ 615 w 807"/>
                      <a:gd name="T105" fmla="*/ 179 h 966"/>
                      <a:gd name="T106" fmla="*/ 630 w 807"/>
                      <a:gd name="T107" fmla="*/ 192 h 966"/>
                      <a:gd name="T108" fmla="*/ 736 w 807"/>
                      <a:gd name="T109" fmla="*/ 292 h 966"/>
                      <a:gd name="T110" fmla="*/ 792 w 807"/>
                      <a:gd name="T111" fmla="*/ 388 h 966"/>
                      <a:gd name="T112" fmla="*/ 674 w 807"/>
                      <a:gd name="T113" fmla="*/ 492 h 9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807" h="966">
                        <a:moveTo>
                          <a:pt x="661" y="505"/>
                        </a:moveTo>
                        <a:lnTo>
                          <a:pt x="655" y="509"/>
                        </a:lnTo>
                        <a:lnTo>
                          <a:pt x="650" y="513"/>
                        </a:lnTo>
                        <a:lnTo>
                          <a:pt x="621" y="538"/>
                        </a:lnTo>
                        <a:lnTo>
                          <a:pt x="609" y="549"/>
                        </a:lnTo>
                        <a:lnTo>
                          <a:pt x="596" y="561"/>
                        </a:lnTo>
                        <a:lnTo>
                          <a:pt x="588" y="569"/>
                        </a:lnTo>
                        <a:lnTo>
                          <a:pt x="536" y="615"/>
                        </a:lnTo>
                        <a:lnTo>
                          <a:pt x="529" y="622"/>
                        </a:lnTo>
                        <a:lnTo>
                          <a:pt x="519" y="632"/>
                        </a:lnTo>
                        <a:lnTo>
                          <a:pt x="511" y="640"/>
                        </a:lnTo>
                        <a:lnTo>
                          <a:pt x="506" y="645"/>
                        </a:lnTo>
                        <a:lnTo>
                          <a:pt x="496" y="655"/>
                        </a:lnTo>
                        <a:lnTo>
                          <a:pt x="490" y="661"/>
                        </a:lnTo>
                        <a:lnTo>
                          <a:pt x="452" y="703"/>
                        </a:lnTo>
                        <a:lnTo>
                          <a:pt x="444" y="711"/>
                        </a:lnTo>
                        <a:lnTo>
                          <a:pt x="425" y="732"/>
                        </a:lnTo>
                        <a:lnTo>
                          <a:pt x="423" y="736"/>
                        </a:lnTo>
                        <a:lnTo>
                          <a:pt x="411" y="749"/>
                        </a:lnTo>
                        <a:lnTo>
                          <a:pt x="408" y="753"/>
                        </a:lnTo>
                        <a:lnTo>
                          <a:pt x="406" y="757"/>
                        </a:lnTo>
                        <a:lnTo>
                          <a:pt x="404" y="763"/>
                        </a:lnTo>
                        <a:lnTo>
                          <a:pt x="404" y="786"/>
                        </a:lnTo>
                        <a:lnTo>
                          <a:pt x="404" y="789"/>
                        </a:lnTo>
                        <a:lnTo>
                          <a:pt x="406" y="809"/>
                        </a:lnTo>
                        <a:lnTo>
                          <a:pt x="404" y="845"/>
                        </a:lnTo>
                        <a:lnTo>
                          <a:pt x="404" y="876"/>
                        </a:lnTo>
                        <a:lnTo>
                          <a:pt x="402" y="908"/>
                        </a:lnTo>
                        <a:lnTo>
                          <a:pt x="402" y="945"/>
                        </a:lnTo>
                        <a:lnTo>
                          <a:pt x="402" y="951"/>
                        </a:lnTo>
                        <a:lnTo>
                          <a:pt x="396" y="953"/>
                        </a:lnTo>
                        <a:lnTo>
                          <a:pt x="396" y="947"/>
                        </a:lnTo>
                        <a:lnTo>
                          <a:pt x="390" y="949"/>
                        </a:lnTo>
                        <a:lnTo>
                          <a:pt x="365" y="953"/>
                        </a:lnTo>
                        <a:lnTo>
                          <a:pt x="308" y="962"/>
                        </a:lnTo>
                        <a:lnTo>
                          <a:pt x="306" y="964"/>
                        </a:lnTo>
                        <a:lnTo>
                          <a:pt x="289" y="966"/>
                        </a:lnTo>
                        <a:lnTo>
                          <a:pt x="304" y="835"/>
                        </a:lnTo>
                        <a:lnTo>
                          <a:pt x="264" y="835"/>
                        </a:lnTo>
                        <a:lnTo>
                          <a:pt x="265" y="759"/>
                        </a:lnTo>
                        <a:lnTo>
                          <a:pt x="267" y="713"/>
                        </a:lnTo>
                        <a:lnTo>
                          <a:pt x="281" y="713"/>
                        </a:lnTo>
                        <a:lnTo>
                          <a:pt x="221" y="667"/>
                        </a:lnTo>
                        <a:lnTo>
                          <a:pt x="219" y="665"/>
                        </a:lnTo>
                        <a:lnTo>
                          <a:pt x="208" y="655"/>
                        </a:lnTo>
                        <a:lnTo>
                          <a:pt x="173" y="638"/>
                        </a:lnTo>
                        <a:lnTo>
                          <a:pt x="169" y="634"/>
                        </a:lnTo>
                        <a:lnTo>
                          <a:pt x="171" y="628"/>
                        </a:lnTo>
                        <a:lnTo>
                          <a:pt x="164" y="624"/>
                        </a:lnTo>
                        <a:lnTo>
                          <a:pt x="158" y="620"/>
                        </a:lnTo>
                        <a:lnTo>
                          <a:pt x="152" y="619"/>
                        </a:lnTo>
                        <a:lnTo>
                          <a:pt x="139" y="607"/>
                        </a:lnTo>
                        <a:lnTo>
                          <a:pt x="127" y="622"/>
                        </a:lnTo>
                        <a:lnTo>
                          <a:pt x="106" y="611"/>
                        </a:lnTo>
                        <a:lnTo>
                          <a:pt x="104" y="615"/>
                        </a:lnTo>
                        <a:lnTo>
                          <a:pt x="98" y="622"/>
                        </a:lnTo>
                        <a:lnTo>
                          <a:pt x="95" y="628"/>
                        </a:lnTo>
                        <a:lnTo>
                          <a:pt x="89" y="638"/>
                        </a:lnTo>
                        <a:lnTo>
                          <a:pt x="83" y="645"/>
                        </a:lnTo>
                        <a:lnTo>
                          <a:pt x="75" y="657"/>
                        </a:lnTo>
                        <a:lnTo>
                          <a:pt x="72" y="655"/>
                        </a:lnTo>
                        <a:lnTo>
                          <a:pt x="58" y="645"/>
                        </a:lnTo>
                        <a:lnTo>
                          <a:pt x="56" y="638"/>
                        </a:lnTo>
                        <a:lnTo>
                          <a:pt x="37" y="601"/>
                        </a:lnTo>
                        <a:lnTo>
                          <a:pt x="37" y="599"/>
                        </a:lnTo>
                        <a:lnTo>
                          <a:pt x="48" y="601"/>
                        </a:lnTo>
                        <a:lnTo>
                          <a:pt x="52" y="597"/>
                        </a:lnTo>
                        <a:lnTo>
                          <a:pt x="58" y="595"/>
                        </a:lnTo>
                        <a:lnTo>
                          <a:pt x="62" y="594"/>
                        </a:lnTo>
                        <a:lnTo>
                          <a:pt x="62" y="592"/>
                        </a:lnTo>
                        <a:lnTo>
                          <a:pt x="68" y="576"/>
                        </a:lnTo>
                        <a:lnTo>
                          <a:pt x="68" y="569"/>
                        </a:lnTo>
                        <a:lnTo>
                          <a:pt x="68" y="563"/>
                        </a:lnTo>
                        <a:lnTo>
                          <a:pt x="73" y="561"/>
                        </a:lnTo>
                        <a:lnTo>
                          <a:pt x="75" y="555"/>
                        </a:lnTo>
                        <a:lnTo>
                          <a:pt x="73" y="546"/>
                        </a:lnTo>
                        <a:lnTo>
                          <a:pt x="73" y="542"/>
                        </a:lnTo>
                        <a:lnTo>
                          <a:pt x="72" y="542"/>
                        </a:lnTo>
                        <a:lnTo>
                          <a:pt x="68" y="534"/>
                        </a:lnTo>
                        <a:lnTo>
                          <a:pt x="62" y="521"/>
                        </a:lnTo>
                        <a:lnTo>
                          <a:pt x="50" y="505"/>
                        </a:lnTo>
                        <a:lnTo>
                          <a:pt x="47" y="501"/>
                        </a:lnTo>
                        <a:lnTo>
                          <a:pt x="37" y="499"/>
                        </a:lnTo>
                        <a:lnTo>
                          <a:pt x="31" y="492"/>
                        </a:lnTo>
                        <a:lnTo>
                          <a:pt x="31" y="488"/>
                        </a:lnTo>
                        <a:lnTo>
                          <a:pt x="24" y="476"/>
                        </a:lnTo>
                        <a:lnTo>
                          <a:pt x="18" y="474"/>
                        </a:lnTo>
                        <a:lnTo>
                          <a:pt x="14" y="476"/>
                        </a:lnTo>
                        <a:lnTo>
                          <a:pt x="14" y="465"/>
                        </a:lnTo>
                        <a:lnTo>
                          <a:pt x="16" y="453"/>
                        </a:lnTo>
                        <a:lnTo>
                          <a:pt x="18" y="444"/>
                        </a:lnTo>
                        <a:lnTo>
                          <a:pt x="20" y="440"/>
                        </a:lnTo>
                        <a:lnTo>
                          <a:pt x="20" y="436"/>
                        </a:lnTo>
                        <a:lnTo>
                          <a:pt x="18" y="434"/>
                        </a:lnTo>
                        <a:lnTo>
                          <a:pt x="12" y="428"/>
                        </a:lnTo>
                        <a:lnTo>
                          <a:pt x="8" y="425"/>
                        </a:lnTo>
                        <a:lnTo>
                          <a:pt x="2" y="421"/>
                        </a:lnTo>
                        <a:lnTo>
                          <a:pt x="0" y="419"/>
                        </a:lnTo>
                        <a:lnTo>
                          <a:pt x="60" y="342"/>
                        </a:lnTo>
                        <a:lnTo>
                          <a:pt x="73" y="327"/>
                        </a:lnTo>
                        <a:lnTo>
                          <a:pt x="75" y="325"/>
                        </a:lnTo>
                        <a:lnTo>
                          <a:pt x="81" y="329"/>
                        </a:lnTo>
                        <a:lnTo>
                          <a:pt x="83" y="330"/>
                        </a:lnTo>
                        <a:lnTo>
                          <a:pt x="81" y="330"/>
                        </a:lnTo>
                        <a:lnTo>
                          <a:pt x="85" y="334"/>
                        </a:lnTo>
                        <a:lnTo>
                          <a:pt x="87" y="332"/>
                        </a:lnTo>
                        <a:lnTo>
                          <a:pt x="87" y="334"/>
                        </a:lnTo>
                        <a:lnTo>
                          <a:pt x="89" y="336"/>
                        </a:lnTo>
                        <a:lnTo>
                          <a:pt x="91" y="338"/>
                        </a:lnTo>
                        <a:lnTo>
                          <a:pt x="93" y="340"/>
                        </a:lnTo>
                        <a:lnTo>
                          <a:pt x="112" y="325"/>
                        </a:lnTo>
                        <a:lnTo>
                          <a:pt x="118" y="319"/>
                        </a:lnTo>
                        <a:lnTo>
                          <a:pt x="137" y="298"/>
                        </a:lnTo>
                        <a:lnTo>
                          <a:pt x="144" y="286"/>
                        </a:lnTo>
                        <a:lnTo>
                          <a:pt x="204" y="185"/>
                        </a:lnTo>
                        <a:lnTo>
                          <a:pt x="204" y="183"/>
                        </a:lnTo>
                        <a:lnTo>
                          <a:pt x="265" y="102"/>
                        </a:lnTo>
                        <a:lnTo>
                          <a:pt x="269" y="104"/>
                        </a:lnTo>
                        <a:lnTo>
                          <a:pt x="292" y="83"/>
                        </a:lnTo>
                        <a:lnTo>
                          <a:pt x="290" y="79"/>
                        </a:lnTo>
                        <a:lnTo>
                          <a:pt x="292" y="79"/>
                        </a:lnTo>
                        <a:lnTo>
                          <a:pt x="304" y="73"/>
                        </a:lnTo>
                        <a:lnTo>
                          <a:pt x="319" y="66"/>
                        </a:lnTo>
                        <a:lnTo>
                          <a:pt x="313" y="66"/>
                        </a:lnTo>
                        <a:lnTo>
                          <a:pt x="321" y="62"/>
                        </a:lnTo>
                        <a:lnTo>
                          <a:pt x="333" y="60"/>
                        </a:lnTo>
                        <a:lnTo>
                          <a:pt x="409" y="21"/>
                        </a:lnTo>
                        <a:lnTo>
                          <a:pt x="427" y="14"/>
                        </a:lnTo>
                        <a:lnTo>
                          <a:pt x="442" y="6"/>
                        </a:lnTo>
                        <a:lnTo>
                          <a:pt x="448" y="4"/>
                        </a:lnTo>
                        <a:lnTo>
                          <a:pt x="452" y="0"/>
                        </a:lnTo>
                        <a:lnTo>
                          <a:pt x="452" y="6"/>
                        </a:lnTo>
                        <a:lnTo>
                          <a:pt x="452" y="10"/>
                        </a:lnTo>
                        <a:lnTo>
                          <a:pt x="452" y="12"/>
                        </a:lnTo>
                        <a:lnTo>
                          <a:pt x="452" y="16"/>
                        </a:lnTo>
                        <a:lnTo>
                          <a:pt x="452" y="18"/>
                        </a:lnTo>
                        <a:lnTo>
                          <a:pt x="454" y="21"/>
                        </a:lnTo>
                        <a:lnTo>
                          <a:pt x="465" y="44"/>
                        </a:lnTo>
                        <a:lnTo>
                          <a:pt x="471" y="54"/>
                        </a:lnTo>
                        <a:lnTo>
                          <a:pt x="473" y="56"/>
                        </a:lnTo>
                        <a:lnTo>
                          <a:pt x="475" y="60"/>
                        </a:lnTo>
                        <a:lnTo>
                          <a:pt x="477" y="64"/>
                        </a:lnTo>
                        <a:lnTo>
                          <a:pt x="484" y="75"/>
                        </a:lnTo>
                        <a:lnTo>
                          <a:pt x="486" y="77"/>
                        </a:lnTo>
                        <a:lnTo>
                          <a:pt x="488" y="79"/>
                        </a:lnTo>
                        <a:lnTo>
                          <a:pt x="488" y="81"/>
                        </a:lnTo>
                        <a:lnTo>
                          <a:pt x="490" y="81"/>
                        </a:lnTo>
                        <a:lnTo>
                          <a:pt x="492" y="85"/>
                        </a:lnTo>
                        <a:lnTo>
                          <a:pt x="494" y="89"/>
                        </a:lnTo>
                        <a:lnTo>
                          <a:pt x="494" y="90"/>
                        </a:lnTo>
                        <a:lnTo>
                          <a:pt x="494" y="92"/>
                        </a:lnTo>
                        <a:lnTo>
                          <a:pt x="496" y="92"/>
                        </a:lnTo>
                        <a:lnTo>
                          <a:pt x="496" y="94"/>
                        </a:lnTo>
                        <a:lnTo>
                          <a:pt x="496" y="96"/>
                        </a:lnTo>
                        <a:lnTo>
                          <a:pt x="498" y="96"/>
                        </a:lnTo>
                        <a:lnTo>
                          <a:pt x="498" y="98"/>
                        </a:lnTo>
                        <a:lnTo>
                          <a:pt x="498" y="100"/>
                        </a:lnTo>
                        <a:lnTo>
                          <a:pt x="500" y="100"/>
                        </a:lnTo>
                        <a:lnTo>
                          <a:pt x="500" y="102"/>
                        </a:lnTo>
                        <a:lnTo>
                          <a:pt x="500" y="104"/>
                        </a:lnTo>
                        <a:lnTo>
                          <a:pt x="502" y="104"/>
                        </a:lnTo>
                        <a:lnTo>
                          <a:pt x="502" y="106"/>
                        </a:lnTo>
                        <a:lnTo>
                          <a:pt x="502" y="108"/>
                        </a:lnTo>
                        <a:lnTo>
                          <a:pt x="504" y="108"/>
                        </a:lnTo>
                        <a:lnTo>
                          <a:pt x="504" y="110"/>
                        </a:lnTo>
                        <a:lnTo>
                          <a:pt x="504" y="112"/>
                        </a:lnTo>
                        <a:lnTo>
                          <a:pt x="506" y="114"/>
                        </a:lnTo>
                        <a:lnTo>
                          <a:pt x="506" y="115"/>
                        </a:lnTo>
                        <a:lnTo>
                          <a:pt x="506" y="117"/>
                        </a:lnTo>
                        <a:lnTo>
                          <a:pt x="507" y="117"/>
                        </a:lnTo>
                        <a:lnTo>
                          <a:pt x="507" y="119"/>
                        </a:lnTo>
                        <a:lnTo>
                          <a:pt x="507" y="121"/>
                        </a:lnTo>
                        <a:lnTo>
                          <a:pt x="507" y="123"/>
                        </a:lnTo>
                        <a:lnTo>
                          <a:pt x="507" y="127"/>
                        </a:lnTo>
                        <a:lnTo>
                          <a:pt x="509" y="129"/>
                        </a:lnTo>
                        <a:lnTo>
                          <a:pt x="507" y="129"/>
                        </a:lnTo>
                        <a:lnTo>
                          <a:pt x="511" y="137"/>
                        </a:lnTo>
                        <a:lnTo>
                          <a:pt x="513" y="137"/>
                        </a:lnTo>
                        <a:lnTo>
                          <a:pt x="515" y="142"/>
                        </a:lnTo>
                        <a:lnTo>
                          <a:pt x="525" y="156"/>
                        </a:lnTo>
                        <a:lnTo>
                          <a:pt x="527" y="156"/>
                        </a:lnTo>
                        <a:lnTo>
                          <a:pt x="529" y="154"/>
                        </a:lnTo>
                        <a:lnTo>
                          <a:pt x="540" y="156"/>
                        </a:lnTo>
                        <a:lnTo>
                          <a:pt x="544" y="156"/>
                        </a:lnTo>
                        <a:lnTo>
                          <a:pt x="544" y="158"/>
                        </a:lnTo>
                        <a:lnTo>
                          <a:pt x="542" y="160"/>
                        </a:lnTo>
                        <a:lnTo>
                          <a:pt x="542" y="163"/>
                        </a:lnTo>
                        <a:lnTo>
                          <a:pt x="542" y="165"/>
                        </a:lnTo>
                        <a:lnTo>
                          <a:pt x="542" y="167"/>
                        </a:lnTo>
                        <a:lnTo>
                          <a:pt x="542" y="169"/>
                        </a:lnTo>
                        <a:lnTo>
                          <a:pt x="542" y="171"/>
                        </a:lnTo>
                        <a:lnTo>
                          <a:pt x="548" y="173"/>
                        </a:lnTo>
                        <a:lnTo>
                          <a:pt x="550" y="169"/>
                        </a:lnTo>
                        <a:lnTo>
                          <a:pt x="555" y="173"/>
                        </a:lnTo>
                        <a:lnTo>
                          <a:pt x="559" y="175"/>
                        </a:lnTo>
                        <a:lnTo>
                          <a:pt x="561" y="175"/>
                        </a:lnTo>
                        <a:lnTo>
                          <a:pt x="565" y="177"/>
                        </a:lnTo>
                        <a:lnTo>
                          <a:pt x="567" y="177"/>
                        </a:lnTo>
                        <a:lnTo>
                          <a:pt x="569" y="177"/>
                        </a:lnTo>
                        <a:lnTo>
                          <a:pt x="571" y="177"/>
                        </a:lnTo>
                        <a:lnTo>
                          <a:pt x="575" y="177"/>
                        </a:lnTo>
                        <a:lnTo>
                          <a:pt x="577" y="179"/>
                        </a:lnTo>
                        <a:lnTo>
                          <a:pt x="578" y="179"/>
                        </a:lnTo>
                        <a:lnTo>
                          <a:pt x="580" y="179"/>
                        </a:lnTo>
                        <a:lnTo>
                          <a:pt x="584" y="179"/>
                        </a:lnTo>
                        <a:lnTo>
                          <a:pt x="586" y="179"/>
                        </a:lnTo>
                        <a:lnTo>
                          <a:pt x="590" y="183"/>
                        </a:lnTo>
                        <a:lnTo>
                          <a:pt x="594" y="179"/>
                        </a:lnTo>
                        <a:lnTo>
                          <a:pt x="596" y="179"/>
                        </a:lnTo>
                        <a:lnTo>
                          <a:pt x="609" y="181"/>
                        </a:lnTo>
                        <a:lnTo>
                          <a:pt x="611" y="181"/>
                        </a:lnTo>
                        <a:lnTo>
                          <a:pt x="615" y="179"/>
                        </a:lnTo>
                        <a:lnTo>
                          <a:pt x="626" y="192"/>
                        </a:lnTo>
                        <a:lnTo>
                          <a:pt x="628" y="188"/>
                        </a:lnTo>
                        <a:lnTo>
                          <a:pt x="630" y="190"/>
                        </a:lnTo>
                        <a:lnTo>
                          <a:pt x="630" y="192"/>
                        </a:lnTo>
                        <a:lnTo>
                          <a:pt x="701" y="259"/>
                        </a:lnTo>
                        <a:lnTo>
                          <a:pt x="721" y="277"/>
                        </a:lnTo>
                        <a:lnTo>
                          <a:pt x="728" y="284"/>
                        </a:lnTo>
                        <a:lnTo>
                          <a:pt x="736" y="292"/>
                        </a:lnTo>
                        <a:lnTo>
                          <a:pt x="799" y="369"/>
                        </a:lnTo>
                        <a:lnTo>
                          <a:pt x="807" y="377"/>
                        </a:lnTo>
                        <a:lnTo>
                          <a:pt x="795" y="386"/>
                        </a:lnTo>
                        <a:lnTo>
                          <a:pt x="792" y="388"/>
                        </a:lnTo>
                        <a:lnTo>
                          <a:pt x="732" y="442"/>
                        </a:lnTo>
                        <a:lnTo>
                          <a:pt x="726" y="448"/>
                        </a:lnTo>
                        <a:lnTo>
                          <a:pt x="684" y="484"/>
                        </a:lnTo>
                        <a:lnTo>
                          <a:pt x="674" y="492"/>
                        </a:lnTo>
                        <a:lnTo>
                          <a:pt x="661" y="505"/>
                        </a:lnTo>
                        <a:close/>
                      </a:path>
                    </a:pathLst>
                  </a:custGeom>
                  <a:solidFill>
                    <a:srgbClr val="902C2C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2" name="Freeform 19"/>
                  <p:cNvSpPr>
                    <a:spLocks/>
                  </p:cNvSpPr>
                  <p:nvPr/>
                </p:nvSpPr>
                <p:spPr bwMode="auto">
                  <a:xfrm>
                    <a:off x="4422775" y="3684588"/>
                    <a:ext cx="760413" cy="774700"/>
                  </a:xfrm>
                  <a:custGeom>
                    <a:avLst/>
                    <a:gdLst>
                      <a:gd name="T0" fmla="*/ 399 w 599"/>
                      <a:gd name="T1" fmla="*/ 412 h 610"/>
                      <a:gd name="T2" fmla="*/ 378 w 599"/>
                      <a:gd name="T3" fmla="*/ 430 h 610"/>
                      <a:gd name="T4" fmla="*/ 372 w 599"/>
                      <a:gd name="T5" fmla="*/ 441 h 610"/>
                      <a:gd name="T6" fmla="*/ 436 w 599"/>
                      <a:gd name="T7" fmla="*/ 489 h 610"/>
                      <a:gd name="T8" fmla="*/ 476 w 599"/>
                      <a:gd name="T9" fmla="*/ 537 h 610"/>
                      <a:gd name="T10" fmla="*/ 489 w 599"/>
                      <a:gd name="T11" fmla="*/ 551 h 610"/>
                      <a:gd name="T12" fmla="*/ 505 w 599"/>
                      <a:gd name="T13" fmla="*/ 564 h 610"/>
                      <a:gd name="T14" fmla="*/ 518 w 599"/>
                      <a:gd name="T15" fmla="*/ 580 h 610"/>
                      <a:gd name="T16" fmla="*/ 524 w 599"/>
                      <a:gd name="T17" fmla="*/ 597 h 610"/>
                      <a:gd name="T18" fmla="*/ 505 w 599"/>
                      <a:gd name="T19" fmla="*/ 608 h 610"/>
                      <a:gd name="T20" fmla="*/ 451 w 599"/>
                      <a:gd name="T21" fmla="*/ 593 h 610"/>
                      <a:gd name="T22" fmla="*/ 353 w 599"/>
                      <a:gd name="T23" fmla="*/ 566 h 610"/>
                      <a:gd name="T24" fmla="*/ 307 w 599"/>
                      <a:gd name="T25" fmla="*/ 551 h 610"/>
                      <a:gd name="T26" fmla="*/ 253 w 599"/>
                      <a:gd name="T27" fmla="*/ 535 h 610"/>
                      <a:gd name="T28" fmla="*/ 209 w 599"/>
                      <a:gd name="T29" fmla="*/ 522 h 610"/>
                      <a:gd name="T30" fmla="*/ 205 w 599"/>
                      <a:gd name="T31" fmla="*/ 535 h 610"/>
                      <a:gd name="T32" fmla="*/ 190 w 599"/>
                      <a:gd name="T33" fmla="*/ 516 h 610"/>
                      <a:gd name="T34" fmla="*/ 159 w 599"/>
                      <a:gd name="T35" fmla="*/ 528 h 610"/>
                      <a:gd name="T36" fmla="*/ 128 w 599"/>
                      <a:gd name="T37" fmla="*/ 537 h 610"/>
                      <a:gd name="T38" fmla="*/ 111 w 599"/>
                      <a:gd name="T39" fmla="*/ 543 h 610"/>
                      <a:gd name="T40" fmla="*/ 77 w 599"/>
                      <a:gd name="T41" fmla="*/ 555 h 610"/>
                      <a:gd name="T42" fmla="*/ 46 w 599"/>
                      <a:gd name="T43" fmla="*/ 564 h 610"/>
                      <a:gd name="T44" fmla="*/ 19 w 599"/>
                      <a:gd name="T45" fmla="*/ 572 h 610"/>
                      <a:gd name="T46" fmla="*/ 0 w 599"/>
                      <a:gd name="T47" fmla="*/ 576 h 610"/>
                      <a:gd name="T48" fmla="*/ 0 w 599"/>
                      <a:gd name="T49" fmla="*/ 533 h 610"/>
                      <a:gd name="T50" fmla="*/ 2 w 599"/>
                      <a:gd name="T51" fmla="*/ 470 h 610"/>
                      <a:gd name="T52" fmla="*/ 2 w 599"/>
                      <a:gd name="T53" fmla="*/ 414 h 610"/>
                      <a:gd name="T54" fmla="*/ 2 w 599"/>
                      <a:gd name="T55" fmla="*/ 388 h 610"/>
                      <a:gd name="T56" fmla="*/ 6 w 599"/>
                      <a:gd name="T57" fmla="*/ 378 h 610"/>
                      <a:gd name="T58" fmla="*/ 21 w 599"/>
                      <a:gd name="T59" fmla="*/ 361 h 610"/>
                      <a:gd name="T60" fmla="*/ 42 w 599"/>
                      <a:gd name="T61" fmla="*/ 336 h 610"/>
                      <a:gd name="T62" fmla="*/ 88 w 599"/>
                      <a:gd name="T63" fmla="*/ 286 h 610"/>
                      <a:gd name="T64" fmla="*/ 104 w 599"/>
                      <a:gd name="T65" fmla="*/ 270 h 610"/>
                      <a:gd name="T66" fmla="*/ 117 w 599"/>
                      <a:gd name="T67" fmla="*/ 257 h 610"/>
                      <a:gd name="T68" fmla="*/ 134 w 599"/>
                      <a:gd name="T69" fmla="*/ 240 h 610"/>
                      <a:gd name="T70" fmla="*/ 194 w 599"/>
                      <a:gd name="T71" fmla="*/ 186 h 610"/>
                      <a:gd name="T72" fmla="*/ 219 w 599"/>
                      <a:gd name="T73" fmla="*/ 163 h 610"/>
                      <a:gd name="T74" fmla="*/ 253 w 599"/>
                      <a:gd name="T75" fmla="*/ 134 h 610"/>
                      <a:gd name="T76" fmla="*/ 272 w 599"/>
                      <a:gd name="T77" fmla="*/ 117 h 610"/>
                      <a:gd name="T78" fmla="*/ 324 w 599"/>
                      <a:gd name="T79" fmla="*/ 73 h 610"/>
                      <a:gd name="T80" fmla="*/ 390 w 599"/>
                      <a:gd name="T81" fmla="*/ 13 h 610"/>
                      <a:gd name="T82" fmla="*/ 405 w 599"/>
                      <a:gd name="T83" fmla="*/ 2 h 610"/>
                      <a:gd name="T84" fmla="*/ 411 w 599"/>
                      <a:gd name="T85" fmla="*/ 7 h 610"/>
                      <a:gd name="T86" fmla="*/ 426 w 599"/>
                      <a:gd name="T87" fmla="*/ 28 h 610"/>
                      <a:gd name="T88" fmla="*/ 436 w 599"/>
                      <a:gd name="T89" fmla="*/ 38 h 610"/>
                      <a:gd name="T90" fmla="*/ 476 w 599"/>
                      <a:gd name="T91" fmla="*/ 94 h 610"/>
                      <a:gd name="T92" fmla="*/ 507 w 599"/>
                      <a:gd name="T93" fmla="*/ 128 h 610"/>
                      <a:gd name="T94" fmla="*/ 516 w 599"/>
                      <a:gd name="T95" fmla="*/ 142 h 610"/>
                      <a:gd name="T96" fmla="*/ 522 w 599"/>
                      <a:gd name="T97" fmla="*/ 144 h 610"/>
                      <a:gd name="T98" fmla="*/ 539 w 599"/>
                      <a:gd name="T99" fmla="*/ 167 h 610"/>
                      <a:gd name="T100" fmla="*/ 562 w 599"/>
                      <a:gd name="T101" fmla="*/ 192 h 610"/>
                      <a:gd name="T102" fmla="*/ 595 w 599"/>
                      <a:gd name="T103" fmla="*/ 242 h 610"/>
                      <a:gd name="T104" fmla="*/ 566 w 599"/>
                      <a:gd name="T105" fmla="*/ 267 h 610"/>
                      <a:gd name="T106" fmla="*/ 518 w 599"/>
                      <a:gd name="T107" fmla="*/ 311 h 610"/>
                      <a:gd name="T108" fmla="*/ 468 w 599"/>
                      <a:gd name="T109" fmla="*/ 355 h 610"/>
                      <a:gd name="T110" fmla="*/ 405 w 599"/>
                      <a:gd name="T111" fmla="*/ 409 h 6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599" h="610">
                        <a:moveTo>
                          <a:pt x="405" y="409"/>
                        </a:moveTo>
                        <a:lnTo>
                          <a:pt x="399" y="412"/>
                        </a:lnTo>
                        <a:lnTo>
                          <a:pt x="382" y="426"/>
                        </a:lnTo>
                        <a:lnTo>
                          <a:pt x="378" y="430"/>
                        </a:lnTo>
                        <a:lnTo>
                          <a:pt x="367" y="439"/>
                        </a:lnTo>
                        <a:lnTo>
                          <a:pt x="372" y="441"/>
                        </a:lnTo>
                        <a:lnTo>
                          <a:pt x="434" y="487"/>
                        </a:lnTo>
                        <a:lnTo>
                          <a:pt x="436" y="489"/>
                        </a:lnTo>
                        <a:lnTo>
                          <a:pt x="461" y="516"/>
                        </a:lnTo>
                        <a:lnTo>
                          <a:pt x="476" y="537"/>
                        </a:lnTo>
                        <a:lnTo>
                          <a:pt x="484" y="545"/>
                        </a:lnTo>
                        <a:lnTo>
                          <a:pt x="489" y="551"/>
                        </a:lnTo>
                        <a:lnTo>
                          <a:pt x="497" y="558"/>
                        </a:lnTo>
                        <a:lnTo>
                          <a:pt x="505" y="564"/>
                        </a:lnTo>
                        <a:lnTo>
                          <a:pt x="513" y="572"/>
                        </a:lnTo>
                        <a:lnTo>
                          <a:pt x="518" y="580"/>
                        </a:lnTo>
                        <a:lnTo>
                          <a:pt x="524" y="587"/>
                        </a:lnTo>
                        <a:lnTo>
                          <a:pt x="524" y="597"/>
                        </a:lnTo>
                        <a:lnTo>
                          <a:pt x="503" y="610"/>
                        </a:lnTo>
                        <a:lnTo>
                          <a:pt x="505" y="608"/>
                        </a:lnTo>
                        <a:lnTo>
                          <a:pt x="501" y="606"/>
                        </a:lnTo>
                        <a:lnTo>
                          <a:pt x="451" y="593"/>
                        </a:lnTo>
                        <a:lnTo>
                          <a:pt x="447" y="593"/>
                        </a:lnTo>
                        <a:lnTo>
                          <a:pt x="353" y="566"/>
                        </a:lnTo>
                        <a:lnTo>
                          <a:pt x="347" y="564"/>
                        </a:lnTo>
                        <a:lnTo>
                          <a:pt x="307" y="551"/>
                        </a:lnTo>
                        <a:lnTo>
                          <a:pt x="303" y="551"/>
                        </a:lnTo>
                        <a:lnTo>
                          <a:pt x="253" y="535"/>
                        </a:lnTo>
                        <a:lnTo>
                          <a:pt x="246" y="533"/>
                        </a:lnTo>
                        <a:lnTo>
                          <a:pt x="209" y="522"/>
                        </a:lnTo>
                        <a:lnTo>
                          <a:pt x="209" y="528"/>
                        </a:lnTo>
                        <a:lnTo>
                          <a:pt x="205" y="535"/>
                        </a:lnTo>
                        <a:lnTo>
                          <a:pt x="196" y="524"/>
                        </a:lnTo>
                        <a:lnTo>
                          <a:pt x="190" y="516"/>
                        </a:lnTo>
                        <a:lnTo>
                          <a:pt x="161" y="526"/>
                        </a:lnTo>
                        <a:lnTo>
                          <a:pt x="159" y="528"/>
                        </a:lnTo>
                        <a:lnTo>
                          <a:pt x="132" y="535"/>
                        </a:lnTo>
                        <a:lnTo>
                          <a:pt x="128" y="537"/>
                        </a:lnTo>
                        <a:lnTo>
                          <a:pt x="115" y="543"/>
                        </a:lnTo>
                        <a:lnTo>
                          <a:pt x="111" y="543"/>
                        </a:lnTo>
                        <a:lnTo>
                          <a:pt x="80" y="555"/>
                        </a:lnTo>
                        <a:lnTo>
                          <a:pt x="77" y="555"/>
                        </a:lnTo>
                        <a:lnTo>
                          <a:pt x="50" y="564"/>
                        </a:lnTo>
                        <a:lnTo>
                          <a:pt x="46" y="564"/>
                        </a:lnTo>
                        <a:lnTo>
                          <a:pt x="40" y="566"/>
                        </a:lnTo>
                        <a:lnTo>
                          <a:pt x="19" y="572"/>
                        </a:lnTo>
                        <a:lnTo>
                          <a:pt x="13" y="572"/>
                        </a:lnTo>
                        <a:lnTo>
                          <a:pt x="0" y="576"/>
                        </a:lnTo>
                        <a:lnTo>
                          <a:pt x="0" y="570"/>
                        </a:lnTo>
                        <a:lnTo>
                          <a:pt x="0" y="533"/>
                        </a:lnTo>
                        <a:lnTo>
                          <a:pt x="2" y="501"/>
                        </a:lnTo>
                        <a:lnTo>
                          <a:pt x="2" y="470"/>
                        </a:lnTo>
                        <a:lnTo>
                          <a:pt x="4" y="434"/>
                        </a:lnTo>
                        <a:lnTo>
                          <a:pt x="2" y="414"/>
                        </a:lnTo>
                        <a:lnTo>
                          <a:pt x="2" y="411"/>
                        </a:lnTo>
                        <a:lnTo>
                          <a:pt x="2" y="388"/>
                        </a:lnTo>
                        <a:lnTo>
                          <a:pt x="4" y="382"/>
                        </a:lnTo>
                        <a:lnTo>
                          <a:pt x="6" y="378"/>
                        </a:lnTo>
                        <a:lnTo>
                          <a:pt x="9" y="374"/>
                        </a:lnTo>
                        <a:lnTo>
                          <a:pt x="21" y="361"/>
                        </a:lnTo>
                        <a:lnTo>
                          <a:pt x="23" y="357"/>
                        </a:lnTo>
                        <a:lnTo>
                          <a:pt x="42" y="336"/>
                        </a:lnTo>
                        <a:lnTo>
                          <a:pt x="50" y="328"/>
                        </a:lnTo>
                        <a:lnTo>
                          <a:pt x="88" y="286"/>
                        </a:lnTo>
                        <a:lnTo>
                          <a:pt x="94" y="280"/>
                        </a:lnTo>
                        <a:lnTo>
                          <a:pt x="104" y="270"/>
                        </a:lnTo>
                        <a:lnTo>
                          <a:pt x="109" y="265"/>
                        </a:lnTo>
                        <a:lnTo>
                          <a:pt x="117" y="257"/>
                        </a:lnTo>
                        <a:lnTo>
                          <a:pt x="127" y="247"/>
                        </a:lnTo>
                        <a:lnTo>
                          <a:pt x="134" y="240"/>
                        </a:lnTo>
                        <a:lnTo>
                          <a:pt x="186" y="194"/>
                        </a:lnTo>
                        <a:lnTo>
                          <a:pt x="194" y="186"/>
                        </a:lnTo>
                        <a:lnTo>
                          <a:pt x="207" y="174"/>
                        </a:lnTo>
                        <a:lnTo>
                          <a:pt x="219" y="163"/>
                        </a:lnTo>
                        <a:lnTo>
                          <a:pt x="248" y="138"/>
                        </a:lnTo>
                        <a:lnTo>
                          <a:pt x="253" y="134"/>
                        </a:lnTo>
                        <a:lnTo>
                          <a:pt x="259" y="130"/>
                        </a:lnTo>
                        <a:lnTo>
                          <a:pt x="272" y="117"/>
                        </a:lnTo>
                        <a:lnTo>
                          <a:pt x="282" y="109"/>
                        </a:lnTo>
                        <a:lnTo>
                          <a:pt x="324" y="73"/>
                        </a:lnTo>
                        <a:lnTo>
                          <a:pt x="330" y="67"/>
                        </a:lnTo>
                        <a:lnTo>
                          <a:pt x="390" y="13"/>
                        </a:lnTo>
                        <a:lnTo>
                          <a:pt x="393" y="11"/>
                        </a:lnTo>
                        <a:lnTo>
                          <a:pt x="405" y="2"/>
                        </a:lnTo>
                        <a:lnTo>
                          <a:pt x="407" y="0"/>
                        </a:lnTo>
                        <a:lnTo>
                          <a:pt x="411" y="7"/>
                        </a:lnTo>
                        <a:lnTo>
                          <a:pt x="411" y="9"/>
                        </a:lnTo>
                        <a:lnTo>
                          <a:pt x="426" y="28"/>
                        </a:lnTo>
                        <a:lnTo>
                          <a:pt x="434" y="40"/>
                        </a:lnTo>
                        <a:lnTo>
                          <a:pt x="436" y="38"/>
                        </a:lnTo>
                        <a:lnTo>
                          <a:pt x="478" y="92"/>
                        </a:lnTo>
                        <a:lnTo>
                          <a:pt x="476" y="94"/>
                        </a:lnTo>
                        <a:lnTo>
                          <a:pt x="488" y="103"/>
                        </a:lnTo>
                        <a:lnTo>
                          <a:pt x="507" y="128"/>
                        </a:lnTo>
                        <a:lnTo>
                          <a:pt x="511" y="132"/>
                        </a:lnTo>
                        <a:lnTo>
                          <a:pt x="516" y="142"/>
                        </a:lnTo>
                        <a:lnTo>
                          <a:pt x="518" y="144"/>
                        </a:lnTo>
                        <a:lnTo>
                          <a:pt x="522" y="144"/>
                        </a:lnTo>
                        <a:lnTo>
                          <a:pt x="528" y="151"/>
                        </a:lnTo>
                        <a:lnTo>
                          <a:pt x="539" y="167"/>
                        </a:lnTo>
                        <a:lnTo>
                          <a:pt x="547" y="174"/>
                        </a:lnTo>
                        <a:lnTo>
                          <a:pt x="562" y="192"/>
                        </a:lnTo>
                        <a:lnTo>
                          <a:pt x="599" y="240"/>
                        </a:lnTo>
                        <a:lnTo>
                          <a:pt x="595" y="242"/>
                        </a:lnTo>
                        <a:lnTo>
                          <a:pt x="576" y="259"/>
                        </a:lnTo>
                        <a:lnTo>
                          <a:pt x="566" y="267"/>
                        </a:lnTo>
                        <a:lnTo>
                          <a:pt x="537" y="293"/>
                        </a:lnTo>
                        <a:lnTo>
                          <a:pt x="518" y="311"/>
                        </a:lnTo>
                        <a:lnTo>
                          <a:pt x="503" y="322"/>
                        </a:lnTo>
                        <a:lnTo>
                          <a:pt x="468" y="355"/>
                        </a:lnTo>
                        <a:lnTo>
                          <a:pt x="463" y="359"/>
                        </a:lnTo>
                        <a:lnTo>
                          <a:pt x="405" y="409"/>
                        </a:lnTo>
                        <a:close/>
                      </a:path>
                    </a:pathLst>
                  </a:custGeom>
                  <a:solidFill>
                    <a:srgbClr val="C0504D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3" name="Freeform 21"/>
                  <p:cNvSpPr>
                    <a:spLocks/>
                  </p:cNvSpPr>
                  <p:nvPr/>
                </p:nvSpPr>
                <p:spPr bwMode="auto">
                  <a:xfrm>
                    <a:off x="4802188" y="3181350"/>
                    <a:ext cx="1022350" cy="506413"/>
                  </a:xfrm>
                  <a:custGeom>
                    <a:avLst/>
                    <a:gdLst>
                      <a:gd name="T0" fmla="*/ 573 w 805"/>
                      <a:gd name="T1" fmla="*/ 200 h 398"/>
                      <a:gd name="T2" fmla="*/ 557 w 805"/>
                      <a:gd name="T3" fmla="*/ 207 h 398"/>
                      <a:gd name="T4" fmla="*/ 540 w 805"/>
                      <a:gd name="T5" fmla="*/ 219 h 398"/>
                      <a:gd name="T6" fmla="*/ 515 w 805"/>
                      <a:gd name="T7" fmla="*/ 234 h 398"/>
                      <a:gd name="T8" fmla="*/ 457 w 805"/>
                      <a:gd name="T9" fmla="*/ 269 h 398"/>
                      <a:gd name="T10" fmla="*/ 436 w 805"/>
                      <a:gd name="T11" fmla="*/ 282 h 398"/>
                      <a:gd name="T12" fmla="*/ 415 w 805"/>
                      <a:gd name="T13" fmla="*/ 292 h 398"/>
                      <a:gd name="T14" fmla="*/ 379 w 805"/>
                      <a:gd name="T15" fmla="*/ 311 h 398"/>
                      <a:gd name="T16" fmla="*/ 352 w 805"/>
                      <a:gd name="T17" fmla="*/ 325 h 398"/>
                      <a:gd name="T18" fmla="*/ 327 w 805"/>
                      <a:gd name="T19" fmla="*/ 338 h 398"/>
                      <a:gd name="T20" fmla="*/ 286 w 805"/>
                      <a:gd name="T21" fmla="*/ 357 h 398"/>
                      <a:gd name="T22" fmla="*/ 244 w 805"/>
                      <a:gd name="T23" fmla="*/ 378 h 398"/>
                      <a:gd name="T24" fmla="*/ 223 w 805"/>
                      <a:gd name="T25" fmla="*/ 386 h 398"/>
                      <a:gd name="T26" fmla="*/ 208 w 805"/>
                      <a:gd name="T27" fmla="*/ 388 h 398"/>
                      <a:gd name="T28" fmla="*/ 142 w 805"/>
                      <a:gd name="T29" fmla="*/ 386 h 398"/>
                      <a:gd name="T30" fmla="*/ 127 w 805"/>
                      <a:gd name="T31" fmla="*/ 386 h 398"/>
                      <a:gd name="T32" fmla="*/ 116 w 805"/>
                      <a:gd name="T33" fmla="*/ 390 h 398"/>
                      <a:gd name="T34" fmla="*/ 98 w 805"/>
                      <a:gd name="T35" fmla="*/ 390 h 398"/>
                      <a:gd name="T36" fmla="*/ 20 w 805"/>
                      <a:gd name="T37" fmla="*/ 298 h 398"/>
                      <a:gd name="T38" fmla="*/ 29 w 805"/>
                      <a:gd name="T39" fmla="*/ 257 h 398"/>
                      <a:gd name="T40" fmla="*/ 89 w 805"/>
                      <a:gd name="T41" fmla="*/ 209 h 398"/>
                      <a:gd name="T42" fmla="*/ 125 w 805"/>
                      <a:gd name="T43" fmla="*/ 179 h 398"/>
                      <a:gd name="T44" fmla="*/ 179 w 805"/>
                      <a:gd name="T45" fmla="*/ 127 h 398"/>
                      <a:gd name="T46" fmla="*/ 219 w 805"/>
                      <a:gd name="T47" fmla="*/ 62 h 398"/>
                      <a:gd name="T48" fmla="*/ 300 w 805"/>
                      <a:gd name="T49" fmla="*/ 25 h 398"/>
                      <a:gd name="T50" fmla="*/ 317 w 805"/>
                      <a:gd name="T51" fmla="*/ 31 h 398"/>
                      <a:gd name="T52" fmla="*/ 333 w 805"/>
                      <a:gd name="T53" fmla="*/ 40 h 398"/>
                      <a:gd name="T54" fmla="*/ 377 w 805"/>
                      <a:gd name="T55" fmla="*/ 54 h 398"/>
                      <a:gd name="T56" fmla="*/ 438 w 805"/>
                      <a:gd name="T57" fmla="*/ 48 h 398"/>
                      <a:gd name="T58" fmla="*/ 477 w 805"/>
                      <a:gd name="T59" fmla="*/ 44 h 398"/>
                      <a:gd name="T60" fmla="*/ 509 w 805"/>
                      <a:gd name="T61" fmla="*/ 42 h 398"/>
                      <a:gd name="T62" fmla="*/ 551 w 805"/>
                      <a:gd name="T63" fmla="*/ 39 h 398"/>
                      <a:gd name="T64" fmla="*/ 613 w 805"/>
                      <a:gd name="T65" fmla="*/ 31 h 398"/>
                      <a:gd name="T66" fmla="*/ 628 w 805"/>
                      <a:gd name="T67" fmla="*/ 29 h 398"/>
                      <a:gd name="T68" fmla="*/ 667 w 805"/>
                      <a:gd name="T69" fmla="*/ 25 h 398"/>
                      <a:gd name="T70" fmla="*/ 688 w 805"/>
                      <a:gd name="T71" fmla="*/ 0 h 398"/>
                      <a:gd name="T72" fmla="*/ 757 w 805"/>
                      <a:gd name="T73" fmla="*/ 33 h 398"/>
                      <a:gd name="T74" fmla="*/ 782 w 805"/>
                      <a:gd name="T75" fmla="*/ 25 h 398"/>
                      <a:gd name="T76" fmla="*/ 803 w 805"/>
                      <a:gd name="T77" fmla="*/ 40 h 398"/>
                      <a:gd name="T78" fmla="*/ 788 w 805"/>
                      <a:gd name="T79" fmla="*/ 100 h 398"/>
                      <a:gd name="T80" fmla="*/ 782 w 805"/>
                      <a:gd name="T81" fmla="*/ 113 h 398"/>
                      <a:gd name="T82" fmla="*/ 774 w 805"/>
                      <a:gd name="T83" fmla="*/ 156 h 398"/>
                      <a:gd name="T84" fmla="*/ 774 w 805"/>
                      <a:gd name="T85" fmla="*/ 192 h 398"/>
                      <a:gd name="T86" fmla="*/ 774 w 805"/>
                      <a:gd name="T87" fmla="*/ 200 h 398"/>
                      <a:gd name="T88" fmla="*/ 738 w 805"/>
                      <a:gd name="T89" fmla="*/ 192 h 398"/>
                      <a:gd name="T90" fmla="*/ 686 w 805"/>
                      <a:gd name="T91" fmla="*/ 181 h 398"/>
                      <a:gd name="T92" fmla="*/ 646 w 805"/>
                      <a:gd name="T93" fmla="*/ 186 h 398"/>
                      <a:gd name="T94" fmla="*/ 586 w 805"/>
                      <a:gd name="T95" fmla="*/ 196 h 3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805" h="398">
                        <a:moveTo>
                          <a:pt x="586" y="196"/>
                        </a:moveTo>
                        <a:lnTo>
                          <a:pt x="578" y="198"/>
                        </a:lnTo>
                        <a:lnTo>
                          <a:pt x="573" y="200"/>
                        </a:lnTo>
                        <a:lnTo>
                          <a:pt x="567" y="202"/>
                        </a:lnTo>
                        <a:lnTo>
                          <a:pt x="561" y="206"/>
                        </a:lnTo>
                        <a:lnTo>
                          <a:pt x="557" y="207"/>
                        </a:lnTo>
                        <a:lnTo>
                          <a:pt x="551" y="209"/>
                        </a:lnTo>
                        <a:lnTo>
                          <a:pt x="548" y="213"/>
                        </a:lnTo>
                        <a:lnTo>
                          <a:pt x="540" y="219"/>
                        </a:lnTo>
                        <a:lnTo>
                          <a:pt x="527" y="229"/>
                        </a:lnTo>
                        <a:lnTo>
                          <a:pt x="517" y="234"/>
                        </a:lnTo>
                        <a:lnTo>
                          <a:pt x="515" y="234"/>
                        </a:lnTo>
                        <a:lnTo>
                          <a:pt x="490" y="252"/>
                        </a:lnTo>
                        <a:lnTo>
                          <a:pt x="482" y="255"/>
                        </a:lnTo>
                        <a:lnTo>
                          <a:pt x="457" y="269"/>
                        </a:lnTo>
                        <a:lnTo>
                          <a:pt x="450" y="275"/>
                        </a:lnTo>
                        <a:lnTo>
                          <a:pt x="442" y="279"/>
                        </a:lnTo>
                        <a:lnTo>
                          <a:pt x="436" y="282"/>
                        </a:lnTo>
                        <a:lnTo>
                          <a:pt x="434" y="282"/>
                        </a:lnTo>
                        <a:lnTo>
                          <a:pt x="423" y="288"/>
                        </a:lnTo>
                        <a:lnTo>
                          <a:pt x="415" y="292"/>
                        </a:lnTo>
                        <a:lnTo>
                          <a:pt x="402" y="300"/>
                        </a:lnTo>
                        <a:lnTo>
                          <a:pt x="392" y="303"/>
                        </a:lnTo>
                        <a:lnTo>
                          <a:pt x="379" y="311"/>
                        </a:lnTo>
                        <a:lnTo>
                          <a:pt x="369" y="317"/>
                        </a:lnTo>
                        <a:lnTo>
                          <a:pt x="359" y="321"/>
                        </a:lnTo>
                        <a:lnTo>
                          <a:pt x="352" y="325"/>
                        </a:lnTo>
                        <a:lnTo>
                          <a:pt x="338" y="330"/>
                        </a:lnTo>
                        <a:lnTo>
                          <a:pt x="338" y="332"/>
                        </a:lnTo>
                        <a:lnTo>
                          <a:pt x="327" y="338"/>
                        </a:lnTo>
                        <a:lnTo>
                          <a:pt x="321" y="342"/>
                        </a:lnTo>
                        <a:lnTo>
                          <a:pt x="290" y="355"/>
                        </a:lnTo>
                        <a:lnTo>
                          <a:pt x="286" y="357"/>
                        </a:lnTo>
                        <a:lnTo>
                          <a:pt x="267" y="367"/>
                        </a:lnTo>
                        <a:lnTo>
                          <a:pt x="260" y="371"/>
                        </a:lnTo>
                        <a:lnTo>
                          <a:pt x="244" y="378"/>
                        </a:lnTo>
                        <a:lnTo>
                          <a:pt x="237" y="380"/>
                        </a:lnTo>
                        <a:lnTo>
                          <a:pt x="227" y="384"/>
                        </a:lnTo>
                        <a:lnTo>
                          <a:pt x="223" y="386"/>
                        </a:lnTo>
                        <a:lnTo>
                          <a:pt x="217" y="388"/>
                        </a:lnTo>
                        <a:lnTo>
                          <a:pt x="212" y="390"/>
                        </a:lnTo>
                        <a:lnTo>
                          <a:pt x="208" y="388"/>
                        </a:lnTo>
                        <a:lnTo>
                          <a:pt x="194" y="388"/>
                        </a:lnTo>
                        <a:lnTo>
                          <a:pt x="190" y="390"/>
                        </a:lnTo>
                        <a:lnTo>
                          <a:pt x="142" y="386"/>
                        </a:lnTo>
                        <a:lnTo>
                          <a:pt x="133" y="386"/>
                        </a:lnTo>
                        <a:lnTo>
                          <a:pt x="129" y="384"/>
                        </a:lnTo>
                        <a:lnTo>
                          <a:pt x="127" y="386"/>
                        </a:lnTo>
                        <a:lnTo>
                          <a:pt x="123" y="386"/>
                        </a:lnTo>
                        <a:lnTo>
                          <a:pt x="119" y="388"/>
                        </a:lnTo>
                        <a:lnTo>
                          <a:pt x="116" y="390"/>
                        </a:lnTo>
                        <a:lnTo>
                          <a:pt x="108" y="396"/>
                        </a:lnTo>
                        <a:lnTo>
                          <a:pt x="106" y="398"/>
                        </a:lnTo>
                        <a:lnTo>
                          <a:pt x="98" y="390"/>
                        </a:lnTo>
                        <a:lnTo>
                          <a:pt x="35" y="313"/>
                        </a:lnTo>
                        <a:lnTo>
                          <a:pt x="27" y="305"/>
                        </a:lnTo>
                        <a:lnTo>
                          <a:pt x="20" y="298"/>
                        </a:lnTo>
                        <a:lnTo>
                          <a:pt x="0" y="280"/>
                        </a:lnTo>
                        <a:lnTo>
                          <a:pt x="16" y="269"/>
                        </a:lnTo>
                        <a:lnTo>
                          <a:pt x="29" y="257"/>
                        </a:lnTo>
                        <a:lnTo>
                          <a:pt x="35" y="254"/>
                        </a:lnTo>
                        <a:lnTo>
                          <a:pt x="81" y="215"/>
                        </a:lnTo>
                        <a:lnTo>
                          <a:pt x="89" y="209"/>
                        </a:lnTo>
                        <a:lnTo>
                          <a:pt x="108" y="192"/>
                        </a:lnTo>
                        <a:lnTo>
                          <a:pt x="116" y="188"/>
                        </a:lnTo>
                        <a:lnTo>
                          <a:pt x="125" y="179"/>
                        </a:lnTo>
                        <a:lnTo>
                          <a:pt x="148" y="159"/>
                        </a:lnTo>
                        <a:lnTo>
                          <a:pt x="158" y="152"/>
                        </a:lnTo>
                        <a:lnTo>
                          <a:pt x="179" y="127"/>
                        </a:lnTo>
                        <a:lnTo>
                          <a:pt x="192" y="113"/>
                        </a:lnTo>
                        <a:lnTo>
                          <a:pt x="223" y="73"/>
                        </a:lnTo>
                        <a:lnTo>
                          <a:pt x="219" y="62"/>
                        </a:lnTo>
                        <a:lnTo>
                          <a:pt x="217" y="40"/>
                        </a:lnTo>
                        <a:lnTo>
                          <a:pt x="229" y="37"/>
                        </a:lnTo>
                        <a:lnTo>
                          <a:pt x="300" y="25"/>
                        </a:lnTo>
                        <a:lnTo>
                          <a:pt x="310" y="27"/>
                        </a:lnTo>
                        <a:lnTo>
                          <a:pt x="313" y="29"/>
                        </a:lnTo>
                        <a:lnTo>
                          <a:pt x="317" y="31"/>
                        </a:lnTo>
                        <a:lnTo>
                          <a:pt x="321" y="33"/>
                        </a:lnTo>
                        <a:lnTo>
                          <a:pt x="325" y="35"/>
                        </a:lnTo>
                        <a:lnTo>
                          <a:pt x="333" y="40"/>
                        </a:lnTo>
                        <a:lnTo>
                          <a:pt x="344" y="46"/>
                        </a:lnTo>
                        <a:lnTo>
                          <a:pt x="361" y="52"/>
                        </a:lnTo>
                        <a:lnTo>
                          <a:pt x="377" y="54"/>
                        </a:lnTo>
                        <a:lnTo>
                          <a:pt x="390" y="54"/>
                        </a:lnTo>
                        <a:lnTo>
                          <a:pt x="398" y="52"/>
                        </a:lnTo>
                        <a:lnTo>
                          <a:pt x="438" y="48"/>
                        </a:lnTo>
                        <a:lnTo>
                          <a:pt x="444" y="48"/>
                        </a:lnTo>
                        <a:lnTo>
                          <a:pt x="465" y="46"/>
                        </a:lnTo>
                        <a:lnTo>
                          <a:pt x="477" y="44"/>
                        </a:lnTo>
                        <a:lnTo>
                          <a:pt x="482" y="44"/>
                        </a:lnTo>
                        <a:lnTo>
                          <a:pt x="498" y="42"/>
                        </a:lnTo>
                        <a:lnTo>
                          <a:pt x="509" y="42"/>
                        </a:lnTo>
                        <a:lnTo>
                          <a:pt x="515" y="40"/>
                        </a:lnTo>
                        <a:lnTo>
                          <a:pt x="542" y="39"/>
                        </a:lnTo>
                        <a:lnTo>
                          <a:pt x="551" y="39"/>
                        </a:lnTo>
                        <a:lnTo>
                          <a:pt x="580" y="35"/>
                        </a:lnTo>
                        <a:lnTo>
                          <a:pt x="590" y="35"/>
                        </a:lnTo>
                        <a:lnTo>
                          <a:pt x="613" y="31"/>
                        </a:lnTo>
                        <a:lnTo>
                          <a:pt x="615" y="31"/>
                        </a:lnTo>
                        <a:lnTo>
                          <a:pt x="624" y="31"/>
                        </a:lnTo>
                        <a:lnTo>
                          <a:pt x="628" y="29"/>
                        </a:lnTo>
                        <a:lnTo>
                          <a:pt x="651" y="27"/>
                        </a:lnTo>
                        <a:lnTo>
                          <a:pt x="661" y="25"/>
                        </a:lnTo>
                        <a:lnTo>
                          <a:pt x="667" y="25"/>
                        </a:lnTo>
                        <a:lnTo>
                          <a:pt x="672" y="27"/>
                        </a:lnTo>
                        <a:lnTo>
                          <a:pt x="678" y="17"/>
                        </a:lnTo>
                        <a:lnTo>
                          <a:pt x="688" y="0"/>
                        </a:lnTo>
                        <a:lnTo>
                          <a:pt x="743" y="37"/>
                        </a:lnTo>
                        <a:lnTo>
                          <a:pt x="749" y="40"/>
                        </a:lnTo>
                        <a:lnTo>
                          <a:pt x="757" y="33"/>
                        </a:lnTo>
                        <a:lnTo>
                          <a:pt x="768" y="15"/>
                        </a:lnTo>
                        <a:lnTo>
                          <a:pt x="778" y="21"/>
                        </a:lnTo>
                        <a:lnTo>
                          <a:pt x="782" y="25"/>
                        </a:lnTo>
                        <a:lnTo>
                          <a:pt x="801" y="39"/>
                        </a:lnTo>
                        <a:lnTo>
                          <a:pt x="803" y="39"/>
                        </a:lnTo>
                        <a:lnTo>
                          <a:pt x="803" y="40"/>
                        </a:lnTo>
                        <a:lnTo>
                          <a:pt x="801" y="44"/>
                        </a:lnTo>
                        <a:lnTo>
                          <a:pt x="805" y="54"/>
                        </a:lnTo>
                        <a:lnTo>
                          <a:pt x="788" y="100"/>
                        </a:lnTo>
                        <a:lnTo>
                          <a:pt x="786" y="106"/>
                        </a:lnTo>
                        <a:lnTo>
                          <a:pt x="784" y="113"/>
                        </a:lnTo>
                        <a:lnTo>
                          <a:pt x="782" y="113"/>
                        </a:lnTo>
                        <a:lnTo>
                          <a:pt x="774" y="154"/>
                        </a:lnTo>
                        <a:lnTo>
                          <a:pt x="772" y="156"/>
                        </a:lnTo>
                        <a:lnTo>
                          <a:pt x="774" y="156"/>
                        </a:lnTo>
                        <a:lnTo>
                          <a:pt x="774" y="159"/>
                        </a:lnTo>
                        <a:lnTo>
                          <a:pt x="772" y="159"/>
                        </a:lnTo>
                        <a:lnTo>
                          <a:pt x="774" y="192"/>
                        </a:lnTo>
                        <a:lnTo>
                          <a:pt x="776" y="192"/>
                        </a:lnTo>
                        <a:lnTo>
                          <a:pt x="776" y="194"/>
                        </a:lnTo>
                        <a:lnTo>
                          <a:pt x="774" y="200"/>
                        </a:lnTo>
                        <a:lnTo>
                          <a:pt x="776" y="206"/>
                        </a:lnTo>
                        <a:lnTo>
                          <a:pt x="767" y="204"/>
                        </a:lnTo>
                        <a:lnTo>
                          <a:pt x="738" y="192"/>
                        </a:lnTo>
                        <a:lnTo>
                          <a:pt x="726" y="186"/>
                        </a:lnTo>
                        <a:lnTo>
                          <a:pt x="719" y="184"/>
                        </a:lnTo>
                        <a:lnTo>
                          <a:pt x="686" y="181"/>
                        </a:lnTo>
                        <a:lnTo>
                          <a:pt x="676" y="181"/>
                        </a:lnTo>
                        <a:lnTo>
                          <a:pt x="665" y="183"/>
                        </a:lnTo>
                        <a:lnTo>
                          <a:pt x="646" y="186"/>
                        </a:lnTo>
                        <a:lnTo>
                          <a:pt x="611" y="192"/>
                        </a:lnTo>
                        <a:lnTo>
                          <a:pt x="598" y="194"/>
                        </a:lnTo>
                        <a:lnTo>
                          <a:pt x="586" y="196"/>
                        </a:lnTo>
                        <a:close/>
                      </a:path>
                    </a:pathLst>
                  </a:custGeom>
                  <a:solidFill>
                    <a:srgbClr val="902C2C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4" name="Freeform 22"/>
                  <p:cNvSpPr>
                    <a:spLocks/>
                  </p:cNvSpPr>
                  <p:nvPr/>
                </p:nvSpPr>
                <p:spPr bwMode="auto">
                  <a:xfrm>
                    <a:off x="4938713" y="3478213"/>
                    <a:ext cx="519113" cy="606425"/>
                  </a:xfrm>
                  <a:custGeom>
                    <a:avLst/>
                    <a:gdLst>
                      <a:gd name="T0" fmla="*/ 359 w 409"/>
                      <a:gd name="T1" fmla="*/ 304 h 477"/>
                      <a:gd name="T2" fmla="*/ 357 w 409"/>
                      <a:gd name="T3" fmla="*/ 352 h 477"/>
                      <a:gd name="T4" fmla="*/ 357 w 409"/>
                      <a:gd name="T5" fmla="*/ 440 h 477"/>
                      <a:gd name="T6" fmla="*/ 357 w 409"/>
                      <a:gd name="T7" fmla="*/ 455 h 477"/>
                      <a:gd name="T8" fmla="*/ 357 w 409"/>
                      <a:gd name="T9" fmla="*/ 473 h 477"/>
                      <a:gd name="T10" fmla="*/ 349 w 409"/>
                      <a:gd name="T11" fmla="*/ 477 h 477"/>
                      <a:gd name="T12" fmla="*/ 299 w 409"/>
                      <a:gd name="T13" fmla="*/ 467 h 477"/>
                      <a:gd name="T14" fmla="*/ 276 w 409"/>
                      <a:gd name="T15" fmla="*/ 459 h 477"/>
                      <a:gd name="T16" fmla="*/ 238 w 409"/>
                      <a:gd name="T17" fmla="*/ 440 h 477"/>
                      <a:gd name="T18" fmla="*/ 223 w 409"/>
                      <a:gd name="T19" fmla="*/ 429 h 477"/>
                      <a:gd name="T20" fmla="*/ 200 w 409"/>
                      <a:gd name="T21" fmla="*/ 407 h 477"/>
                      <a:gd name="T22" fmla="*/ 155 w 409"/>
                      <a:gd name="T23" fmla="*/ 354 h 477"/>
                      <a:gd name="T24" fmla="*/ 132 w 409"/>
                      <a:gd name="T25" fmla="*/ 329 h 477"/>
                      <a:gd name="T26" fmla="*/ 115 w 409"/>
                      <a:gd name="T27" fmla="*/ 306 h 477"/>
                      <a:gd name="T28" fmla="*/ 109 w 409"/>
                      <a:gd name="T29" fmla="*/ 304 h 477"/>
                      <a:gd name="T30" fmla="*/ 100 w 409"/>
                      <a:gd name="T31" fmla="*/ 290 h 477"/>
                      <a:gd name="T32" fmla="*/ 69 w 409"/>
                      <a:gd name="T33" fmla="*/ 256 h 477"/>
                      <a:gd name="T34" fmla="*/ 29 w 409"/>
                      <a:gd name="T35" fmla="*/ 200 h 477"/>
                      <a:gd name="T36" fmla="*/ 19 w 409"/>
                      <a:gd name="T37" fmla="*/ 190 h 477"/>
                      <a:gd name="T38" fmla="*/ 4 w 409"/>
                      <a:gd name="T39" fmla="*/ 169 h 477"/>
                      <a:gd name="T40" fmla="*/ 8 w 409"/>
                      <a:gd name="T41" fmla="*/ 156 h 477"/>
                      <a:gd name="T42" fmla="*/ 15 w 409"/>
                      <a:gd name="T43" fmla="*/ 152 h 477"/>
                      <a:gd name="T44" fmla="*/ 21 w 409"/>
                      <a:gd name="T45" fmla="*/ 150 h 477"/>
                      <a:gd name="T46" fmla="*/ 34 w 409"/>
                      <a:gd name="T47" fmla="*/ 152 h 477"/>
                      <a:gd name="T48" fmla="*/ 86 w 409"/>
                      <a:gd name="T49" fmla="*/ 154 h 477"/>
                      <a:gd name="T50" fmla="*/ 104 w 409"/>
                      <a:gd name="T51" fmla="*/ 156 h 477"/>
                      <a:gd name="T52" fmla="*/ 115 w 409"/>
                      <a:gd name="T53" fmla="*/ 152 h 477"/>
                      <a:gd name="T54" fmla="*/ 129 w 409"/>
                      <a:gd name="T55" fmla="*/ 146 h 477"/>
                      <a:gd name="T56" fmla="*/ 152 w 409"/>
                      <a:gd name="T57" fmla="*/ 137 h 477"/>
                      <a:gd name="T58" fmla="*/ 178 w 409"/>
                      <a:gd name="T59" fmla="*/ 123 h 477"/>
                      <a:gd name="T60" fmla="*/ 213 w 409"/>
                      <a:gd name="T61" fmla="*/ 108 h 477"/>
                      <a:gd name="T62" fmla="*/ 230 w 409"/>
                      <a:gd name="T63" fmla="*/ 98 h 477"/>
                      <a:gd name="T64" fmla="*/ 244 w 409"/>
                      <a:gd name="T65" fmla="*/ 91 h 477"/>
                      <a:gd name="T66" fmla="*/ 261 w 409"/>
                      <a:gd name="T67" fmla="*/ 83 h 477"/>
                      <a:gd name="T68" fmla="*/ 284 w 409"/>
                      <a:gd name="T69" fmla="*/ 69 h 477"/>
                      <a:gd name="T70" fmla="*/ 307 w 409"/>
                      <a:gd name="T71" fmla="*/ 58 h 477"/>
                      <a:gd name="T72" fmla="*/ 326 w 409"/>
                      <a:gd name="T73" fmla="*/ 48 h 477"/>
                      <a:gd name="T74" fmla="*/ 334 w 409"/>
                      <a:gd name="T75" fmla="*/ 45 h 477"/>
                      <a:gd name="T76" fmla="*/ 349 w 409"/>
                      <a:gd name="T77" fmla="*/ 35 h 477"/>
                      <a:gd name="T78" fmla="*/ 382 w 409"/>
                      <a:gd name="T79" fmla="*/ 18 h 477"/>
                      <a:gd name="T80" fmla="*/ 409 w 409"/>
                      <a:gd name="T81" fmla="*/ 0 h 477"/>
                      <a:gd name="T82" fmla="*/ 405 w 409"/>
                      <a:gd name="T83" fmla="*/ 48 h 477"/>
                      <a:gd name="T84" fmla="*/ 392 w 409"/>
                      <a:gd name="T85" fmla="*/ 156 h 477"/>
                      <a:gd name="T86" fmla="*/ 392 w 409"/>
                      <a:gd name="T87" fmla="*/ 173 h 477"/>
                      <a:gd name="T88" fmla="*/ 365 w 409"/>
                      <a:gd name="T89" fmla="*/ 200 h 477"/>
                      <a:gd name="T90" fmla="*/ 363 w 409"/>
                      <a:gd name="T91" fmla="*/ 198 h 477"/>
                      <a:gd name="T92" fmla="*/ 363 w 409"/>
                      <a:gd name="T93" fmla="*/ 231 h 477"/>
                      <a:gd name="T94" fmla="*/ 357 w 409"/>
                      <a:gd name="T95" fmla="*/ 265 h 477"/>
                      <a:gd name="T96" fmla="*/ 357 w 409"/>
                      <a:gd name="T97" fmla="*/ 279 h 477"/>
                      <a:gd name="T98" fmla="*/ 359 w 409"/>
                      <a:gd name="T99" fmla="*/ 292 h 4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409" h="477">
                        <a:moveTo>
                          <a:pt x="359" y="300"/>
                        </a:moveTo>
                        <a:lnTo>
                          <a:pt x="359" y="304"/>
                        </a:lnTo>
                        <a:lnTo>
                          <a:pt x="359" y="334"/>
                        </a:lnTo>
                        <a:lnTo>
                          <a:pt x="357" y="352"/>
                        </a:lnTo>
                        <a:lnTo>
                          <a:pt x="357" y="430"/>
                        </a:lnTo>
                        <a:lnTo>
                          <a:pt x="357" y="440"/>
                        </a:lnTo>
                        <a:lnTo>
                          <a:pt x="357" y="454"/>
                        </a:lnTo>
                        <a:lnTo>
                          <a:pt x="357" y="455"/>
                        </a:lnTo>
                        <a:lnTo>
                          <a:pt x="357" y="467"/>
                        </a:lnTo>
                        <a:lnTo>
                          <a:pt x="357" y="473"/>
                        </a:lnTo>
                        <a:lnTo>
                          <a:pt x="349" y="473"/>
                        </a:lnTo>
                        <a:lnTo>
                          <a:pt x="349" y="477"/>
                        </a:lnTo>
                        <a:lnTo>
                          <a:pt x="334" y="475"/>
                        </a:lnTo>
                        <a:lnTo>
                          <a:pt x="299" y="467"/>
                        </a:lnTo>
                        <a:lnTo>
                          <a:pt x="286" y="463"/>
                        </a:lnTo>
                        <a:lnTo>
                          <a:pt x="276" y="459"/>
                        </a:lnTo>
                        <a:lnTo>
                          <a:pt x="246" y="444"/>
                        </a:lnTo>
                        <a:lnTo>
                          <a:pt x="238" y="440"/>
                        </a:lnTo>
                        <a:lnTo>
                          <a:pt x="226" y="432"/>
                        </a:lnTo>
                        <a:lnTo>
                          <a:pt x="223" y="429"/>
                        </a:lnTo>
                        <a:lnTo>
                          <a:pt x="203" y="413"/>
                        </a:lnTo>
                        <a:lnTo>
                          <a:pt x="200" y="407"/>
                        </a:lnTo>
                        <a:lnTo>
                          <a:pt x="192" y="402"/>
                        </a:lnTo>
                        <a:lnTo>
                          <a:pt x="155" y="354"/>
                        </a:lnTo>
                        <a:lnTo>
                          <a:pt x="140" y="336"/>
                        </a:lnTo>
                        <a:lnTo>
                          <a:pt x="132" y="329"/>
                        </a:lnTo>
                        <a:lnTo>
                          <a:pt x="121" y="313"/>
                        </a:lnTo>
                        <a:lnTo>
                          <a:pt x="115" y="306"/>
                        </a:lnTo>
                        <a:lnTo>
                          <a:pt x="111" y="306"/>
                        </a:lnTo>
                        <a:lnTo>
                          <a:pt x="109" y="304"/>
                        </a:lnTo>
                        <a:lnTo>
                          <a:pt x="104" y="294"/>
                        </a:lnTo>
                        <a:lnTo>
                          <a:pt x="100" y="290"/>
                        </a:lnTo>
                        <a:lnTo>
                          <a:pt x="81" y="265"/>
                        </a:lnTo>
                        <a:lnTo>
                          <a:pt x="69" y="256"/>
                        </a:lnTo>
                        <a:lnTo>
                          <a:pt x="71" y="254"/>
                        </a:lnTo>
                        <a:lnTo>
                          <a:pt x="29" y="200"/>
                        </a:lnTo>
                        <a:lnTo>
                          <a:pt x="27" y="202"/>
                        </a:lnTo>
                        <a:lnTo>
                          <a:pt x="19" y="190"/>
                        </a:lnTo>
                        <a:lnTo>
                          <a:pt x="4" y="171"/>
                        </a:lnTo>
                        <a:lnTo>
                          <a:pt x="4" y="169"/>
                        </a:lnTo>
                        <a:lnTo>
                          <a:pt x="0" y="162"/>
                        </a:lnTo>
                        <a:lnTo>
                          <a:pt x="8" y="156"/>
                        </a:lnTo>
                        <a:lnTo>
                          <a:pt x="11" y="154"/>
                        </a:lnTo>
                        <a:lnTo>
                          <a:pt x="15" y="152"/>
                        </a:lnTo>
                        <a:lnTo>
                          <a:pt x="19" y="152"/>
                        </a:lnTo>
                        <a:lnTo>
                          <a:pt x="21" y="150"/>
                        </a:lnTo>
                        <a:lnTo>
                          <a:pt x="25" y="152"/>
                        </a:lnTo>
                        <a:lnTo>
                          <a:pt x="34" y="152"/>
                        </a:lnTo>
                        <a:lnTo>
                          <a:pt x="82" y="156"/>
                        </a:lnTo>
                        <a:lnTo>
                          <a:pt x="86" y="154"/>
                        </a:lnTo>
                        <a:lnTo>
                          <a:pt x="100" y="154"/>
                        </a:lnTo>
                        <a:lnTo>
                          <a:pt x="104" y="156"/>
                        </a:lnTo>
                        <a:lnTo>
                          <a:pt x="109" y="154"/>
                        </a:lnTo>
                        <a:lnTo>
                          <a:pt x="115" y="152"/>
                        </a:lnTo>
                        <a:lnTo>
                          <a:pt x="119" y="150"/>
                        </a:lnTo>
                        <a:lnTo>
                          <a:pt x="129" y="146"/>
                        </a:lnTo>
                        <a:lnTo>
                          <a:pt x="136" y="144"/>
                        </a:lnTo>
                        <a:lnTo>
                          <a:pt x="152" y="137"/>
                        </a:lnTo>
                        <a:lnTo>
                          <a:pt x="159" y="133"/>
                        </a:lnTo>
                        <a:lnTo>
                          <a:pt x="178" y="123"/>
                        </a:lnTo>
                        <a:lnTo>
                          <a:pt x="182" y="121"/>
                        </a:lnTo>
                        <a:lnTo>
                          <a:pt x="213" y="108"/>
                        </a:lnTo>
                        <a:lnTo>
                          <a:pt x="219" y="104"/>
                        </a:lnTo>
                        <a:lnTo>
                          <a:pt x="230" y="98"/>
                        </a:lnTo>
                        <a:lnTo>
                          <a:pt x="230" y="96"/>
                        </a:lnTo>
                        <a:lnTo>
                          <a:pt x="244" y="91"/>
                        </a:lnTo>
                        <a:lnTo>
                          <a:pt x="251" y="87"/>
                        </a:lnTo>
                        <a:lnTo>
                          <a:pt x="261" y="83"/>
                        </a:lnTo>
                        <a:lnTo>
                          <a:pt x="271" y="77"/>
                        </a:lnTo>
                        <a:lnTo>
                          <a:pt x="284" y="69"/>
                        </a:lnTo>
                        <a:lnTo>
                          <a:pt x="294" y="66"/>
                        </a:lnTo>
                        <a:lnTo>
                          <a:pt x="307" y="58"/>
                        </a:lnTo>
                        <a:lnTo>
                          <a:pt x="315" y="54"/>
                        </a:lnTo>
                        <a:lnTo>
                          <a:pt x="326" y="48"/>
                        </a:lnTo>
                        <a:lnTo>
                          <a:pt x="328" y="48"/>
                        </a:lnTo>
                        <a:lnTo>
                          <a:pt x="334" y="45"/>
                        </a:lnTo>
                        <a:lnTo>
                          <a:pt x="342" y="41"/>
                        </a:lnTo>
                        <a:lnTo>
                          <a:pt x="349" y="35"/>
                        </a:lnTo>
                        <a:lnTo>
                          <a:pt x="374" y="21"/>
                        </a:lnTo>
                        <a:lnTo>
                          <a:pt x="382" y="18"/>
                        </a:lnTo>
                        <a:lnTo>
                          <a:pt x="407" y="0"/>
                        </a:lnTo>
                        <a:lnTo>
                          <a:pt x="409" y="0"/>
                        </a:lnTo>
                        <a:lnTo>
                          <a:pt x="409" y="2"/>
                        </a:lnTo>
                        <a:lnTo>
                          <a:pt x="405" y="48"/>
                        </a:lnTo>
                        <a:lnTo>
                          <a:pt x="403" y="56"/>
                        </a:lnTo>
                        <a:lnTo>
                          <a:pt x="392" y="156"/>
                        </a:lnTo>
                        <a:lnTo>
                          <a:pt x="392" y="165"/>
                        </a:lnTo>
                        <a:lnTo>
                          <a:pt x="392" y="173"/>
                        </a:lnTo>
                        <a:lnTo>
                          <a:pt x="390" y="200"/>
                        </a:lnTo>
                        <a:lnTo>
                          <a:pt x="365" y="200"/>
                        </a:lnTo>
                        <a:lnTo>
                          <a:pt x="365" y="198"/>
                        </a:lnTo>
                        <a:lnTo>
                          <a:pt x="363" y="198"/>
                        </a:lnTo>
                        <a:lnTo>
                          <a:pt x="363" y="212"/>
                        </a:lnTo>
                        <a:lnTo>
                          <a:pt x="363" y="231"/>
                        </a:lnTo>
                        <a:lnTo>
                          <a:pt x="361" y="244"/>
                        </a:lnTo>
                        <a:lnTo>
                          <a:pt x="357" y="265"/>
                        </a:lnTo>
                        <a:lnTo>
                          <a:pt x="357" y="273"/>
                        </a:lnTo>
                        <a:lnTo>
                          <a:pt x="357" y="279"/>
                        </a:lnTo>
                        <a:lnTo>
                          <a:pt x="359" y="279"/>
                        </a:lnTo>
                        <a:lnTo>
                          <a:pt x="359" y="292"/>
                        </a:lnTo>
                        <a:lnTo>
                          <a:pt x="359" y="300"/>
                        </a:lnTo>
                        <a:close/>
                      </a:path>
                    </a:pathLst>
                  </a:custGeom>
                  <a:solidFill>
                    <a:srgbClr val="902C2C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5" name="Freeform 23"/>
                  <p:cNvSpPr>
                    <a:spLocks/>
                  </p:cNvSpPr>
                  <p:nvPr/>
                </p:nvSpPr>
                <p:spPr bwMode="auto">
                  <a:xfrm>
                    <a:off x="5392738" y="3411538"/>
                    <a:ext cx="395288" cy="673100"/>
                  </a:xfrm>
                  <a:custGeom>
                    <a:avLst/>
                    <a:gdLst>
                      <a:gd name="T0" fmla="*/ 305 w 311"/>
                      <a:gd name="T1" fmla="*/ 211 h 530"/>
                      <a:gd name="T2" fmla="*/ 303 w 311"/>
                      <a:gd name="T3" fmla="*/ 226 h 530"/>
                      <a:gd name="T4" fmla="*/ 303 w 311"/>
                      <a:gd name="T5" fmla="*/ 240 h 530"/>
                      <a:gd name="T6" fmla="*/ 302 w 311"/>
                      <a:gd name="T7" fmla="*/ 266 h 530"/>
                      <a:gd name="T8" fmla="*/ 303 w 311"/>
                      <a:gd name="T9" fmla="*/ 276 h 530"/>
                      <a:gd name="T10" fmla="*/ 303 w 311"/>
                      <a:gd name="T11" fmla="*/ 284 h 530"/>
                      <a:gd name="T12" fmla="*/ 303 w 311"/>
                      <a:gd name="T13" fmla="*/ 316 h 530"/>
                      <a:gd name="T14" fmla="*/ 303 w 311"/>
                      <a:gd name="T15" fmla="*/ 378 h 530"/>
                      <a:gd name="T16" fmla="*/ 302 w 311"/>
                      <a:gd name="T17" fmla="*/ 405 h 530"/>
                      <a:gd name="T18" fmla="*/ 302 w 311"/>
                      <a:gd name="T19" fmla="*/ 424 h 530"/>
                      <a:gd name="T20" fmla="*/ 302 w 311"/>
                      <a:gd name="T21" fmla="*/ 432 h 530"/>
                      <a:gd name="T22" fmla="*/ 303 w 311"/>
                      <a:gd name="T23" fmla="*/ 435 h 530"/>
                      <a:gd name="T24" fmla="*/ 303 w 311"/>
                      <a:gd name="T25" fmla="*/ 449 h 530"/>
                      <a:gd name="T26" fmla="*/ 302 w 311"/>
                      <a:gd name="T27" fmla="*/ 485 h 530"/>
                      <a:gd name="T28" fmla="*/ 302 w 311"/>
                      <a:gd name="T29" fmla="*/ 508 h 530"/>
                      <a:gd name="T30" fmla="*/ 229 w 311"/>
                      <a:gd name="T31" fmla="*/ 518 h 530"/>
                      <a:gd name="T32" fmla="*/ 227 w 311"/>
                      <a:gd name="T33" fmla="*/ 520 h 530"/>
                      <a:gd name="T34" fmla="*/ 221 w 311"/>
                      <a:gd name="T35" fmla="*/ 530 h 530"/>
                      <a:gd name="T36" fmla="*/ 140 w 311"/>
                      <a:gd name="T37" fmla="*/ 530 h 530"/>
                      <a:gd name="T38" fmla="*/ 0 w 311"/>
                      <a:gd name="T39" fmla="*/ 526 h 530"/>
                      <a:gd name="T40" fmla="*/ 0 w 311"/>
                      <a:gd name="T41" fmla="*/ 508 h 530"/>
                      <a:gd name="T42" fmla="*/ 0 w 311"/>
                      <a:gd name="T43" fmla="*/ 493 h 530"/>
                      <a:gd name="T44" fmla="*/ 0 w 311"/>
                      <a:gd name="T45" fmla="*/ 405 h 530"/>
                      <a:gd name="T46" fmla="*/ 2 w 311"/>
                      <a:gd name="T47" fmla="*/ 357 h 530"/>
                      <a:gd name="T48" fmla="*/ 2 w 311"/>
                      <a:gd name="T49" fmla="*/ 345 h 530"/>
                      <a:gd name="T50" fmla="*/ 0 w 311"/>
                      <a:gd name="T51" fmla="*/ 332 h 530"/>
                      <a:gd name="T52" fmla="*/ 0 w 311"/>
                      <a:gd name="T53" fmla="*/ 318 h 530"/>
                      <a:gd name="T54" fmla="*/ 6 w 311"/>
                      <a:gd name="T55" fmla="*/ 284 h 530"/>
                      <a:gd name="T56" fmla="*/ 6 w 311"/>
                      <a:gd name="T57" fmla="*/ 251 h 530"/>
                      <a:gd name="T58" fmla="*/ 8 w 311"/>
                      <a:gd name="T59" fmla="*/ 253 h 530"/>
                      <a:gd name="T60" fmla="*/ 35 w 311"/>
                      <a:gd name="T61" fmla="*/ 226 h 530"/>
                      <a:gd name="T62" fmla="*/ 35 w 311"/>
                      <a:gd name="T63" fmla="*/ 209 h 530"/>
                      <a:gd name="T64" fmla="*/ 48 w 311"/>
                      <a:gd name="T65" fmla="*/ 101 h 530"/>
                      <a:gd name="T66" fmla="*/ 52 w 311"/>
                      <a:gd name="T67" fmla="*/ 53 h 530"/>
                      <a:gd name="T68" fmla="*/ 75 w 311"/>
                      <a:gd name="T69" fmla="*/ 38 h 530"/>
                      <a:gd name="T70" fmla="*/ 86 w 311"/>
                      <a:gd name="T71" fmla="*/ 28 h 530"/>
                      <a:gd name="T72" fmla="*/ 96 w 311"/>
                      <a:gd name="T73" fmla="*/ 25 h 530"/>
                      <a:gd name="T74" fmla="*/ 108 w 311"/>
                      <a:gd name="T75" fmla="*/ 19 h 530"/>
                      <a:gd name="T76" fmla="*/ 121 w 311"/>
                      <a:gd name="T77" fmla="*/ 15 h 530"/>
                      <a:gd name="T78" fmla="*/ 146 w 311"/>
                      <a:gd name="T79" fmla="*/ 11 h 530"/>
                      <a:gd name="T80" fmla="*/ 200 w 311"/>
                      <a:gd name="T81" fmla="*/ 2 h 530"/>
                      <a:gd name="T82" fmla="*/ 221 w 311"/>
                      <a:gd name="T83" fmla="*/ 0 h 530"/>
                      <a:gd name="T84" fmla="*/ 261 w 311"/>
                      <a:gd name="T85" fmla="*/ 5 h 530"/>
                      <a:gd name="T86" fmla="*/ 302 w 311"/>
                      <a:gd name="T87" fmla="*/ 23 h 530"/>
                      <a:gd name="T88" fmla="*/ 311 w 311"/>
                      <a:gd name="T89" fmla="*/ 30 h 530"/>
                      <a:gd name="T90" fmla="*/ 307 w 311"/>
                      <a:gd name="T91" fmla="*/ 42 h 530"/>
                      <a:gd name="T92" fmla="*/ 303 w 311"/>
                      <a:gd name="T93" fmla="*/ 86 h 530"/>
                      <a:gd name="T94" fmla="*/ 305 w 311"/>
                      <a:gd name="T95" fmla="*/ 90 h 530"/>
                      <a:gd name="T96" fmla="*/ 311 w 311"/>
                      <a:gd name="T97" fmla="*/ 132 h 530"/>
                      <a:gd name="T98" fmla="*/ 302 w 311"/>
                      <a:gd name="T99" fmla="*/ 142 h 530"/>
                      <a:gd name="T100" fmla="*/ 300 w 311"/>
                      <a:gd name="T101" fmla="*/ 149 h 530"/>
                      <a:gd name="T102" fmla="*/ 300 w 311"/>
                      <a:gd name="T103" fmla="*/ 163 h 530"/>
                      <a:gd name="T104" fmla="*/ 302 w 311"/>
                      <a:gd name="T105" fmla="*/ 170 h 530"/>
                      <a:gd name="T106" fmla="*/ 300 w 311"/>
                      <a:gd name="T107" fmla="*/ 174 h 530"/>
                      <a:gd name="T108" fmla="*/ 300 w 311"/>
                      <a:gd name="T109" fmla="*/ 188 h 530"/>
                      <a:gd name="T110" fmla="*/ 302 w 311"/>
                      <a:gd name="T111" fmla="*/ 197 h 530"/>
                      <a:gd name="T112" fmla="*/ 303 w 311"/>
                      <a:gd name="T113" fmla="*/ 199 h 5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311" h="530">
                        <a:moveTo>
                          <a:pt x="303" y="199"/>
                        </a:moveTo>
                        <a:lnTo>
                          <a:pt x="305" y="211"/>
                        </a:lnTo>
                        <a:lnTo>
                          <a:pt x="303" y="213"/>
                        </a:lnTo>
                        <a:lnTo>
                          <a:pt x="303" y="226"/>
                        </a:lnTo>
                        <a:lnTo>
                          <a:pt x="303" y="234"/>
                        </a:lnTo>
                        <a:lnTo>
                          <a:pt x="303" y="240"/>
                        </a:lnTo>
                        <a:lnTo>
                          <a:pt x="302" y="253"/>
                        </a:lnTo>
                        <a:lnTo>
                          <a:pt x="302" y="266"/>
                        </a:lnTo>
                        <a:lnTo>
                          <a:pt x="302" y="276"/>
                        </a:lnTo>
                        <a:lnTo>
                          <a:pt x="303" y="276"/>
                        </a:lnTo>
                        <a:lnTo>
                          <a:pt x="303" y="282"/>
                        </a:lnTo>
                        <a:lnTo>
                          <a:pt x="303" y="284"/>
                        </a:lnTo>
                        <a:lnTo>
                          <a:pt x="303" y="313"/>
                        </a:lnTo>
                        <a:lnTo>
                          <a:pt x="303" y="316"/>
                        </a:lnTo>
                        <a:lnTo>
                          <a:pt x="303" y="376"/>
                        </a:lnTo>
                        <a:lnTo>
                          <a:pt x="303" y="378"/>
                        </a:lnTo>
                        <a:lnTo>
                          <a:pt x="302" y="387"/>
                        </a:lnTo>
                        <a:lnTo>
                          <a:pt x="302" y="405"/>
                        </a:lnTo>
                        <a:lnTo>
                          <a:pt x="302" y="412"/>
                        </a:lnTo>
                        <a:lnTo>
                          <a:pt x="302" y="424"/>
                        </a:lnTo>
                        <a:lnTo>
                          <a:pt x="302" y="430"/>
                        </a:lnTo>
                        <a:lnTo>
                          <a:pt x="302" y="432"/>
                        </a:lnTo>
                        <a:lnTo>
                          <a:pt x="303" y="434"/>
                        </a:lnTo>
                        <a:lnTo>
                          <a:pt x="303" y="435"/>
                        </a:lnTo>
                        <a:lnTo>
                          <a:pt x="303" y="443"/>
                        </a:lnTo>
                        <a:lnTo>
                          <a:pt x="303" y="449"/>
                        </a:lnTo>
                        <a:lnTo>
                          <a:pt x="302" y="457"/>
                        </a:lnTo>
                        <a:lnTo>
                          <a:pt x="302" y="485"/>
                        </a:lnTo>
                        <a:lnTo>
                          <a:pt x="302" y="497"/>
                        </a:lnTo>
                        <a:lnTo>
                          <a:pt x="302" y="508"/>
                        </a:lnTo>
                        <a:lnTo>
                          <a:pt x="244" y="514"/>
                        </a:lnTo>
                        <a:lnTo>
                          <a:pt x="229" y="518"/>
                        </a:lnTo>
                        <a:lnTo>
                          <a:pt x="227" y="518"/>
                        </a:lnTo>
                        <a:lnTo>
                          <a:pt x="227" y="520"/>
                        </a:lnTo>
                        <a:lnTo>
                          <a:pt x="225" y="530"/>
                        </a:lnTo>
                        <a:lnTo>
                          <a:pt x="221" y="530"/>
                        </a:lnTo>
                        <a:lnTo>
                          <a:pt x="152" y="530"/>
                        </a:lnTo>
                        <a:lnTo>
                          <a:pt x="140" y="530"/>
                        </a:lnTo>
                        <a:lnTo>
                          <a:pt x="0" y="528"/>
                        </a:lnTo>
                        <a:lnTo>
                          <a:pt x="0" y="526"/>
                        </a:lnTo>
                        <a:lnTo>
                          <a:pt x="0" y="520"/>
                        </a:lnTo>
                        <a:lnTo>
                          <a:pt x="0" y="508"/>
                        </a:lnTo>
                        <a:lnTo>
                          <a:pt x="0" y="507"/>
                        </a:lnTo>
                        <a:lnTo>
                          <a:pt x="0" y="493"/>
                        </a:lnTo>
                        <a:lnTo>
                          <a:pt x="0" y="483"/>
                        </a:lnTo>
                        <a:lnTo>
                          <a:pt x="0" y="405"/>
                        </a:lnTo>
                        <a:lnTo>
                          <a:pt x="2" y="387"/>
                        </a:lnTo>
                        <a:lnTo>
                          <a:pt x="2" y="357"/>
                        </a:lnTo>
                        <a:lnTo>
                          <a:pt x="2" y="353"/>
                        </a:lnTo>
                        <a:lnTo>
                          <a:pt x="2" y="345"/>
                        </a:lnTo>
                        <a:lnTo>
                          <a:pt x="2" y="332"/>
                        </a:lnTo>
                        <a:lnTo>
                          <a:pt x="0" y="332"/>
                        </a:lnTo>
                        <a:lnTo>
                          <a:pt x="0" y="326"/>
                        </a:lnTo>
                        <a:lnTo>
                          <a:pt x="0" y="318"/>
                        </a:lnTo>
                        <a:lnTo>
                          <a:pt x="4" y="297"/>
                        </a:lnTo>
                        <a:lnTo>
                          <a:pt x="6" y="284"/>
                        </a:lnTo>
                        <a:lnTo>
                          <a:pt x="6" y="265"/>
                        </a:lnTo>
                        <a:lnTo>
                          <a:pt x="6" y="251"/>
                        </a:lnTo>
                        <a:lnTo>
                          <a:pt x="8" y="251"/>
                        </a:lnTo>
                        <a:lnTo>
                          <a:pt x="8" y="253"/>
                        </a:lnTo>
                        <a:lnTo>
                          <a:pt x="33" y="253"/>
                        </a:lnTo>
                        <a:lnTo>
                          <a:pt x="35" y="226"/>
                        </a:lnTo>
                        <a:lnTo>
                          <a:pt x="35" y="218"/>
                        </a:lnTo>
                        <a:lnTo>
                          <a:pt x="35" y="209"/>
                        </a:lnTo>
                        <a:lnTo>
                          <a:pt x="46" y="109"/>
                        </a:lnTo>
                        <a:lnTo>
                          <a:pt x="48" y="101"/>
                        </a:lnTo>
                        <a:lnTo>
                          <a:pt x="52" y="55"/>
                        </a:lnTo>
                        <a:lnTo>
                          <a:pt x="52" y="53"/>
                        </a:lnTo>
                        <a:lnTo>
                          <a:pt x="62" y="48"/>
                        </a:lnTo>
                        <a:lnTo>
                          <a:pt x="75" y="38"/>
                        </a:lnTo>
                        <a:lnTo>
                          <a:pt x="83" y="32"/>
                        </a:lnTo>
                        <a:lnTo>
                          <a:pt x="86" y="28"/>
                        </a:lnTo>
                        <a:lnTo>
                          <a:pt x="92" y="26"/>
                        </a:lnTo>
                        <a:lnTo>
                          <a:pt x="96" y="25"/>
                        </a:lnTo>
                        <a:lnTo>
                          <a:pt x="102" y="21"/>
                        </a:lnTo>
                        <a:lnTo>
                          <a:pt x="108" y="19"/>
                        </a:lnTo>
                        <a:lnTo>
                          <a:pt x="113" y="17"/>
                        </a:lnTo>
                        <a:lnTo>
                          <a:pt x="121" y="15"/>
                        </a:lnTo>
                        <a:lnTo>
                          <a:pt x="133" y="13"/>
                        </a:lnTo>
                        <a:lnTo>
                          <a:pt x="146" y="11"/>
                        </a:lnTo>
                        <a:lnTo>
                          <a:pt x="181" y="5"/>
                        </a:lnTo>
                        <a:lnTo>
                          <a:pt x="200" y="2"/>
                        </a:lnTo>
                        <a:lnTo>
                          <a:pt x="211" y="0"/>
                        </a:lnTo>
                        <a:lnTo>
                          <a:pt x="221" y="0"/>
                        </a:lnTo>
                        <a:lnTo>
                          <a:pt x="254" y="3"/>
                        </a:lnTo>
                        <a:lnTo>
                          <a:pt x="261" y="5"/>
                        </a:lnTo>
                        <a:lnTo>
                          <a:pt x="273" y="11"/>
                        </a:lnTo>
                        <a:lnTo>
                          <a:pt x="302" y="23"/>
                        </a:lnTo>
                        <a:lnTo>
                          <a:pt x="311" y="25"/>
                        </a:lnTo>
                        <a:lnTo>
                          <a:pt x="311" y="30"/>
                        </a:lnTo>
                        <a:lnTo>
                          <a:pt x="307" y="34"/>
                        </a:lnTo>
                        <a:lnTo>
                          <a:pt x="307" y="42"/>
                        </a:lnTo>
                        <a:lnTo>
                          <a:pt x="303" y="76"/>
                        </a:lnTo>
                        <a:lnTo>
                          <a:pt x="303" y="86"/>
                        </a:lnTo>
                        <a:lnTo>
                          <a:pt x="305" y="84"/>
                        </a:lnTo>
                        <a:lnTo>
                          <a:pt x="305" y="90"/>
                        </a:lnTo>
                        <a:lnTo>
                          <a:pt x="303" y="122"/>
                        </a:lnTo>
                        <a:lnTo>
                          <a:pt x="311" y="132"/>
                        </a:lnTo>
                        <a:lnTo>
                          <a:pt x="307" y="140"/>
                        </a:lnTo>
                        <a:lnTo>
                          <a:pt x="302" y="142"/>
                        </a:lnTo>
                        <a:lnTo>
                          <a:pt x="300" y="144"/>
                        </a:lnTo>
                        <a:lnTo>
                          <a:pt x="300" y="149"/>
                        </a:lnTo>
                        <a:lnTo>
                          <a:pt x="300" y="155"/>
                        </a:lnTo>
                        <a:lnTo>
                          <a:pt x="300" y="163"/>
                        </a:lnTo>
                        <a:lnTo>
                          <a:pt x="302" y="165"/>
                        </a:lnTo>
                        <a:lnTo>
                          <a:pt x="302" y="170"/>
                        </a:lnTo>
                        <a:lnTo>
                          <a:pt x="300" y="170"/>
                        </a:lnTo>
                        <a:lnTo>
                          <a:pt x="300" y="174"/>
                        </a:lnTo>
                        <a:lnTo>
                          <a:pt x="300" y="182"/>
                        </a:lnTo>
                        <a:lnTo>
                          <a:pt x="300" y="188"/>
                        </a:lnTo>
                        <a:lnTo>
                          <a:pt x="302" y="195"/>
                        </a:lnTo>
                        <a:lnTo>
                          <a:pt x="302" y="197"/>
                        </a:lnTo>
                        <a:lnTo>
                          <a:pt x="302" y="199"/>
                        </a:lnTo>
                        <a:lnTo>
                          <a:pt x="303" y="199"/>
                        </a:lnTo>
                        <a:close/>
                      </a:path>
                    </a:pathLst>
                  </a:custGeom>
                  <a:solidFill>
                    <a:srgbClr val="902C2C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6" name="Freeform 24" descr="10%"/>
                  <p:cNvSpPr>
                    <a:spLocks/>
                  </p:cNvSpPr>
                  <p:nvPr/>
                </p:nvSpPr>
                <p:spPr bwMode="auto">
                  <a:xfrm>
                    <a:off x="2292837" y="3006725"/>
                    <a:ext cx="2005013" cy="1466850"/>
                  </a:xfrm>
                  <a:custGeom>
                    <a:avLst/>
                    <a:gdLst>
                      <a:gd name="T0" fmla="*/ 1308 w 1579"/>
                      <a:gd name="T1" fmla="*/ 427 h 1156"/>
                      <a:gd name="T2" fmla="*/ 1345 w 1579"/>
                      <a:gd name="T3" fmla="*/ 471 h 1156"/>
                      <a:gd name="T4" fmla="*/ 1335 w 1579"/>
                      <a:gd name="T5" fmla="*/ 490 h 1156"/>
                      <a:gd name="T6" fmla="*/ 1287 w 1579"/>
                      <a:gd name="T7" fmla="*/ 576 h 1156"/>
                      <a:gd name="T8" fmla="*/ 1293 w 1579"/>
                      <a:gd name="T9" fmla="*/ 592 h 1156"/>
                      <a:gd name="T10" fmla="*/ 1293 w 1579"/>
                      <a:gd name="T11" fmla="*/ 622 h 1156"/>
                      <a:gd name="T12" fmla="*/ 1312 w 1579"/>
                      <a:gd name="T13" fmla="*/ 647 h 1156"/>
                      <a:gd name="T14" fmla="*/ 1343 w 1579"/>
                      <a:gd name="T15" fmla="*/ 682 h 1156"/>
                      <a:gd name="T16" fmla="*/ 1350 w 1579"/>
                      <a:gd name="T17" fmla="*/ 703 h 1156"/>
                      <a:gd name="T18" fmla="*/ 1343 w 1579"/>
                      <a:gd name="T19" fmla="*/ 724 h 1156"/>
                      <a:gd name="T20" fmla="*/ 1327 w 1579"/>
                      <a:gd name="T21" fmla="*/ 745 h 1156"/>
                      <a:gd name="T22" fmla="*/ 1331 w 1579"/>
                      <a:gd name="T23" fmla="*/ 786 h 1156"/>
                      <a:gd name="T24" fmla="*/ 1358 w 1579"/>
                      <a:gd name="T25" fmla="*/ 793 h 1156"/>
                      <a:gd name="T26" fmla="*/ 1379 w 1579"/>
                      <a:gd name="T27" fmla="*/ 763 h 1156"/>
                      <a:gd name="T28" fmla="*/ 1427 w 1579"/>
                      <a:gd name="T29" fmla="*/ 767 h 1156"/>
                      <a:gd name="T30" fmla="*/ 1444 w 1579"/>
                      <a:gd name="T31" fmla="*/ 782 h 1156"/>
                      <a:gd name="T32" fmla="*/ 1496 w 1579"/>
                      <a:gd name="T33" fmla="*/ 815 h 1156"/>
                      <a:gd name="T34" fmla="*/ 1539 w 1579"/>
                      <a:gd name="T35" fmla="*/ 983 h 1156"/>
                      <a:gd name="T36" fmla="*/ 1452 w 1579"/>
                      <a:gd name="T37" fmla="*/ 1131 h 1156"/>
                      <a:gd name="T38" fmla="*/ 1400 w 1579"/>
                      <a:gd name="T39" fmla="*/ 1145 h 1156"/>
                      <a:gd name="T40" fmla="*/ 1379 w 1579"/>
                      <a:gd name="T41" fmla="*/ 1139 h 1156"/>
                      <a:gd name="T42" fmla="*/ 1350 w 1579"/>
                      <a:gd name="T43" fmla="*/ 1131 h 1156"/>
                      <a:gd name="T44" fmla="*/ 1320 w 1579"/>
                      <a:gd name="T45" fmla="*/ 1156 h 1156"/>
                      <a:gd name="T46" fmla="*/ 1241 w 1579"/>
                      <a:gd name="T47" fmla="*/ 1149 h 1156"/>
                      <a:gd name="T48" fmla="*/ 1199 w 1579"/>
                      <a:gd name="T49" fmla="*/ 1149 h 1156"/>
                      <a:gd name="T50" fmla="*/ 1103 w 1579"/>
                      <a:gd name="T51" fmla="*/ 1120 h 1156"/>
                      <a:gd name="T52" fmla="*/ 1035 w 1579"/>
                      <a:gd name="T53" fmla="*/ 1103 h 1156"/>
                      <a:gd name="T54" fmla="*/ 953 w 1579"/>
                      <a:gd name="T55" fmla="*/ 1079 h 1156"/>
                      <a:gd name="T56" fmla="*/ 924 w 1579"/>
                      <a:gd name="T57" fmla="*/ 1070 h 1156"/>
                      <a:gd name="T58" fmla="*/ 859 w 1579"/>
                      <a:gd name="T59" fmla="*/ 1047 h 1156"/>
                      <a:gd name="T60" fmla="*/ 765 w 1579"/>
                      <a:gd name="T61" fmla="*/ 1035 h 1156"/>
                      <a:gd name="T62" fmla="*/ 669 w 1579"/>
                      <a:gd name="T63" fmla="*/ 1047 h 1156"/>
                      <a:gd name="T64" fmla="*/ 540 w 1579"/>
                      <a:gd name="T65" fmla="*/ 1045 h 1156"/>
                      <a:gd name="T66" fmla="*/ 484 w 1579"/>
                      <a:gd name="T67" fmla="*/ 1060 h 1156"/>
                      <a:gd name="T68" fmla="*/ 461 w 1579"/>
                      <a:gd name="T69" fmla="*/ 1062 h 1156"/>
                      <a:gd name="T70" fmla="*/ 436 w 1579"/>
                      <a:gd name="T71" fmla="*/ 1058 h 1156"/>
                      <a:gd name="T72" fmla="*/ 400 w 1579"/>
                      <a:gd name="T73" fmla="*/ 1051 h 1156"/>
                      <a:gd name="T74" fmla="*/ 356 w 1579"/>
                      <a:gd name="T75" fmla="*/ 1035 h 1156"/>
                      <a:gd name="T76" fmla="*/ 306 w 1579"/>
                      <a:gd name="T77" fmla="*/ 1031 h 1156"/>
                      <a:gd name="T78" fmla="*/ 271 w 1579"/>
                      <a:gd name="T79" fmla="*/ 1049 h 1156"/>
                      <a:gd name="T80" fmla="*/ 225 w 1579"/>
                      <a:gd name="T81" fmla="*/ 1083 h 1156"/>
                      <a:gd name="T82" fmla="*/ 200 w 1579"/>
                      <a:gd name="T83" fmla="*/ 1053 h 1156"/>
                      <a:gd name="T84" fmla="*/ 189 w 1579"/>
                      <a:gd name="T85" fmla="*/ 1012 h 1156"/>
                      <a:gd name="T86" fmla="*/ 144 w 1579"/>
                      <a:gd name="T87" fmla="*/ 1016 h 1156"/>
                      <a:gd name="T88" fmla="*/ 10 w 1579"/>
                      <a:gd name="T89" fmla="*/ 786 h 1156"/>
                      <a:gd name="T90" fmla="*/ 12 w 1579"/>
                      <a:gd name="T91" fmla="*/ 534 h 1156"/>
                      <a:gd name="T92" fmla="*/ 56 w 1579"/>
                      <a:gd name="T93" fmla="*/ 300 h 1156"/>
                      <a:gd name="T94" fmla="*/ 231 w 1579"/>
                      <a:gd name="T95" fmla="*/ 154 h 1156"/>
                      <a:gd name="T96" fmla="*/ 456 w 1579"/>
                      <a:gd name="T97" fmla="*/ 73 h 1156"/>
                      <a:gd name="T98" fmla="*/ 465 w 1579"/>
                      <a:gd name="T99" fmla="*/ 81 h 1156"/>
                      <a:gd name="T100" fmla="*/ 513 w 1579"/>
                      <a:gd name="T101" fmla="*/ 75 h 1156"/>
                      <a:gd name="T102" fmla="*/ 763 w 1579"/>
                      <a:gd name="T103" fmla="*/ 46 h 1156"/>
                      <a:gd name="T104" fmla="*/ 1041 w 1579"/>
                      <a:gd name="T105" fmla="*/ 20 h 1156"/>
                      <a:gd name="T106" fmla="*/ 1231 w 1579"/>
                      <a:gd name="T107" fmla="*/ 6 h 1156"/>
                      <a:gd name="T108" fmla="*/ 1226 w 1579"/>
                      <a:gd name="T109" fmla="*/ 87 h 1156"/>
                      <a:gd name="T110" fmla="*/ 1254 w 1579"/>
                      <a:gd name="T111" fmla="*/ 283 h 11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1579" h="1156">
                        <a:moveTo>
                          <a:pt x="1289" y="363"/>
                        </a:moveTo>
                        <a:lnTo>
                          <a:pt x="1293" y="390"/>
                        </a:lnTo>
                        <a:lnTo>
                          <a:pt x="1300" y="409"/>
                        </a:lnTo>
                        <a:lnTo>
                          <a:pt x="1308" y="427"/>
                        </a:lnTo>
                        <a:lnTo>
                          <a:pt x="1323" y="450"/>
                        </a:lnTo>
                        <a:lnTo>
                          <a:pt x="1329" y="457"/>
                        </a:lnTo>
                        <a:lnTo>
                          <a:pt x="1337" y="465"/>
                        </a:lnTo>
                        <a:lnTo>
                          <a:pt x="1345" y="471"/>
                        </a:lnTo>
                        <a:lnTo>
                          <a:pt x="1347" y="469"/>
                        </a:lnTo>
                        <a:lnTo>
                          <a:pt x="1350" y="473"/>
                        </a:lnTo>
                        <a:lnTo>
                          <a:pt x="1348" y="475"/>
                        </a:lnTo>
                        <a:lnTo>
                          <a:pt x="1335" y="490"/>
                        </a:lnTo>
                        <a:lnTo>
                          <a:pt x="1275" y="567"/>
                        </a:lnTo>
                        <a:lnTo>
                          <a:pt x="1277" y="569"/>
                        </a:lnTo>
                        <a:lnTo>
                          <a:pt x="1283" y="573"/>
                        </a:lnTo>
                        <a:lnTo>
                          <a:pt x="1287" y="576"/>
                        </a:lnTo>
                        <a:lnTo>
                          <a:pt x="1293" y="582"/>
                        </a:lnTo>
                        <a:lnTo>
                          <a:pt x="1295" y="584"/>
                        </a:lnTo>
                        <a:lnTo>
                          <a:pt x="1295" y="588"/>
                        </a:lnTo>
                        <a:lnTo>
                          <a:pt x="1293" y="592"/>
                        </a:lnTo>
                        <a:lnTo>
                          <a:pt x="1291" y="601"/>
                        </a:lnTo>
                        <a:lnTo>
                          <a:pt x="1289" y="613"/>
                        </a:lnTo>
                        <a:lnTo>
                          <a:pt x="1289" y="624"/>
                        </a:lnTo>
                        <a:lnTo>
                          <a:pt x="1293" y="622"/>
                        </a:lnTo>
                        <a:lnTo>
                          <a:pt x="1299" y="624"/>
                        </a:lnTo>
                        <a:lnTo>
                          <a:pt x="1306" y="636"/>
                        </a:lnTo>
                        <a:lnTo>
                          <a:pt x="1306" y="640"/>
                        </a:lnTo>
                        <a:lnTo>
                          <a:pt x="1312" y="647"/>
                        </a:lnTo>
                        <a:lnTo>
                          <a:pt x="1322" y="649"/>
                        </a:lnTo>
                        <a:lnTo>
                          <a:pt x="1325" y="653"/>
                        </a:lnTo>
                        <a:lnTo>
                          <a:pt x="1337" y="669"/>
                        </a:lnTo>
                        <a:lnTo>
                          <a:pt x="1343" y="682"/>
                        </a:lnTo>
                        <a:lnTo>
                          <a:pt x="1347" y="690"/>
                        </a:lnTo>
                        <a:lnTo>
                          <a:pt x="1348" y="690"/>
                        </a:lnTo>
                        <a:lnTo>
                          <a:pt x="1348" y="694"/>
                        </a:lnTo>
                        <a:lnTo>
                          <a:pt x="1350" y="703"/>
                        </a:lnTo>
                        <a:lnTo>
                          <a:pt x="1348" y="709"/>
                        </a:lnTo>
                        <a:lnTo>
                          <a:pt x="1343" y="711"/>
                        </a:lnTo>
                        <a:lnTo>
                          <a:pt x="1343" y="717"/>
                        </a:lnTo>
                        <a:lnTo>
                          <a:pt x="1343" y="724"/>
                        </a:lnTo>
                        <a:lnTo>
                          <a:pt x="1337" y="740"/>
                        </a:lnTo>
                        <a:lnTo>
                          <a:pt x="1337" y="742"/>
                        </a:lnTo>
                        <a:lnTo>
                          <a:pt x="1333" y="743"/>
                        </a:lnTo>
                        <a:lnTo>
                          <a:pt x="1327" y="745"/>
                        </a:lnTo>
                        <a:lnTo>
                          <a:pt x="1323" y="749"/>
                        </a:lnTo>
                        <a:lnTo>
                          <a:pt x="1312" y="747"/>
                        </a:lnTo>
                        <a:lnTo>
                          <a:pt x="1312" y="749"/>
                        </a:lnTo>
                        <a:lnTo>
                          <a:pt x="1331" y="786"/>
                        </a:lnTo>
                        <a:lnTo>
                          <a:pt x="1333" y="793"/>
                        </a:lnTo>
                        <a:lnTo>
                          <a:pt x="1347" y="803"/>
                        </a:lnTo>
                        <a:lnTo>
                          <a:pt x="1350" y="805"/>
                        </a:lnTo>
                        <a:lnTo>
                          <a:pt x="1358" y="793"/>
                        </a:lnTo>
                        <a:lnTo>
                          <a:pt x="1364" y="786"/>
                        </a:lnTo>
                        <a:lnTo>
                          <a:pt x="1370" y="776"/>
                        </a:lnTo>
                        <a:lnTo>
                          <a:pt x="1373" y="770"/>
                        </a:lnTo>
                        <a:lnTo>
                          <a:pt x="1379" y="763"/>
                        </a:lnTo>
                        <a:lnTo>
                          <a:pt x="1381" y="759"/>
                        </a:lnTo>
                        <a:lnTo>
                          <a:pt x="1402" y="770"/>
                        </a:lnTo>
                        <a:lnTo>
                          <a:pt x="1414" y="755"/>
                        </a:lnTo>
                        <a:lnTo>
                          <a:pt x="1427" y="767"/>
                        </a:lnTo>
                        <a:lnTo>
                          <a:pt x="1433" y="768"/>
                        </a:lnTo>
                        <a:lnTo>
                          <a:pt x="1439" y="772"/>
                        </a:lnTo>
                        <a:lnTo>
                          <a:pt x="1446" y="776"/>
                        </a:lnTo>
                        <a:lnTo>
                          <a:pt x="1444" y="782"/>
                        </a:lnTo>
                        <a:lnTo>
                          <a:pt x="1448" y="786"/>
                        </a:lnTo>
                        <a:lnTo>
                          <a:pt x="1483" y="803"/>
                        </a:lnTo>
                        <a:lnTo>
                          <a:pt x="1494" y="813"/>
                        </a:lnTo>
                        <a:lnTo>
                          <a:pt x="1496" y="815"/>
                        </a:lnTo>
                        <a:lnTo>
                          <a:pt x="1556" y="861"/>
                        </a:lnTo>
                        <a:lnTo>
                          <a:pt x="1542" y="861"/>
                        </a:lnTo>
                        <a:lnTo>
                          <a:pt x="1540" y="907"/>
                        </a:lnTo>
                        <a:lnTo>
                          <a:pt x="1539" y="983"/>
                        </a:lnTo>
                        <a:lnTo>
                          <a:pt x="1579" y="983"/>
                        </a:lnTo>
                        <a:lnTo>
                          <a:pt x="1564" y="1114"/>
                        </a:lnTo>
                        <a:lnTo>
                          <a:pt x="1458" y="1133"/>
                        </a:lnTo>
                        <a:lnTo>
                          <a:pt x="1452" y="1131"/>
                        </a:lnTo>
                        <a:lnTo>
                          <a:pt x="1448" y="1135"/>
                        </a:lnTo>
                        <a:lnTo>
                          <a:pt x="1418" y="1141"/>
                        </a:lnTo>
                        <a:lnTo>
                          <a:pt x="1410" y="1143"/>
                        </a:lnTo>
                        <a:lnTo>
                          <a:pt x="1400" y="1145"/>
                        </a:lnTo>
                        <a:lnTo>
                          <a:pt x="1395" y="1143"/>
                        </a:lnTo>
                        <a:lnTo>
                          <a:pt x="1385" y="1141"/>
                        </a:lnTo>
                        <a:lnTo>
                          <a:pt x="1383" y="1139"/>
                        </a:lnTo>
                        <a:lnTo>
                          <a:pt x="1379" y="1139"/>
                        </a:lnTo>
                        <a:lnTo>
                          <a:pt x="1375" y="1133"/>
                        </a:lnTo>
                        <a:lnTo>
                          <a:pt x="1377" y="1131"/>
                        </a:lnTo>
                        <a:lnTo>
                          <a:pt x="1368" y="1118"/>
                        </a:lnTo>
                        <a:lnTo>
                          <a:pt x="1350" y="1131"/>
                        </a:lnTo>
                        <a:lnTo>
                          <a:pt x="1347" y="1141"/>
                        </a:lnTo>
                        <a:lnTo>
                          <a:pt x="1333" y="1149"/>
                        </a:lnTo>
                        <a:lnTo>
                          <a:pt x="1325" y="1151"/>
                        </a:lnTo>
                        <a:lnTo>
                          <a:pt x="1320" y="1156"/>
                        </a:lnTo>
                        <a:lnTo>
                          <a:pt x="1302" y="1156"/>
                        </a:lnTo>
                        <a:lnTo>
                          <a:pt x="1283" y="1154"/>
                        </a:lnTo>
                        <a:lnTo>
                          <a:pt x="1258" y="1151"/>
                        </a:lnTo>
                        <a:lnTo>
                          <a:pt x="1241" y="1149"/>
                        </a:lnTo>
                        <a:lnTo>
                          <a:pt x="1222" y="1151"/>
                        </a:lnTo>
                        <a:lnTo>
                          <a:pt x="1212" y="1151"/>
                        </a:lnTo>
                        <a:lnTo>
                          <a:pt x="1206" y="1151"/>
                        </a:lnTo>
                        <a:lnTo>
                          <a:pt x="1199" y="1149"/>
                        </a:lnTo>
                        <a:lnTo>
                          <a:pt x="1112" y="1124"/>
                        </a:lnTo>
                        <a:lnTo>
                          <a:pt x="1110" y="1124"/>
                        </a:lnTo>
                        <a:lnTo>
                          <a:pt x="1105" y="1120"/>
                        </a:lnTo>
                        <a:lnTo>
                          <a:pt x="1103" y="1120"/>
                        </a:lnTo>
                        <a:lnTo>
                          <a:pt x="1097" y="1120"/>
                        </a:lnTo>
                        <a:lnTo>
                          <a:pt x="1049" y="1106"/>
                        </a:lnTo>
                        <a:lnTo>
                          <a:pt x="1043" y="1104"/>
                        </a:lnTo>
                        <a:lnTo>
                          <a:pt x="1035" y="1103"/>
                        </a:lnTo>
                        <a:lnTo>
                          <a:pt x="1028" y="1101"/>
                        </a:lnTo>
                        <a:lnTo>
                          <a:pt x="1020" y="1097"/>
                        </a:lnTo>
                        <a:lnTo>
                          <a:pt x="1001" y="1091"/>
                        </a:lnTo>
                        <a:lnTo>
                          <a:pt x="953" y="1079"/>
                        </a:lnTo>
                        <a:lnTo>
                          <a:pt x="955" y="1078"/>
                        </a:lnTo>
                        <a:lnTo>
                          <a:pt x="941" y="1076"/>
                        </a:lnTo>
                        <a:lnTo>
                          <a:pt x="930" y="1072"/>
                        </a:lnTo>
                        <a:lnTo>
                          <a:pt x="924" y="1070"/>
                        </a:lnTo>
                        <a:lnTo>
                          <a:pt x="922" y="1070"/>
                        </a:lnTo>
                        <a:lnTo>
                          <a:pt x="911" y="1066"/>
                        </a:lnTo>
                        <a:lnTo>
                          <a:pt x="882" y="1060"/>
                        </a:lnTo>
                        <a:lnTo>
                          <a:pt x="859" y="1047"/>
                        </a:lnTo>
                        <a:lnTo>
                          <a:pt x="840" y="1037"/>
                        </a:lnTo>
                        <a:lnTo>
                          <a:pt x="817" y="1028"/>
                        </a:lnTo>
                        <a:lnTo>
                          <a:pt x="793" y="1028"/>
                        </a:lnTo>
                        <a:lnTo>
                          <a:pt x="765" y="1035"/>
                        </a:lnTo>
                        <a:lnTo>
                          <a:pt x="730" y="1039"/>
                        </a:lnTo>
                        <a:lnTo>
                          <a:pt x="709" y="1045"/>
                        </a:lnTo>
                        <a:lnTo>
                          <a:pt x="676" y="1049"/>
                        </a:lnTo>
                        <a:lnTo>
                          <a:pt x="669" y="1047"/>
                        </a:lnTo>
                        <a:lnTo>
                          <a:pt x="653" y="1049"/>
                        </a:lnTo>
                        <a:lnTo>
                          <a:pt x="584" y="1047"/>
                        </a:lnTo>
                        <a:lnTo>
                          <a:pt x="550" y="1045"/>
                        </a:lnTo>
                        <a:lnTo>
                          <a:pt x="540" y="1045"/>
                        </a:lnTo>
                        <a:lnTo>
                          <a:pt x="536" y="1045"/>
                        </a:lnTo>
                        <a:lnTo>
                          <a:pt x="500" y="1055"/>
                        </a:lnTo>
                        <a:lnTo>
                          <a:pt x="494" y="1056"/>
                        </a:lnTo>
                        <a:lnTo>
                          <a:pt x="484" y="1060"/>
                        </a:lnTo>
                        <a:lnTo>
                          <a:pt x="482" y="1062"/>
                        </a:lnTo>
                        <a:lnTo>
                          <a:pt x="469" y="1060"/>
                        </a:lnTo>
                        <a:lnTo>
                          <a:pt x="463" y="1060"/>
                        </a:lnTo>
                        <a:lnTo>
                          <a:pt x="461" y="1062"/>
                        </a:lnTo>
                        <a:lnTo>
                          <a:pt x="454" y="1064"/>
                        </a:lnTo>
                        <a:lnTo>
                          <a:pt x="452" y="1064"/>
                        </a:lnTo>
                        <a:lnTo>
                          <a:pt x="450" y="1064"/>
                        </a:lnTo>
                        <a:lnTo>
                          <a:pt x="436" y="1058"/>
                        </a:lnTo>
                        <a:lnTo>
                          <a:pt x="429" y="1056"/>
                        </a:lnTo>
                        <a:lnTo>
                          <a:pt x="419" y="1055"/>
                        </a:lnTo>
                        <a:lnTo>
                          <a:pt x="411" y="1053"/>
                        </a:lnTo>
                        <a:lnTo>
                          <a:pt x="400" y="1051"/>
                        </a:lnTo>
                        <a:lnTo>
                          <a:pt x="390" y="1049"/>
                        </a:lnTo>
                        <a:lnTo>
                          <a:pt x="369" y="1041"/>
                        </a:lnTo>
                        <a:lnTo>
                          <a:pt x="361" y="1039"/>
                        </a:lnTo>
                        <a:lnTo>
                          <a:pt x="356" y="1035"/>
                        </a:lnTo>
                        <a:lnTo>
                          <a:pt x="340" y="1031"/>
                        </a:lnTo>
                        <a:lnTo>
                          <a:pt x="336" y="1031"/>
                        </a:lnTo>
                        <a:lnTo>
                          <a:pt x="333" y="1031"/>
                        </a:lnTo>
                        <a:lnTo>
                          <a:pt x="306" y="1031"/>
                        </a:lnTo>
                        <a:lnTo>
                          <a:pt x="304" y="1033"/>
                        </a:lnTo>
                        <a:lnTo>
                          <a:pt x="290" y="1039"/>
                        </a:lnTo>
                        <a:lnTo>
                          <a:pt x="277" y="1045"/>
                        </a:lnTo>
                        <a:lnTo>
                          <a:pt x="271" y="1049"/>
                        </a:lnTo>
                        <a:lnTo>
                          <a:pt x="254" y="1074"/>
                        </a:lnTo>
                        <a:lnTo>
                          <a:pt x="239" y="1081"/>
                        </a:lnTo>
                        <a:lnTo>
                          <a:pt x="231" y="1083"/>
                        </a:lnTo>
                        <a:lnTo>
                          <a:pt x="225" y="1083"/>
                        </a:lnTo>
                        <a:lnTo>
                          <a:pt x="208" y="1076"/>
                        </a:lnTo>
                        <a:lnTo>
                          <a:pt x="206" y="1070"/>
                        </a:lnTo>
                        <a:lnTo>
                          <a:pt x="202" y="1064"/>
                        </a:lnTo>
                        <a:lnTo>
                          <a:pt x="200" y="1053"/>
                        </a:lnTo>
                        <a:lnTo>
                          <a:pt x="202" y="1035"/>
                        </a:lnTo>
                        <a:lnTo>
                          <a:pt x="200" y="1030"/>
                        </a:lnTo>
                        <a:lnTo>
                          <a:pt x="198" y="1026"/>
                        </a:lnTo>
                        <a:lnTo>
                          <a:pt x="189" y="1012"/>
                        </a:lnTo>
                        <a:lnTo>
                          <a:pt x="183" y="1008"/>
                        </a:lnTo>
                        <a:lnTo>
                          <a:pt x="177" y="1007"/>
                        </a:lnTo>
                        <a:lnTo>
                          <a:pt x="156" y="1008"/>
                        </a:lnTo>
                        <a:lnTo>
                          <a:pt x="144" y="1016"/>
                        </a:lnTo>
                        <a:lnTo>
                          <a:pt x="121" y="1010"/>
                        </a:lnTo>
                        <a:lnTo>
                          <a:pt x="27" y="991"/>
                        </a:lnTo>
                        <a:lnTo>
                          <a:pt x="29" y="924"/>
                        </a:lnTo>
                        <a:lnTo>
                          <a:pt x="10" y="786"/>
                        </a:lnTo>
                        <a:lnTo>
                          <a:pt x="45" y="711"/>
                        </a:lnTo>
                        <a:lnTo>
                          <a:pt x="66" y="669"/>
                        </a:lnTo>
                        <a:lnTo>
                          <a:pt x="60" y="617"/>
                        </a:lnTo>
                        <a:lnTo>
                          <a:pt x="12" y="534"/>
                        </a:lnTo>
                        <a:lnTo>
                          <a:pt x="0" y="469"/>
                        </a:lnTo>
                        <a:lnTo>
                          <a:pt x="20" y="411"/>
                        </a:lnTo>
                        <a:lnTo>
                          <a:pt x="56" y="359"/>
                        </a:lnTo>
                        <a:lnTo>
                          <a:pt x="56" y="300"/>
                        </a:lnTo>
                        <a:lnTo>
                          <a:pt x="62" y="223"/>
                        </a:lnTo>
                        <a:lnTo>
                          <a:pt x="96" y="189"/>
                        </a:lnTo>
                        <a:lnTo>
                          <a:pt x="160" y="158"/>
                        </a:lnTo>
                        <a:lnTo>
                          <a:pt x="231" y="154"/>
                        </a:lnTo>
                        <a:lnTo>
                          <a:pt x="271" y="139"/>
                        </a:lnTo>
                        <a:lnTo>
                          <a:pt x="340" y="110"/>
                        </a:lnTo>
                        <a:lnTo>
                          <a:pt x="427" y="64"/>
                        </a:lnTo>
                        <a:lnTo>
                          <a:pt x="456" y="73"/>
                        </a:lnTo>
                        <a:lnTo>
                          <a:pt x="463" y="73"/>
                        </a:lnTo>
                        <a:lnTo>
                          <a:pt x="467" y="73"/>
                        </a:lnTo>
                        <a:lnTo>
                          <a:pt x="467" y="77"/>
                        </a:lnTo>
                        <a:lnTo>
                          <a:pt x="465" y="81"/>
                        </a:lnTo>
                        <a:lnTo>
                          <a:pt x="465" y="83"/>
                        </a:lnTo>
                        <a:lnTo>
                          <a:pt x="463" y="85"/>
                        </a:lnTo>
                        <a:lnTo>
                          <a:pt x="505" y="79"/>
                        </a:lnTo>
                        <a:lnTo>
                          <a:pt x="513" y="75"/>
                        </a:lnTo>
                        <a:lnTo>
                          <a:pt x="530" y="71"/>
                        </a:lnTo>
                        <a:lnTo>
                          <a:pt x="663" y="56"/>
                        </a:lnTo>
                        <a:lnTo>
                          <a:pt x="753" y="46"/>
                        </a:lnTo>
                        <a:lnTo>
                          <a:pt x="763" y="46"/>
                        </a:lnTo>
                        <a:lnTo>
                          <a:pt x="945" y="27"/>
                        </a:lnTo>
                        <a:lnTo>
                          <a:pt x="951" y="27"/>
                        </a:lnTo>
                        <a:lnTo>
                          <a:pt x="989" y="23"/>
                        </a:lnTo>
                        <a:lnTo>
                          <a:pt x="1041" y="20"/>
                        </a:lnTo>
                        <a:lnTo>
                          <a:pt x="1130" y="12"/>
                        </a:lnTo>
                        <a:lnTo>
                          <a:pt x="1229" y="2"/>
                        </a:lnTo>
                        <a:lnTo>
                          <a:pt x="1237" y="0"/>
                        </a:lnTo>
                        <a:lnTo>
                          <a:pt x="1231" y="6"/>
                        </a:lnTo>
                        <a:lnTo>
                          <a:pt x="1229" y="10"/>
                        </a:lnTo>
                        <a:lnTo>
                          <a:pt x="1258" y="31"/>
                        </a:lnTo>
                        <a:lnTo>
                          <a:pt x="1220" y="81"/>
                        </a:lnTo>
                        <a:lnTo>
                          <a:pt x="1226" y="87"/>
                        </a:lnTo>
                        <a:lnTo>
                          <a:pt x="1204" y="116"/>
                        </a:lnTo>
                        <a:lnTo>
                          <a:pt x="1254" y="154"/>
                        </a:lnTo>
                        <a:lnTo>
                          <a:pt x="1191" y="233"/>
                        </a:lnTo>
                        <a:lnTo>
                          <a:pt x="1254" y="283"/>
                        </a:lnTo>
                        <a:lnTo>
                          <a:pt x="1256" y="285"/>
                        </a:lnTo>
                        <a:lnTo>
                          <a:pt x="1275" y="300"/>
                        </a:lnTo>
                        <a:lnTo>
                          <a:pt x="1289" y="363"/>
                        </a:lnTo>
                        <a:close/>
                      </a:path>
                    </a:pathLst>
                  </a:custGeom>
                  <a:pattFill prst="pct40">
                    <a:fgClr>
                      <a:sysClr val="window" lastClr="FFFFFF">
                        <a:lumMod val="75000"/>
                      </a:sysClr>
                    </a:fgClr>
                    <a:bgClr>
                      <a:sysClr val="window" lastClr="FFFFFF"/>
                    </a:bgClr>
                  </a:pattFill>
                  <a:ln w="3175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Text" lastClr="000000"/>
                      </a:solidFill>
                    </a:endParaRPr>
                  </a:p>
                </p:txBody>
              </p:sp>
              <p:grpSp>
                <p:nvGrpSpPr>
                  <p:cNvPr id="37" name="Gruppieren 36"/>
                  <p:cNvGrpSpPr/>
                  <p:nvPr/>
                </p:nvGrpSpPr>
                <p:grpSpPr>
                  <a:xfrm>
                    <a:off x="2781300" y="1552575"/>
                    <a:ext cx="3154363" cy="2849124"/>
                    <a:chOff x="2781300" y="1552575"/>
                    <a:chExt cx="3154363" cy="2849124"/>
                  </a:xfrm>
                </p:grpSpPr>
                <p:sp>
                  <p:nvSpPr>
                    <p:cNvPr id="38" name="Text Box 2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437063" y="1552575"/>
                      <a:ext cx="936625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Charlottenburg-Nord</a:t>
                      </a:r>
                    </a:p>
                  </p:txBody>
                </p:sp>
                <p:sp>
                  <p:nvSpPr>
                    <p:cNvPr id="39" name="Text Box 2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240906" y="2582863"/>
                      <a:ext cx="628650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Heerstr</a:t>
                      </a:r>
                      <a:r>
                        <a:rPr lang="de-DE" altLang="de-DE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de-DE" alt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0" name="Text Box 2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952875" y="2474913"/>
                      <a:ext cx="503238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Westend</a:t>
                      </a:r>
                    </a:p>
                  </p:txBody>
                </p:sp>
                <p:sp>
                  <p:nvSpPr>
                    <p:cNvPr id="41" name="Text Box 2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532313" y="2344738"/>
                      <a:ext cx="481013" cy="32976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Schloss </a:t>
                      </a:r>
                      <a:r>
                        <a:rPr lang="de-DE" altLang="de-DE" sz="8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Charl</a:t>
                      </a: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.-burg</a:t>
                      </a:r>
                    </a:p>
                  </p:txBody>
                </p:sp>
                <p:sp>
                  <p:nvSpPr>
                    <p:cNvPr id="42" name="Text Box 2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856163" y="1971675"/>
                      <a:ext cx="431800" cy="32976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Mieren-</a:t>
                      </a:r>
                      <a:r>
                        <a:rPr lang="de-DE" altLang="de-DE" sz="8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dorff</a:t>
                      </a: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-platz</a:t>
                      </a:r>
                    </a:p>
                  </p:txBody>
                </p:sp>
                <p:sp>
                  <p:nvSpPr>
                    <p:cNvPr id="43" name="Text Box 3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938713" y="2532063"/>
                      <a:ext cx="808038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Otto-Suhr-Allee</a:t>
                      </a:r>
                    </a:p>
                  </p:txBody>
                </p:sp>
                <p:sp>
                  <p:nvSpPr>
                    <p:cNvPr id="44" name="Text Box 3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533900" y="2835275"/>
                      <a:ext cx="479425" cy="2418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Neue Kantstr.</a:t>
                      </a:r>
                    </a:p>
                  </p:txBody>
                </p:sp>
                <p:sp>
                  <p:nvSpPr>
                    <p:cNvPr id="45" name="Text Box 3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033185" y="2853874"/>
                      <a:ext cx="568325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square"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Kantstr.</a:t>
                      </a:r>
                      <a:endParaRPr lang="de-DE" altLang="de-DE" sz="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6" name="Text Box 3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051425" y="3055986"/>
                      <a:ext cx="796925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Kurfürstendamm</a:t>
                      </a:r>
                    </a:p>
                  </p:txBody>
                </p:sp>
                <p:sp>
                  <p:nvSpPr>
                    <p:cNvPr id="47" name="Text Box 3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565650" y="3224213"/>
                      <a:ext cx="574675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Halensee</a:t>
                      </a:r>
                    </a:p>
                  </p:txBody>
                </p:sp>
                <p:sp>
                  <p:nvSpPr>
                    <p:cNvPr id="48" name="Text Box 3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171950" y="3595688"/>
                      <a:ext cx="576263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Grunewald</a:t>
                      </a:r>
                    </a:p>
                  </p:txBody>
                </p:sp>
                <p:sp>
                  <p:nvSpPr>
                    <p:cNvPr id="49" name="Text Box 3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589463" y="3895725"/>
                      <a:ext cx="625475" cy="2418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Schmargen</a:t>
                      </a: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-dorf</a:t>
                      </a:r>
                    </a:p>
                  </p:txBody>
                </p:sp>
                <p:sp>
                  <p:nvSpPr>
                    <p:cNvPr id="50" name="Text Box 3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008563" y="4071938"/>
                      <a:ext cx="479425" cy="32976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Wies-badener Str.</a:t>
                      </a:r>
                    </a:p>
                  </p:txBody>
                </p:sp>
                <p:sp>
                  <p:nvSpPr>
                    <p:cNvPr id="51" name="Text Box 3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008563" y="3289781"/>
                      <a:ext cx="806450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Düsseldorfer Str.</a:t>
                      </a:r>
                    </a:p>
                  </p:txBody>
                </p:sp>
                <p:sp>
                  <p:nvSpPr>
                    <p:cNvPr id="52" name="Text Box 3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996929" y="3687763"/>
                      <a:ext cx="547688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Barstraße</a:t>
                      </a:r>
                    </a:p>
                  </p:txBody>
                </p:sp>
                <p:sp>
                  <p:nvSpPr>
                    <p:cNvPr id="53" name="Text Box 4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373688" y="3747563"/>
                      <a:ext cx="561975" cy="2418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Volkspark </a:t>
                      </a:r>
                      <a:r>
                        <a:rPr lang="de-DE" altLang="de-DE" sz="8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Wilmersdf</a:t>
                      </a: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p:txBody>
                </p:sp>
                <p:sp>
                  <p:nvSpPr>
                    <p:cNvPr id="54" name="Text Box 4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781300" y="3556000"/>
                      <a:ext cx="863600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Forst Grunewald</a:t>
                      </a:r>
                    </a:p>
                  </p:txBody>
                </p:sp>
              </p:grpSp>
            </p:grpSp>
          </p:grpSp>
        </p:grpSp>
        <p:grpSp>
          <p:nvGrpSpPr>
            <p:cNvPr id="10" name="Gruppieren 9"/>
            <p:cNvGrpSpPr/>
            <p:nvPr/>
          </p:nvGrpSpPr>
          <p:grpSpPr>
            <a:xfrm>
              <a:off x="648151" y="1398690"/>
              <a:ext cx="2996748" cy="1375910"/>
              <a:chOff x="717418" y="433869"/>
              <a:chExt cx="2996748" cy="1375910"/>
            </a:xfrm>
          </p:grpSpPr>
          <p:sp>
            <p:nvSpPr>
              <p:cNvPr id="11" name="Rectangle 44"/>
              <p:cNvSpPr>
                <a:spLocks noChangeArrowheads="1"/>
              </p:cNvSpPr>
              <p:nvPr/>
            </p:nvSpPr>
            <p:spPr bwMode="auto">
              <a:xfrm>
                <a:off x="845949" y="1062149"/>
                <a:ext cx="144463" cy="71438"/>
              </a:xfrm>
              <a:prstGeom prst="rect">
                <a:avLst/>
              </a:prstGeom>
              <a:solidFill>
                <a:srgbClr val="902C2C"/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  <a:ex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12" name="Rectangle 45"/>
              <p:cNvSpPr>
                <a:spLocks noChangeArrowheads="1"/>
              </p:cNvSpPr>
              <p:nvPr/>
            </p:nvSpPr>
            <p:spPr bwMode="auto">
              <a:xfrm>
                <a:off x="842998" y="1270161"/>
                <a:ext cx="144463" cy="71438"/>
              </a:xfrm>
              <a:prstGeom prst="rect">
                <a:avLst/>
              </a:prstGeom>
              <a:solidFill>
                <a:srgbClr val="C0504D"/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  <a:ex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13" name="Rectangle 46"/>
              <p:cNvSpPr>
                <a:spLocks noChangeArrowheads="1"/>
              </p:cNvSpPr>
              <p:nvPr/>
            </p:nvSpPr>
            <p:spPr bwMode="auto">
              <a:xfrm>
                <a:off x="844884" y="1466572"/>
                <a:ext cx="144463" cy="71438"/>
              </a:xfrm>
              <a:prstGeom prst="rect">
                <a:avLst/>
              </a:prstGeom>
              <a:solidFill>
                <a:srgbClr val="C0504D">
                  <a:lumMod val="60000"/>
                  <a:lumOff val="40000"/>
                </a:srgb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  <a:ex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14" name="Rectangle 47"/>
              <p:cNvSpPr>
                <a:spLocks noChangeArrowheads="1"/>
              </p:cNvSpPr>
              <p:nvPr/>
            </p:nvSpPr>
            <p:spPr bwMode="auto">
              <a:xfrm>
                <a:off x="845949" y="1649754"/>
                <a:ext cx="144463" cy="71438"/>
              </a:xfrm>
              <a:prstGeom prst="rect">
                <a:avLst/>
              </a:prstGeom>
              <a:pattFill prst="pct40">
                <a:fgClr>
                  <a:sysClr val="window" lastClr="FFFFFF">
                    <a:lumMod val="75000"/>
                  </a:sysClr>
                </a:fgClr>
                <a:bgClr>
                  <a:sysClr val="window" lastClr="FFFFFF"/>
                </a:bgClr>
              </a:patt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" name="Text Box 49"/>
              <p:cNvSpPr txBox="1">
                <a:spLocks noChangeArrowheads="1"/>
              </p:cNvSpPr>
              <p:nvPr/>
            </p:nvSpPr>
            <p:spPr bwMode="auto">
              <a:xfrm>
                <a:off x="717418" y="433869"/>
                <a:ext cx="2996748" cy="4176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de-DE" altLang="de-DE" sz="1600" b="1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Anteil </a:t>
                </a:r>
                <a:r>
                  <a:rPr lang="de-DE" altLang="de-DE" sz="1600" b="1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der Kinder mit mind. 2 Impfdosen gegen Masern an </a:t>
                </a:r>
                <a:r>
                  <a:rPr lang="de-DE" altLang="de-DE" sz="1600" b="1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allen untersuchten Kindern </a:t>
                </a:r>
                <a:r>
                  <a:rPr lang="de-DE" altLang="de-DE" sz="1600" b="1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2011-2015</a:t>
                </a:r>
                <a:endParaRPr lang="de-DE" altLang="de-DE" sz="1600" b="1" kern="0" dirty="0">
                  <a:solidFill>
                    <a:sysClr val="windowText" lastClr="000000"/>
                  </a:solidFill>
                  <a:latin typeface="Calibri Light"/>
                  <a:ea typeface="Calibri"/>
                  <a:cs typeface="Times New Roman"/>
                </a:endParaRPr>
              </a:p>
            </p:txBody>
          </p:sp>
          <p:sp>
            <p:nvSpPr>
              <p:cNvPr id="16" name="Text Box 50"/>
              <p:cNvSpPr txBox="1">
                <a:spLocks noChangeArrowheads="1"/>
              </p:cNvSpPr>
              <p:nvPr/>
            </p:nvSpPr>
            <p:spPr bwMode="auto">
              <a:xfrm>
                <a:off x="987935" y="820497"/>
                <a:ext cx="1054100" cy="9892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de-DE" altLang="de-DE" sz="1200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87 bis unter 90%</a:t>
                </a:r>
                <a:endParaRPr lang="de-DE" altLang="de-DE" sz="1200" kern="0" dirty="0">
                  <a:solidFill>
                    <a:sysClr val="windowText" lastClr="000000"/>
                  </a:solidFill>
                  <a:latin typeface="Calibri Light"/>
                  <a:ea typeface="Calibri"/>
                  <a:cs typeface="Times New Roman"/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de-DE" altLang="de-DE" sz="1200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90 </a:t>
                </a:r>
                <a:r>
                  <a:rPr lang="de-DE" altLang="de-DE" sz="1200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bis unter </a:t>
                </a:r>
                <a:r>
                  <a:rPr lang="de-DE" altLang="de-DE" sz="1200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93% </a:t>
                </a:r>
                <a:endParaRPr lang="de-DE" altLang="de-DE" sz="1200" kern="0" dirty="0">
                  <a:solidFill>
                    <a:sysClr val="windowText" lastClr="000000"/>
                  </a:solidFill>
                  <a:latin typeface="Calibri Light"/>
                  <a:ea typeface="Calibri"/>
                  <a:cs typeface="Times New Roman"/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de-DE" altLang="de-DE" sz="1200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93 bis unter 95%</a:t>
                </a:r>
              </a:p>
              <a:p>
                <a:pPr>
                  <a:spcBef>
                    <a:spcPct val="50000"/>
                  </a:spcBef>
                </a:pPr>
                <a:r>
                  <a:rPr lang="de-DE" altLang="de-DE" sz="1200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95% und </a:t>
                </a:r>
                <a:r>
                  <a:rPr lang="de-DE" altLang="de-DE" sz="1200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mehr</a:t>
                </a:r>
              </a:p>
              <a:p>
                <a:pPr>
                  <a:spcBef>
                    <a:spcPct val="50000"/>
                  </a:spcBef>
                </a:pPr>
                <a:r>
                  <a:rPr lang="de-DE" altLang="de-DE" sz="1200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nicht bewertet</a:t>
                </a:r>
              </a:p>
            </p:txBody>
          </p:sp>
          <p:sp>
            <p:nvSpPr>
              <p:cNvPr id="17" name="Rectangle 44"/>
              <p:cNvSpPr>
                <a:spLocks noChangeArrowheads="1"/>
              </p:cNvSpPr>
              <p:nvPr/>
            </p:nvSpPr>
            <p:spPr bwMode="auto">
              <a:xfrm>
                <a:off x="843819" y="876416"/>
                <a:ext cx="144463" cy="71438"/>
              </a:xfrm>
              <a:prstGeom prst="rect">
                <a:avLst/>
              </a:prstGeom>
              <a:solidFill>
                <a:srgbClr val="C0504D">
                  <a:lumMod val="50000"/>
                </a:srgb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  <a:ex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</p:grpSp>
      </p:grpSp>
      <p:sp>
        <p:nvSpPr>
          <p:cNvPr id="55" name="Textfeld 54"/>
          <p:cNvSpPr txBox="1"/>
          <p:nvPr/>
        </p:nvSpPr>
        <p:spPr>
          <a:xfrm>
            <a:off x="3344658" y="6309320"/>
            <a:ext cx="5391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MPH Luisa </a:t>
            </a:r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Marquardt</a:t>
            </a:r>
          </a:p>
          <a:p>
            <a:pPr algn="r"/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Planungs- und Koordinierungsstelle Gesundheit und Soziales  - Bereich Gesundheits- und Sozialberichterstattung</a:t>
            </a:r>
            <a:endParaRPr lang="de-DE" sz="9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57" name="Datumsplatzhalter 5"/>
          <p:cNvSpPr txBox="1">
            <a:spLocks/>
          </p:cNvSpPr>
          <p:nvPr/>
        </p:nvSpPr>
        <p:spPr>
          <a:xfrm>
            <a:off x="6046223" y="116632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defPPr>
              <a:defRPr lang="en-US"/>
            </a:defPPr>
            <a:lvl1pPr algn="l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kern="1200">
                <a:solidFill>
                  <a:schemeClr val="tx2"/>
                </a:solidFill>
                <a:latin typeface="Times New Roman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 algn="r"/>
            <a:r>
              <a:rPr lang="de-DE" altLang="de-DE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22.09.2017</a:t>
            </a:r>
            <a:endParaRPr lang="de-DE" altLang="de-D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04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80718">
        <p14:prism/>
      </p:transition>
    </mc:Choice>
    <mc:Fallback xmlns="">
      <p:transition spd="slow" advTm="8071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IV. Gesundheitliche </a:t>
            </a:r>
            <a:r>
              <a:rPr lang="de-DE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Problemlagen</a:t>
            </a:r>
            <a:endParaRPr lang="de-DE" sz="4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EE12DCD-3FB3-4967-B0F0-A7B9015D0B37}" type="slidenum">
              <a:rPr lang="de-DE" altLang="de-DE" smtClean="0"/>
              <a:pPr/>
              <a:t>11</a:t>
            </a:fld>
            <a:endParaRPr lang="de-DE" alt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de-DE" sz="2400" dirty="0" smtClean="0"/>
              <a:t>7,4% der Kinder haben Übergewicht (Berlin: 9,1%)</a:t>
            </a:r>
          </a:p>
          <a:p>
            <a:r>
              <a:rPr lang="de-DE" sz="2400" dirty="0" smtClean="0"/>
              <a:t>Ergebnisse der S-ENS-Tests:</a:t>
            </a:r>
            <a:endParaRPr lang="de-DE" sz="2400" dirty="0"/>
          </a:p>
        </p:txBody>
      </p:sp>
      <p:sp>
        <p:nvSpPr>
          <p:cNvPr id="8" name="Textfeld 7"/>
          <p:cNvSpPr txBox="1"/>
          <p:nvPr/>
        </p:nvSpPr>
        <p:spPr>
          <a:xfrm>
            <a:off x="3344658" y="6309320"/>
            <a:ext cx="5391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MPH Luisa </a:t>
            </a:r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Marquardt</a:t>
            </a:r>
          </a:p>
          <a:p>
            <a:pPr algn="r"/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Planungs- und Koordinierungsstelle Gesundheit und Soziales  - Bereich Gesundheits- und Sozialberichterstattung</a:t>
            </a:r>
            <a:endParaRPr lang="de-DE" sz="9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</a:endParaRPr>
          </a:p>
        </p:txBody>
      </p:sp>
      <p:graphicFrame>
        <p:nvGraphicFramePr>
          <p:cNvPr id="9" name="Inhaltsplatzhalt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4027570"/>
              </p:ext>
            </p:extLst>
          </p:nvPr>
        </p:nvGraphicFramePr>
        <p:xfrm>
          <a:off x="599450" y="2636912"/>
          <a:ext cx="6924878" cy="33883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540502"/>
                <a:gridCol w="1800200"/>
                <a:gridCol w="1584176"/>
              </a:tblGrid>
              <a:tr h="282312">
                <a:tc>
                  <a:txBody>
                    <a:bodyPr/>
                    <a:lstStyle/>
                    <a:p>
                      <a:r>
                        <a:rPr kumimoji="0" lang="de-DE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Merkmal</a:t>
                      </a:r>
                      <a:endParaRPr kumimoji="0" lang="de-DE" sz="2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de-DE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Auffällig</a:t>
                      </a:r>
                      <a:r>
                        <a:rPr kumimoji="0" lang="de-DE" sz="2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(%) </a:t>
                      </a:r>
                      <a:r>
                        <a:rPr kumimoji="0" lang="de-DE" sz="1600" b="0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(2015)</a:t>
                      </a:r>
                      <a:endParaRPr kumimoji="0" lang="de-DE" sz="2000" b="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0" lang="de-DE" b="0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82312">
                <a:tc>
                  <a:txBody>
                    <a:bodyPr/>
                    <a:lstStyle/>
                    <a:p>
                      <a:endParaRPr kumimoji="0" lang="de-DE" sz="2000" b="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T w="38100" cmpd="sng">
                      <a:noFill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de-DE" sz="2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Bezirk</a:t>
                      </a:r>
                      <a:endParaRPr kumimoji="0" lang="de-DE" sz="2000" b="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38100" cmpd="sng">
                      <a:noFill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de-DE" sz="2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Berlin</a:t>
                      </a:r>
                    </a:p>
                  </a:txBody>
                  <a:tcPr>
                    <a:lnT w="38100" cmpd="sng">
                      <a:noFill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kumimoji="0" lang="de-DE" sz="2000" b="0" kern="120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 Körperkoordination</a:t>
                      </a:r>
                      <a:endParaRPr kumimoji="0" lang="de-DE" sz="2000" b="0" kern="120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18,9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15,2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kumimoji="0" lang="de-DE" sz="2000" b="0" kern="120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 Visuomotorik</a:t>
                      </a:r>
                      <a:endParaRPr kumimoji="0" lang="de-DE" sz="2000" b="0" kern="120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19,7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21,7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kumimoji="0" lang="de-DE" sz="2000" b="0" kern="120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 Visuelle Wahrnehmung</a:t>
                      </a:r>
                      <a:endParaRPr kumimoji="0" lang="de-DE" sz="2000" b="0" kern="120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</a:rPr>
                        <a:t>14,5</a:t>
                      </a:r>
                      <a:endParaRPr lang="de-DE" sz="20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</a:rPr>
                        <a:t>20,7</a:t>
                      </a:r>
                      <a:endParaRPr lang="de-DE" sz="20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de-DE" sz="2000" b="0" kern="120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 Wörter ergänzen</a:t>
                      </a:r>
                      <a:endParaRPr kumimoji="0" lang="de-DE" sz="2000" b="0" kern="120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</a:rPr>
                        <a:t>12,1</a:t>
                      </a:r>
                      <a:endParaRPr lang="de-DE" sz="20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</a:rPr>
                        <a:t>13,6</a:t>
                      </a:r>
                      <a:endParaRPr lang="de-DE" sz="20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de-DE" sz="2000" b="0" kern="120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 Artikulation</a:t>
                      </a:r>
                      <a:endParaRPr kumimoji="0" lang="de-DE" sz="2000" b="0" kern="120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39,3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30,0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de-DE" sz="2000" b="0" kern="120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 Mengenvorwissen</a:t>
                      </a:r>
                      <a:endParaRPr kumimoji="0" lang="de-DE" sz="2000" b="0" kern="120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8,1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10,6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de-DE" sz="2000" b="0" kern="120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2000" b="0" kern="1200" dirty="0" err="1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Kombin</a:t>
                      </a:r>
                      <a:r>
                        <a:rPr kumimoji="0" lang="de-DE" sz="2000" b="0" kern="120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. Indikator Sprachdefizite</a:t>
                      </a:r>
                      <a:endParaRPr kumimoji="0" lang="de-DE" sz="2000" b="0" kern="120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24,3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26,8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0" name="Datumsplatzhalter 5"/>
          <p:cNvSpPr txBox="1">
            <a:spLocks/>
          </p:cNvSpPr>
          <p:nvPr/>
        </p:nvSpPr>
        <p:spPr>
          <a:xfrm>
            <a:off x="6046223" y="116632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defPPr>
              <a:defRPr lang="en-US"/>
            </a:defPPr>
            <a:lvl1pPr algn="l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kern="1200">
                <a:solidFill>
                  <a:schemeClr val="tx2"/>
                </a:solidFill>
                <a:latin typeface="Times New Roman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 algn="r"/>
            <a:r>
              <a:rPr lang="de-DE" altLang="de-DE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22.09.2017</a:t>
            </a:r>
            <a:endParaRPr lang="de-DE" altLang="de-D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99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88359">
        <p14:prism/>
      </p:transition>
    </mc:Choice>
    <mc:Fallback xmlns="">
      <p:transition spd="slow" advTm="18835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Zusammenfassung der Kernaussagen</a:t>
            </a:r>
            <a:endParaRPr lang="de-DE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EE12DCD-3FB3-4967-B0F0-A7B9015D0B37}" type="slidenum">
              <a:rPr lang="de-DE" altLang="de-DE" smtClean="0"/>
              <a:pPr/>
              <a:t>12</a:t>
            </a:fld>
            <a:endParaRPr lang="de-DE" altLang="de-DE"/>
          </a:p>
        </p:txBody>
      </p:sp>
      <p:sp>
        <p:nvSpPr>
          <p:cNvPr id="7" name="Textfeld 6"/>
          <p:cNvSpPr txBox="1"/>
          <p:nvPr/>
        </p:nvSpPr>
        <p:spPr>
          <a:xfrm>
            <a:off x="3344658" y="6309320"/>
            <a:ext cx="5391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MPH Luisa </a:t>
            </a:r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Marquardt</a:t>
            </a:r>
          </a:p>
          <a:p>
            <a:pPr algn="r"/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Planungs- und Koordinierungsstelle Gesundheit und Soziales  - Bereich Gesundheits- und Sozialberichterstattung</a:t>
            </a:r>
            <a:endParaRPr lang="de-DE" sz="9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</a:endParaRPr>
          </a:p>
        </p:txBody>
      </p:sp>
      <p:graphicFrame>
        <p:nvGraphicFramePr>
          <p:cNvPr id="8" name="Inhaltsplatzhalt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020369"/>
              </p:ext>
            </p:extLst>
          </p:nvPr>
        </p:nvGraphicFramePr>
        <p:xfrm>
          <a:off x="611560" y="1628800"/>
          <a:ext cx="7992888" cy="464379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464496"/>
                <a:gridCol w="1080120"/>
                <a:gridCol w="1152128"/>
                <a:gridCol w="1296144"/>
              </a:tblGrid>
              <a:tr h="332626">
                <a:tc>
                  <a:txBody>
                    <a:bodyPr/>
                    <a:lstStyle/>
                    <a:p>
                      <a:endParaRPr kumimoji="0" lang="de-DE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de-DE" sz="1600" b="1" i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2015 (%)</a:t>
                      </a:r>
                      <a:endParaRPr kumimoji="0" lang="de-DE" sz="1600" b="1" i="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0" lang="de-DE" b="0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kumimoji="0" lang="de-DE" sz="1600" b="1" kern="120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Tendenz 2011-2015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32626">
                <a:tc>
                  <a:txBody>
                    <a:bodyPr/>
                    <a:lstStyle/>
                    <a:p>
                      <a:r>
                        <a:rPr kumimoji="0" lang="de-DE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Anteil</a:t>
                      </a:r>
                      <a:r>
                        <a:rPr kumimoji="0" lang="de-DE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der Kinder mit/ die: …</a:t>
                      </a:r>
                      <a:endParaRPr kumimoji="0" lang="de-DE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38100" cmpd="sng">
                      <a:noFill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de-DE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Bezirk</a:t>
                      </a:r>
                      <a:endParaRPr kumimoji="0" lang="de-DE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38100" cmpd="sng">
                      <a:noFill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de-DE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Berlin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0" lang="de-DE" b="0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58432">
                <a:tc>
                  <a:txBody>
                    <a:bodyPr/>
                    <a:lstStyle/>
                    <a:p>
                      <a:pPr marL="0" lv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kumimoji="0" lang="de-DE" sz="1600" b="0" kern="120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… hohem Sozialstatus</a:t>
                      </a:r>
                      <a:endParaRPr kumimoji="0" lang="de-DE" sz="1600" b="0" kern="120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de-D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52,0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de-D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34,9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DE" sz="1800" b="0" i="0" u="none" strike="noStrike" dirty="0">
                        <a:ln>
                          <a:solidFill>
                            <a:schemeClr val="bg1"/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432">
                <a:tc>
                  <a:txBody>
                    <a:bodyPr/>
                    <a:lstStyle/>
                    <a:p>
                      <a:pPr marL="0" lv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kumimoji="0" lang="de-DE" sz="1600" b="0" kern="1200" baseline="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… bei Alleinerziehenden aufwachsen</a:t>
                      </a:r>
                      <a:endParaRPr kumimoji="0" lang="de-DE" sz="1600" b="0" kern="120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de-D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18,8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de-D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22,7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DE" sz="1800" b="0" i="0" u="none" strike="noStrike" dirty="0">
                        <a:ln>
                          <a:solidFill>
                            <a:schemeClr val="bg1"/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</a:tr>
              <a:tr h="358432">
                <a:tc>
                  <a:txBody>
                    <a:bodyPr/>
                    <a:lstStyle/>
                    <a:p>
                      <a:pPr marL="0" lv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kumimoji="0" lang="de-DE" sz="1600" b="0" kern="120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… mit</a:t>
                      </a:r>
                      <a:r>
                        <a:rPr kumimoji="0" lang="de-DE" sz="1600" b="0" kern="1200" baseline="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 einer </a:t>
                      </a:r>
                      <a:r>
                        <a:rPr kumimoji="0" lang="de-DE" sz="1600" b="0" kern="120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Kitabesuchsdauer</a:t>
                      </a:r>
                      <a:r>
                        <a:rPr kumimoji="0" lang="de-DE" sz="1600" b="0" kern="1200" baseline="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 &gt; 2 Jahre</a:t>
                      </a:r>
                      <a:endParaRPr kumimoji="0" lang="de-DE" sz="1600" b="0" kern="120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de-DE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</a:rPr>
                        <a:t>86,9</a:t>
                      </a:r>
                      <a:endParaRPr lang="de-D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de-DE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</a:rPr>
                        <a:t>87,0</a:t>
                      </a:r>
                      <a:endParaRPr lang="de-D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DE" sz="1800" b="0" i="0" u="none" strike="noStrike" dirty="0">
                        <a:ln>
                          <a:solidFill>
                            <a:schemeClr val="bg1"/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8432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de-DE" sz="1600" b="0" kern="120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… mit MH und unzureichenden dt. Sprachkenntnisse</a:t>
                      </a:r>
                      <a:endParaRPr kumimoji="0" lang="de-DE" sz="1600" b="0" kern="120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de-DE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</a:rPr>
                        <a:t>25,8</a:t>
                      </a:r>
                      <a:endParaRPr lang="de-D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de-DE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</a:rPr>
                        <a:t>31,4</a:t>
                      </a:r>
                      <a:endParaRPr lang="de-D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DE" sz="1800" b="0" i="0" u="none" strike="noStrike" dirty="0">
                        <a:ln>
                          <a:solidFill>
                            <a:schemeClr val="bg1"/>
                          </a:solidFill>
                        </a:ln>
                        <a:solidFill>
                          <a:srgbClr val="FF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58432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de-DE" sz="1600" b="0" kern="120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… mit</a:t>
                      </a:r>
                      <a:r>
                        <a:rPr kumimoji="0" lang="de-DE" sz="1600" b="0" kern="1200" baseline="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 v</a:t>
                      </a:r>
                      <a:r>
                        <a:rPr kumimoji="0" lang="de-DE" sz="1600" b="0" kern="120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ollständigen Früherkennungsuntersuchungen</a:t>
                      </a:r>
                      <a:endParaRPr kumimoji="0" lang="de-DE" sz="1600" b="0" kern="120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de-DE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</a:rPr>
                        <a:t>91,1</a:t>
                      </a:r>
                      <a:endParaRPr lang="de-D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de-DE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</a:rPr>
                        <a:t>88,0</a:t>
                      </a:r>
                      <a:endParaRPr lang="de-D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DE" sz="1800" b="0" i="0" u="none" strike="noStrike" dirty="0">
                        <a:ln>
                          <a:solidFill>
                            <a:schemeClr val="bg1"/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58432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de-DE" sz="1600" b="0" kern="120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… mit Grundimmunisierung gegen Masern</a:t>
                      </a:r>
                      <a:endParaRPr kumimoji="0" lang="de-DE" sz="1600" b="0" kern="120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de-DE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</a:rPr>
                        <a:t>92,7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de-DE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</a:rPr>
                        <a:t>91,8</a:t>
                      </a:r>
                      <a:endParaRPr lang="de-D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DE" sz="1800" b="0" i="0" u="none" strike="noStrike" dirty="0">
                        <a:ln>
                          <a:solidFill>
                            <a:schemeClr val="bg1"/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58432">
                <a:tc>
                  <a:txBody>
                    <a:bodyPr/>
                    <a:lstStyle/>
                    <a:p>
                      <a:r>
                        <a:rPr kumimoji="0" lang="de-DE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… mit tägl. Fernsehkonsum &gt; 2 Stunden</a:t>
                      </a:r>
                      <a:endParaRPr kumimoji="0" lang="de-DE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kumimoji="0" lang="de-DE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3,8</a:t>
                      </a:r>
                      <a:endParaRPr kumimoji="0" lang="de-DE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kumimoji="0" lang="de-DE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5,0</a:t>
                      </a:r>
                      <a:endParaRPr kumimoji="0" lang="de-DE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DE" sz="1800" b="0" i="0" u="none" strike="noStrike" dirty="0">
                        <a:ln>
                          <a:solidFill>
                            <a:schemeClr val="bg1"/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58432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de-DE" sz="1600" b="0" kern="120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… mit</a:t>
                      </a:r>
                      <a:r>
                        <a:rPr kumimoji="0" lang="de-DE" sz="1600" b="0" kern="1200" baseline="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 behandlungsbedürftigem Zahnstatus</a:t>
                      </a:r>
                      <a:endParaRPr kumimoji="0" lang="de-DE" sz="1600" b="0" kern="120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de-DE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</a:rPr>
                        <a:t>22,0</a:t>
                      </a:r>
                      <a:endParaRPr lang="de-D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de-DE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</a:rPr>
                        <a:t>-</a:t>
                      </a:r>
                      <a:endParaRPr lang="de-D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DE" sz="1800" b="0" i="0" u="none" strike="noStrike" dirty="0">
                        <a:ln>
                          <a:solidFill>
                            <a:schemeClr val="bg1"/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58432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de-DE" sz="1600" b="0" kern="120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… mit Übergewicht</a:t>
                      </a:r>
                      <a:endParaRPr kumimoji="0" lang="de-DE" sz="1600" b="0" kern="120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de-DE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</a:rPr>
                        <a:t>7,4</a:t>
                      </a:r>
                      <a:endParaRPr lang="de-D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de-DE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</a:rPr>
                        <a:t>9,1</a:t>
                      </a:r>
                      <a:endParaRPr lang="de-D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DE" sz="1800" b="0" i="0" u="none" strike="noStrike" dirty="0">
                        <a:ln>
                          <a:solidFill>
                            <a:schemeClr val="bg1"/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58432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de-DE" sz="1600" b="0" kern="120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… mit auffälliger</a:t>
                      </a:r>
                      <a:r>
                        <a:rPr kumimoji="0" lang="de-DE" sz="1600" b="0" kern="1200" baseline="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 Visuomotorik</a:t>
                      </a:r>
                      <a:endParaRPr kumimoji="0" lang="de-DE" sz="1600" b="0" kern="120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de-DE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</a:rPr>
                        <a:t>19,7</a:t>
                      </a:r>
                      <a:endParaRPr lang="de-D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de-DE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</a:rPr>
                        <a:t>21,7</a:t>
                      </a:r>
                      <a:endParaRPr lang="de-D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DE" sz="1800" b="0" i="0" u="none" strike="noStrike" dirty="0">
                        <a:ln>
                          <a:solidFill>
                            <a:schemeClr val="bg1"/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58432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de-DE" sz="1600" b="0" kern="120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… mit auffälliger Körperkoordination</a:t>
                      </a:r>
                      <a:endParaRPr kumimoji="0" lang="de-DE" sz="1600" b="0" kern="120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de-DE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</a:rPr>
                        <a:t>18,9</a:t>
                      </a:r>
                      <a:endParaRPr lang="de-D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de-DE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</a:rPr>
                        <a:t>15,2</a:t>
                      </a:r>
                      <a:endParaRPr lang="de-D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DE" sz="1800" b="0" i="0" u="none" strike="noStrike" dirty="0">
                        <a:ln>
                          <a:solidFill>
                            <a:schemeClr val="bg1"/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cxnSp>
        <p:nvCxnSpPr>
          <p:cNvPr id="9" name="Gerade Verbindung mit Pfeil 8"/>
          <p:cNvCxnSpPr/>
          <p:nvPr/>
        </p:nvCxnSpPr>
        <p:spPr>
          <a:xfrm flipV="1">
            <a:off x="7884368" y="2374956"/>
            <a:ext cx="288032" cy="201894"/>
          </a:xfrm>
          <a:prstGeom prst="straightConnector1">
            <a:avLst/>
          </a:prstGeom>
          <a:ln w="5715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/>
          <p:nvPr/>
        </p:nvCxnSpPr>
        <p:spPr>
          <a:xfrm flipV="1">
            <a:off x="7874463" y="2742021"/>
            <a:ext cx="288032" cy="201894"/>
          </a:xfrm>
          <a:prstGeom prst="straightConnector1">
            <a:avLst/>
          </a:prstGeom>
          <a:ln w="5715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/>
          <p:nvPr/>
        </p:nvCxnSpPr>
        <p:spPr>
          <a:xfrm>
            <a:off x="7865577" y="3118002"/>
            <a:ext cx="293956" cy="187311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/>
        </p:nvCxnSpPr>
        <p:spPr>
          <a:xfrm>
            <a:off x="7871501" y="3457714"/>
            <a:ext cx="293956" cy="187311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/>
          <p:cNvCxnSpPr/>
          <p:nvPr/>
        </p:nvCxnSpPr>
        <p:spPr>
          <a:xfrm flipV="1">
            <a:off x="7871501" y="3831018"/>
            <a:ext cx="288032" cy="201894"/>
          </a:xfrm>
          <a:prstGeom prst="straightConnector1">
            <a:avLst/>
          </a:prstGeom>
          <a:ln w="5715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/>
          <p:cNvCxnSpPr/>
          <p:nvPr/>
        </p:nvCxnSpPr>
        <p:spPr>
          <a:xfrm flipV="1">
            <a:off x="7871501" y="4270130"/>
            <a:ext cx="391075" cy="1732"/>
          </a:xfrm>
          <a:prstGeom prst="straightConnector1">
            <a:avLst/>
          </a:prstGeom>
          <a:ln w="57150">
            <a:solidFill>
              <a:srgbClr val="FFC000"/>
            </a:solidFill>
            <a:headEnd type="none" w="med" len="med"/>
            <a:tailEnd type="triangl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/>
          <p:cNvCxnSpPr/>
          <p:nvPr/>
        </p:nvCxnSpPr>
        <p:spPr>
          <a:xfrm flipV="1">
            <a:off x="7865577" y="4913720"/>
            <a:ext cx="288032" cy="201894"/>
          </a:xfrm>
          <a:prstGeom prst="straightConnector1">
            <a:avLst/>
          </a:prstGeom>
          <a:ln w="5715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/>
          <p:nvPr/>
        </p:nvCxnSpPr>
        <p:spPr>
          <a:xfrm flipV="1">
            <a:off x="7884368" y="5350250"/>
            <a:ext cx="391075" cy="1732"/>
          </a:xfrm>
          <a:prstGeom prst="straightConnector1">
            <a:avLst/>
          </a:prstGeom>
          <a:ln w="57150">
            <a:solidFill>
              <a:srgbClr val="FFC000"/>
            </a:solidFill>
            <a:headEnd type="none" w="med" len="med"/>
            <a:tailEnd type="triangl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/>
          <p:cNvCxnSpPr/>
          <p:nvPr/>
        </p:nvCxnSpPr>
        <p:spPr>
          <a:xfrm>
            <a:off x="7865577" y="5638282"/>
            <a:ext cx="293956" cy="187311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>
            <a:off x="7884368" y="5977993"/>
            <a:ext cx="293956" cy="187311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/>
          <p:cNvCxnSpPr/>
          <p:nvPr/>
        </p:nvCxnSpPr>
        <p:spPr>
          <a:xfrm>
            <a:off x="7884368" y="4558162"/>
            <a:ext cx="293956" cy="187311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Datumsplatzhalter 5"/>
          <p:cNvSpPr txBox="1">
            <a:spLocks/>
          </p:cNvSpPr>
          <p:nvPr/>
        </p:nvSpPr>
        <p:spPr>
          <a:xfrm>
            <a:off x="6046223" y="116632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defPPr>
              <a:defRPr lang="en-US"/>
            </a:defPPr>
            <a:lvl1pPr algn="l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kern="1200">
                <a:solidFill>
                  <a:schemeClr val="tx2"/>
                </a:solidFill>
                <a:latin typeface="Times New Roman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 algn="r"/>
            <a:r>
              <a:rPr lang="de-DE" altLang="de-DE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22.09.2017</a:t>
            </a:r>
            <a:endParaRPr lang="de-DE" altLang="de-D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332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78366">
        <p14:prism/>
      </p:transition>
    </mc:Choice>
    <mc:Fallback xmlns="">
      <p:transition spd="slow" advTm="7836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EE12DCD-3FB3-4967-B0F0-A7B9015D0B37}" type="slidenum">
              <a:rPr lang="de-DE" altLang="de-DE" smtClean="0"/>
              <a:pPr/>
              <a:t>13</a:t>
            </a:fld>
            <a:endParaRPr lang="de-DE" altLang="de-DE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3852" b="87852" l="43803" r="88130">
                        <a14:foregroundMark x1="78992" y1="81778" x2="78992" y2="81778"/>
                        <a14:foregroundMark x1="84821" y1="81778" x2="84821" y2="81778"/>
                        <a14:foregroundMark x1="58824" y1="77778" x2="58824" y2="77778"/>
                        <a14:foregroundMark x1="53204" y1="71852" x2="53204" y2="71852"/>
                        <a14:foregroundMark x1="53729" y1="70963" x2="53729" y2="70963"/>
                        <a14:foregroundMark x1="57195" y1="79407" x2="57195" y2="79407"/>
                        <a14:foregroundMark x1="57353" y1="79407" x2="57353" y2="79407"/>
                        <a14:foregroundMark x1="58298" y1="78667" x2="58298" y2="78667"/>
                        <a14:foregroundMark x1="56145" y1="77481" x2="56145" y2="77481"/>
                        <a14:foregroundMark x1="63708" y1="82074" x2="63708" y2="82074"/>
                        <a14:foregroundMark x1="59611" y1="37926" x2="59611" y2="37926"/>
                        <a14:foregroundMark x1="58561" y1="39556" x2="58561" y2="39556"/>
                        <a14:foregroundMark x1="57195" y1="41481" x2="57195" y2="41481"/>
                        <a14:foregroundMark x1="57773" y1="41037" x2="57773" y2="41037"/>
                        <a14:foregroundMark x1="55200" y1="56889" x2="55200" y2="56889"/>
                        <a14:foregroundMark x1="54517" y1="65037" x2="54517" y2="65037"/>
                        <a14:backgroundMark x1="44328" y1="51407" x2="54254" y2="81778"/>
                        <a14:backgroundMark x1="54254" y1="76444" x2="66387" y2="86222"/>
                        <a14:backgroundMark x1="51313" y1="25481" x2="59506" y2="31852"/>
                        <a14:backgroundMark x1="58876" y1="32296" x2="66124" y2="34963"/>
                        <a14:backgroundMark x1="66387" y1="35704" x2="75105" y2="39111"/>
                        <a14:backgroundMark x1="75105" y1="41333" x2="85767" y2="36889"/>
                        <a14:backgroundMark x1="85347" y1="39556" x2="87395" y2="46667"/>
                        <a14:backgroundMark x1="86975" y1="47556" x2="87342" y2="50222"/>
                        <a14:backgroundMark x1="54097" y1="28889" x2="50053" y2="65778"/>
                        <a14:backgroundMark x1="53834" y1="75556" x2="54097" y2="57037"/>
                        <a14:backgroundMark x1="87763" y1="85037" x2="87763" y2="85037"/>
                        <a14:backgroundMark x1="87080" y1="52148" x2="87080" y2="52148"/>
                        <a14:backgroundMark x1="87080" y1="55556" x2="87080" y2="55556"/>
                        <a14:backgroundMark x1="87132" y1="56889" x2="87132" y2="56889"/>
                        <a14:backgroundMark x1="87185" y1="59556" x2="87185" y2="59556"/>
                        <a14:backgroundMark x1="86870" y1="62667" x2="86870" y2="62667"/>
                        <a14:backgroundMark x1="86870" y1="66519" x2="86870" y2="66519"/>
                        <a14:backgroundMark x1="86922" y1="64444" x2="86922" y2="64444"/>
                        <a14:backgroundMark x1="86555" y1="61630" x2="86555" y2="61630"/>
                        <a14:backgroundMark x1="86922" y1="69630" x2="86922" y2="69630"/>
                        <a14:backgroundMark x1="87080" y1="72889" x2="87080" y2="72889"/>
                        <a14:backgroundMark x1="87447" y1="69778" x2="87447" y2="69778"/>
                        <a14:backgroundMark x1="87553" y1="65778" x2="87553" y2="65778"/>
                        <a14:backgroundMark x1="87553" y1="64148" x2="87553" y2="64148"/>
                        <a14:backgroundMark x1="87185" y1="65926" x2="87185" y2="65926"/>
                        <a14:backgroundMark x1="87237" y1="68444" x2="87237" y2="68444"/>
                        <a14:backgroundMark x1="87132" y1="71852" x2="87132" y2="71852"/>
                        <a14:backgroundMark x1="87500" y1="72741" x2="87500" y2="72741"/>
                        <a14:backgroundMark x1="86292" y1="63556" x2="86292" y2="63556"/>
                        <a14:backgroundMark x1="86397" y1="65778" x2="86397" y2="65778"/>
                        <a14:backgroundMark x1="86502" y1="68000" x2="86502" y2="68000"/>
                        <a14:backgroundMark x1="86607" y1="69778" x2="86607" y2="69778"/>
                        <a14:backgroundMark x1="87658" y1="74667" x2="87658" y2="74667"/>
                        <a14:backgroundMark x1="87815" y1="76741" x2="87815" y2="76741"/>
                        <a14:backgroundMark x1="87658" y1="78519" x2="87658" y2="78519"/>
                        <a14:backgroundMark x1="87710" y1="80444" x2="87710" y2="80444"/>
                        <a14:backgroundMark x1="87658" y1="82815" x2="87658" y2="82815"/>
                        <a14:backgroundMark x1="87710" y1="83852" x2="87710" y2="83852"/>
                        <a14:backgroundMark x1="87605" y1="86667" x2="87605" y2="86667"/>
                        <a14:backgroundMark x1="87290" y1="86222" x2="87290" y2="86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172" t="26083" r="12551" b="9663"/>
          <a:stretch/>
        </p:blipFill>
        <p:spPr bwMode="auto">
          <a:xfrm>
            <a:off x="4139952" y="3484924"/>
            <a:ext cx="3960440" cy="2085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Textfeld 8"/>
          <p:cNvSpPr txBox="1"/>
          <p:nvPr/>
        </p:nvSpPr>
        <p:spPr>
          <a:xfrm>
            <a:off x="611560" y="5348711"/>
            <a:ext cx="105670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Bild: </a:t>
            </a:r>
            <a:r>
              <a:rPr lang="de-DE" sz="7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womue</a:t>
            </a:r>
            <a:r>
              <a:rPr lang="de-DE" sz="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pixelio.de</a:t>
            </a:r>
            <a:endParaRPr lang="de-DE" sz="7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6700577" y="5456955"/>
            <a:ext cx="139172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Bild: Gilbert </a:t>
            </a:r>
            <a:r>
              <a:rPr lang="de-DE" sz="7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Gulben</a:t>
            </a:r>
            <a:r>
              <a:rPr lang="de-DE" sz="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fotolia.com</a:t>
            </a:r>
            <a:endParaRPr lang="de-DE" sz="7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1668260" y="2116772"/>
            <a:ext cx="6192688" cy="13681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de-DE" sz="4400" b="1" dirty="0" smtClean="0">
                <a:solidFill>
                  <a:srgbClr val="AA3A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Vielen Dank für Ihre </a:t>
            </a:r>
          </a:p>
          <a:p>
            <a:pPr marL="0" indent="0" algn="ctr">
              <a:buNone/>
            </a:pPr>
            <a:r>
              <a:rPr lang="de-DE" sz="4400" b="1" dirty="0" smtClean="0">
                <a:solidFill>
                  <a:srgbClr val="AA3A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Aufmerksamkeit!</a:t>
            </a:r>
            <a:endParaRPr lang="de-DE" sz="4400" b="1" dirty="0">
              <a:solidFill>
                <a:srgbClr val="AA3A1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grpSp>
        <p:nvGrpSpPr>
          <p:cNvPr id="4" name="Gruppieren 3"/>
          <p:cNvGrpSpPr/>
          <p:nvPr/>
        </p:nvGrpSpPr>
        <p:grpSpPr>
          <a:xfrm>
            <a:off x="393531" y="3169975"/>
            <a:ext cx="2952529" cy="2400842"/>
            <a:chOff x="467342" y="3284984"/>
            <a:chExt cx="4008999" cy="2808312"/>
          </a:xfrm>
        </p:grpSpPr>
        <p:pic>
          <p:nvPicPr>
            <p:cNvPr id="7" name="Picture 2" descr="kjg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5600" b="92800" l="3614" r="100000"/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342" y="3284984"/>
              <a:ext cx="3955794" cy="2808312"/>
            </a:xfrm>
            <a:prstGeom prst="rect">
              <a:avLst/>
            </a:prstGeom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hteck 1"/>
            <p:cNvSpPr/>
            <p:nvPr/>
          </p:nvSpPr>
          <p:spPr>
            <a:xfrm rot="299742">
              <a:off x="2853770" y="4477878"/>
              <a:ext cx="1543798" cy="144318"/>
            </a:xfrm>
            <a:prstGeom prst="rect">
              <a:avLst/>
            </a:prstGeom>
            <a:solidFill>
              <a:srgbClr val="C79F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Rechteck 11"/>
            <p:cNvSpPr/>
            <p:nvPr/>
          </p:nvSpPr>
          <p:spPr>
            <a:xfrm rot="503523">
              <a:off x="3280229" y="5623502"/>
              <a:ext cx="1104942" cy="124648"/>
            </a:xfrm>
            <a:prstGeom prst="rect">
              <a:avLst/>
            </a:prstGeom>
            <a:solidFill>
              <a:srgbClr val="C79F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Rechteck 12"/>
            <p:cNvSpPr/>
            <p:nvPr/>
          </p:nvSpPr>
          <p:spPr>
            <a:xfrm rot="5683500">
              <a:off x="3766731" y="5115216"/>
              <a:ext cx="1286295" cy="132924"/>
            </a:xfrm>
            <a:prstGeom prst="rect">
              <a:avLst/>
            </a:prstGeom>
            <a:solidFill>
              <a:srgbClr val="C79F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4" name="Datumsplatzhalter 5"/>
          <p:cNvSpPr txBox="1">
            <a:spLocks/>
          </p:cNvSpPr>
          <p:nvPr/>
        </p:nvSpPr>
        <p:spPr>
          <a:xfrm>
            <a:off x="6046223" y="116632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defPPr>
              <a:defRPr lang="en-US"/>
            </a:defPPr>
            <a:lvl1pPr algn="l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kern="1200">
                <a:solidFill>
                  <a:schemeClr val="tx2"/>
                </a:solidFill>
                <a:latin typeface="Times New Roman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 algn="r"/>
            <a:r>
              <a:rPr lang="de-DE" altLang="de-DE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22.09.2017</a:t>
            </a:r>
            <a:endParaRPr lang="de-DE" altLang="de-D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3344658" y="6309320"/>
            <a:ext cx="5391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MPH Luisa </a:t>
            </a:r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Marquardt</a:t>
            </a:r>
          </a:p>
          <a:p>
            <a:pPr algn="r"/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Planungs- und Koordinierungsstelle Gesundheit und Soziales  - Bereich Gesundheits- und Sozialberichterstattung</a:t>
            </a:r>
            <a:endParaRPr lang="de-DE" sz="9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335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200" i="1" dirty="0" smtClean="0"/>
              <a:t>Zahnärztliche Vorsorgeuntersuchungen </a:t>
            </a:r>
            <a:br>
              <a:rPr lang="de-DE" sz="3200" i="1" dirty="0" smtClean="0"/>
            </a:br>
            <a:r>
              <a:rPr lang="de-DE" sz="3200" i="1" dirty="0" smtClean="0"/>
              <a:t>in 1. Klassen des Bezirks</a:t>
            </a:r>
            <a:endParaRPr lang="de-DE" sz="3200" i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EE12DCD-3FB3-4967-B0F0-A7B9015D0B37}" type="slidenum">
              <a:rPr lang="de-DE" altLang="de-DE" smtClean="0"/>
              <a:pPr/>
              <a:t>14</a:t>
            </a:fld>
            <a:endParaRPr lang="de-DE" altLang="de-DE"/>
          </a:p>
        </p:txBody>
      </p:sp>
      <p:sp>
        <p:nvSpPr>
          <p:cNvPr id="7" name="Textfeld 6"/>
          <p:cNvSpPr txBox="1"/>
          <p:nvPr/>
        </p:nvSpPr>
        <p:spPr>
          <a:xfrm>
            <a:off x="3344658" y="6309320"/>
            <a:ext cx="5391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MPH Luisa </a:t>
            </a:r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Marquardt</a:t>
            </a:r>
          </a:p>
          <a:p>
            <a:pPr algn="r"/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Planungs- und Koordinierungsstelle Gesundheit und Soziales  - Bereich Gesundheits- und Sozialberichterstattung</a:t>
            </a:r>
            <a:endParaRPr lang="de-DE" sz="9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8" name="Datumsplatzhalter 5"/>
          <p:cNvSpPr txBox="1">
            <a:spLocks/>
          </p:cNvSpPr>
          <p:nvPr/>
        </p:nvSpPr>
        <p:spPr>
          <a:xfrm>
            <a:off x="6046223" y="116632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defPPr>
              <a:defRPr lang="en-US"/>
            </a:defPPr>
            <a:lvl1pPr algn="l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kern="1200">
                <a:solidFill>
                  <a:schemeClr val="tx2"/>
                </a:solidFill>
                <a:latin typeface="Times New Roman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 algn="r"/>
            <a:r>
              <a:rPr lang="de-DE" altLang="de-DE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12.07.2017</a:t>
            </a:r>
            <a:endParaRPr lang="de-DE" altLang="de-D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9" name="Inhaltsplatzhalt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4676090"/>
              </p:ext>
            </p:extLst>
          </p:nvPr>
        </p:nvGraphicFramePr>
        <p:xfrm>
          <a:off x="611560" y="1903328"/>
          <a:ext cx="8153399" cy="31851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449757"/>
                <a:gridCol w="1434004"/>
                <a:gridCol w="1493754"/>
                <a:gridCol w="1387942"/>
                <a:gridCol w="1387942"/>
              </a:tblGrid>
              <a:tr h="288032">
                <a:tc>
                  <a:txBody>
                    <a:bodyPr/>
                    <a:lstStyle/>
                    <a:p>
                      <a:r>
                        <a:rPr lang="de-DE" dirty="0" smtClean="0"/>
                        <a:t>Zahnstatus</a:t>
                      </a:r>
                      <a:endParaRPr lang="de-DE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Jahrgang</a:t>
                      </a:r>
                      <a:endParaRPr lang="de-D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err="1" smtClean="0"/>
                        <a:t>Ch</a:t>
                      </a:r>
                      <a:r>
                        <a:rPr lang="de-DE" dirty="0" smtClean="0"/>
                        <a:t>.-Nord</a:t>
                      </a:r>
                      <a:endParaRPr lang="de-D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282312">
                <a:tc>
                  <a:txBody>
                    <a:bodyPr/>
                    <a:lstStyle/>
                    <a:p>
                      <a:endParaRPr kumimoji="0" lang="de-DE" b="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de-DE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2013/2014</a:t>
                      </a:r>
                      <a:endParaRPr kumimoji="0" lang="de-DE" b="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de-DE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2014/2015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de-DE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2015/2016</a:t>
                      </a:r>
                      <a:endParaRPr kumimoji="0" lang="de-DE" b="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de-DE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2015/2016</a:t>
                      </a:r>
                      <a:endParaRPr kumimoji="0" lang="de-DE" b="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kumimoji="0" lang="de-DE" b="0" kern="120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 behandlungsbedürftig</a:t>
                      </a:r>
                      <a:endParaRPr kumimoji="0" lang="de-DE" b="0" kern="120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25%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24%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22%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31%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kumimoji="0" lang="de-DE" b="0" kern="120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 naturgesund</a:t>
                      </a:r>
                      <a:endParaRPr kumimoji="0" lang="de-DE" b="0" kern="120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60%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59%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59%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41%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kumimoji="0" lang="de-DE" b="0" kern="120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 Saniert</a:t>
                      </a:r>
                      <a:endParaRPr kumimoji="0" lang="de-DE" b="0" kern="120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15%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17%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8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Calibri Light" panose="020F0302020204030204" pitchFamily="34" charset="0"/>
                        </a:rPr>
                        <a:t>19%</a:t>
                      </a:r>
                      <a:endParaRPr lang="de-DE" sz="18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8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Calibri Light" panose="020F0302020204030204" pitchFamily="34" charset="0"/>
                        </a:rPr>
                        <a:t>28%</a:t>
                      </a:r>
                      <a:endParaRPr lang="de-DE" sz="18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de-DE" b="0" kern="120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 Kinder </a:t>
                      </a:r>
                      <a:r>
                        <a:rPr kumimoji="0" lang="de-DE" b="0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mit erhöhtem K-Risiko 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15%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15%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16%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27%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de-DE" b="0" kern="120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700" b="0" kern="120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durchschnittliche </a:t>
                      </a:r>
                      <a:r>
                        <a:rPr kumimoji="0" lang="de-DE" sz="1700" b="0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Summe </a:t>
                      </a:r>
                      <a:r>
                        <a:rPr kumimoji="0" lang="de-DE" sz="1700" b="0" kern="120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            </a:t>
                      </a:r>
                    </a:p>
                    <a:p>
                      <a:pPr algn="l" fontAlgn="ctr"/>
                      <a:r>
                        <a:rPr kumimoji="0" lang="de-DE" sz="1700" b="0" kern="1200" baseline="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700" b="0" kern="120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kariöser, entfernter </a:t>
                      </a:r>
                      <a:r>
                        <a:rPr kumimoji="0" lang="de-DE" sz="1700" b="0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und </a:t>
                      </a:r>
                      <a:endParaRPr kumimoji="0" lang="de-DE" sz="1700" b="0" kern="1200" dirty="0" smtClean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  <a:p>
                      <a:pPr algn="l" fontAlgn="ctr"/>
                      <a:r>
                        <a:rPr kumimoji="0" lang="de-DE" sz="1700" b="0" kern="1200" baseline="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700" b="0" kern="120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gefüllter Milchzähne/</a:t>
                      </a:r>
                      <a:r>
                        <a:rPr kumimoji="0" lang="de-DE" sz="1700" b="0" kern="1200" baseline="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 Kind</a:t>
                      </a:r>
                      <a:endParaRPr kumimoji="0" lang="de-DE" sz="1700" b="0" kern="120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1,8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3,2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102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i="1" dirty="0" smtClean="0"/>
              <a:t>Visuomotorik</a:t>
            </a:r>
            <a:endParaRPr lang="de-DE" sz="3600" i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EE12DCD-3FB3-4967-B0F0-A7B9015D0B37}" type="slidenum">
              <a:rPr lang="de-DE" altLang="de-DE" smtClean="0"/>
              <a:pPr/>
              <a:t>15</a:t>
            </a:fld>
            <a:endParaRPr lang="de-DE" altLang="de-DE"/>
          </a:p>
        </p:txBody>
      </p:sp>
      <p:grpSp>
        <p:nvGrpSpPr>
          <p:cNvPr id="7" name="Gruppieren 6"/>
          <p:cNvGrpSpPr>
            <a:grpSpLocks noChangeAspect="1"/>
          </p:cNvGrpSpPr>
          <p:nvPr/>
        </p:nvGrpSpPr>
        <p:grpSpPr>
          <a:xfrm>
            <a:off x="947543" y="1664540"/>
            <a:ext cx="6965474" cy="4384993"/>
            <a:chOff x="947551" y="1347788"/>
            <a:chExt cx="4975339" cy="3132138"/>
          </a:xfrm>
        </p:grpSpPr>
        <p:grpSp>
          <p:nvGrpSpPr>
            <p:cNvPr id="9" name="Gruppieren 8"/>
            <p:cNvGrpSpPr/>
            <p:nvPr/>
          </p:nvGrpSpPr>
          <p:grpSpPr>
            <a:xfrm>
              <a:off x="2292837" y="1347788"/>
              <a:ext cx="3630053" cy="3132138"/>
              <a:chOff x="2292837" y="1347788"/>
              <a:chExt cx="3630053" cy="3132138"/>
            </a:xfrm>
          </p:grpSpPr>
          <p:sp>
            <p:nvSpPr>
              <p:cNvPr id="18" name="Freeform 20"/>
              <p:cNvSpPr>
                <a:spLocks/>
              </p:cNvSpPr>
              <p:nvPr/>
            </p:nvSpPr>
            <p:spPr bwMode="auto">
              <a:xfrm>
                <a:off x="4887913" y="3989388"/>
                <a:ext cx="504825" cy="490538"/>
              </a:xfrm>
              <a:custGeom>
                <a:avLst/>
                <a:gdLst>
                  <a:gd name="T0" fmla="*/ 178 w 397"/>
                  <a:gd name="T1" fmla="*/ 370 h 386"/>
                  <a:gd name="T2" fmla="*/ 172 w 397"/>
                  <a:gd name="T3" fmla="*/ 366 h 386"/>
                  <a:gd name="T4" fmla="*/ 157 w 397"/>
                  <a:gd name="T5" fmla="*/ 347 h 386"/>
                  <a:gd name="T6" fmla="*/ 146 w 397"/>
                  <a:gd name="T7" fmla="*/ 332 h 386"/>
                  <a:gd name="T8" fmla="*/ 130 w 397"/>
                  <a:gd name="T9" fmla="*/ 318 h 386"/>
                  <a:gd name="T10" fmla="*/ 117 w 397"/>
                  <a:gd name="T11" fmla="*/ 305 h 386"/>
                  <a:gd name="T12" fmla="*/ 94 w 397"/>
                  <a:gd name="T13" fmla="*/ 276 h 386"/>
                  <a:gd name="T14" fmla="*/ 67 w 397"/>
                  <a:gd name="T15" fmla="*/ 247 h 386"/>
                  <a:gd name="T16" fmla="*/ 0 w 397"/>
                  <a:gd name="T17" fmla="*/ 199 h 386"/>
                  <a:gd name="T18" fmla="*/ 15 w 397"/>
                  <a:gd name="T19" fmla="*/ 186 h 386"/>
                  <a:gd name="T20" fmla="*/ 38 w 397"/>
                  <a:gd name="T21" fmla="*/ 169 h 386"/>
                  <a:gd name="T22" fmla="*/ 101 w 397"/>
                  <a:gd name="T23" fmla="*/ 115 h 386"/>
                  <a:gd name="T24" fmla="*/ 151 w 397"/>
                  <a:gd name="T25" fmla="*/ 71 h 386"/>
                  <a:gd name="T26" fmla="*/ 176 w 397"/>
                  <a:gd name="T27" fmla="*/ 48 h 386"/>
                  <a:gd name="T28" fmla="*/ 209 w 397"/>
                  <a:gd name="T29" fmla="*/ 19 h 386"/>
                  <a:gd name="T30" fmla="*/ 232 w 397"/>
                  <a:gd name="T31" fmla="*/ 0 h 386"/>
                  <a:gd name="T32" fmla="*/ 243 w 397"/>
                  <a:gd name="T33" fmla="*/ 11 h 386"/>
                  <a:gd name="T34" fmla="*/ 266 w 397"/>
                  <a:gd name="T35" fmla="*/ 30 h 386"/>
                  <a:gd name="T36" fmla="*/ 286 w 397"/>
                  <a:gd name="T37" fmla="*/ 42 h 386"/>
                  <a:gd name="T38" fmla="*/ 326 w 397"/>
                  <a:gd name="T39" fmla="*/ 61 h 386"/>
                  <a:gd name="T40" fmla="*/ 374 w 397"/>
                  <a:gd name="T41" fmla="*/ 73 h 386"/>
                  <a:gd name="T42" fmla="*/ 389 w 397"/>
                  <a:gd name="T43" fmla="*/ 71 h 386"/>
                  <a:gd name="T44" fmla="*/ 397 w 397"/>
                  <a:gd name="T45" fmla="*/ 73 h 386"/>
                  <a:gd name="T46" fmla="*/ 395 w 397"/>
                  <a:gd name="T47" fmla="*/ 76 h 386"/>
                  <a:gd name="T48" fmla="*/ 395 w 397"/>
                  <a:gd name="T49" fmla="*/ 96 h 386"/>
                  <a:gd name="T50" fmla="*/ 393 w 397"/>
                  <a:gd name="T51" fmla="*/ 146 h 386"/>
                  <a:gd name="T52" fmla="*/ 393 w 397"/>
                  <a:gd name="T53" fmla="*/ 167 h 386"/>
                  <a:gd name="T54" fmla="*/ 391 w 397"/>
                  <a:gd name="T55" fmla="*/ 192 h 386"/>
                  <a:gd name="T56" fmla="*/ 391 w 397"/>
                  <a:gd name="T57" fmla="*/ 240 h 386"/>
                  <a:gd name="T58" fmla="*/ 391 w 397"/>
                  <a:gd name="T59" fmla="*/ 251 h 386"/>
                  <a:gd name="T60" fmla="*/ 391 w 397"/>
                  <a:gd name="T61" fmla="*/ 272 h 386"/>
                  <a:gd name="T62" fmla="*/ 391 w 397"/>
                  <a:gd name="T63" fmla="*/ 280 h 386"/>
                  <a:gd name="T64" fmla="*/ 397 w 397"/>
                  <a:gd name="T65" fmla="*/ 286 h 386"/>
                  <a:gd name="T66" fmla="*/ 391 w 397"/>
                  <a:gd name="T67" fmla="*/ 295 h 386"/>
                  <a:gd name="T68" fmla="*/ 391 w 397"/>
                  <a:gd name="T69" fmla="*/ 299 h 386"/>
                  <a:gd name="T70" fmla="*/ 389 w 397"/>
                  <a:gd name="T71" fmla="*/ 305 h 386"/>
                  <a:gd name="T72" fmla="*/ 387 w 397"/>
                  <a:gd name="T73" fmla="*/ 332 h 386"/>
                  <a:gd name="T74" fmla="*/ 384 w 397"/>
                  <a:gd name="T75" fmla="*/ 384 h 386"/>
                  <a:gd name="T76" fmla="*/ 362 w 397"/>
                  <a:gd name="T77" fmla="*/ 384 h 386"/>
                  <a:gd name="T78" fmla="*/ 313 w 397"/>
                  <a:gd name="T79" fmla="*/ 382 h 386"/>
                  <a:gd name="T80" fmla="*/ 222 w 397"/>
                  <a:gd name="T81" fmla="*/ 380 h 386"/>
                  <a:gd name="T82" fmla="*/ 217 w 397"/>
                  <a:gd name="T83" fmla="*/ 384 h 386"/>
                  <a:gd name="T84" fmla="*/ 209 w 397"/>
                  <a:gd name="T85" fmla="*/ 382 h 386"/>
                  <a:gd name="T86" fmla="*/ 197 w 397"/>
                  <a:gd name="T87" fmla="*/ 372 h 386"/>
                  <a:gd name="T88" fmla="*/ 188 w 397"/>
                  <a:gd name="T89" fmla="*/ 361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97" h="386">
                    <a:moveTo>
                      <a:pt x="188" y="361"/>
                    </a:moveTo>
                    <a:lnTo>
                      <a:pt x="178" y="370"/>
                    </a:lnTo>
                    <a:lnTo>
                      <a:pt x="174" y="366"/>
                    </a:lnTo>
                    <a:lnTo>
                      <a:pt x="172" y="366"/>
                    </a:lnTo>
                    <a:lnTo>
                      <a:pt x="157" y="357"/>
                    </a:lnTo>
                    <a:lnTo>
                      <a:pt x="157" y="347"/>
                    </a:lnTo>
                    <a:lnTo>
                      <a:pt x="151" y="340"/>
                    </a:lnTo>
                    <a:lnTo>
                      <a:pt x="146" y="332"/>
                    </a:lnTo>
                    <a:lnTo>
                      <a:pt x="138" y="324"/>
                    </a:lnTo>
                    <a:lnTo>
                      <a:pt x="130" y="318"/>
                    </a:lnTo>
                    <a:lnTo>
                      <a:pt x="122" y="311"/>
                    </a:lnTo>
                    <a:lnTo>
                      <a:pt x="117" y="305"/>
                    </a:lnTo>
                    <a:lnTo>
                      <a:pt x="109" y="297"/>
                    </a:lnTo>
                    <a:lnTo>
                      <a:pt x="94" y="276"/>
                    </a:lnTo>
                    <a:lnTo>
                      <a:pt x="69" y="249"/>
                    </a:lnTo>
                    <a:lnTo>
                      <a:pt x="67" y="247"/>
                    </a:lnTo>
                    <a:lnTo>
                      <a:pt x="5" y="201"/>
                    </a:lnTo>
                    <a:lnTo>
                      <a:pt x="0" y="199"/>
                    </a:lnTo>
                    <a:lnTo>
                      <a:pt x="11" y="190"/>
                    </a:lnTo>
                    <a:lnTo>
                      <a:pt x="15" y="186"/>
                    </a:lnTo>
                    <a:lnTo>
                      <a:pt x="32" y="172"/>
                    </a:lnTo>
                    <a:lnTo>
                      <a:pt x="38" y="169"/>
                    </a:lnTo>
                    <a:lnTo>
                      <a:pt x="96" y="119"/>
                    </a:lnTo>
                    <a:lnTo>
                      <a:pt x="101" y="115"/>
                    </a:lnTo>
                    <a:lnTo>
                      <a:pt x="136" y="82"/>
                    </a:lnTo>
                    <a:lnTo>
                      <a:pt x="151" y="71"/>
                    </a:lnTo>
                    <a:lnTo>
                      <a:pt x="170" y="53"/>
                    </a:lnTo>
                    <a:lnTo>
                      <a:pt x="176" y="48"/>
                    </a:lnTo>
                    <a:lnTo>
                      <a:pt x="199" y="27"/>
                    </a:lnTo>
                    <a:lnTo>
                      <a:pt x="209" y="19"/>
                    </a:lnTo>
                    <a:lnTo>
                      <a:pt x="228" y="2"/>
                    </a:lnTo>
                    <a:lnTo>
                      <a:pt x="232" y="0"/>
                    </a:lnTo>
                    <a:lnTo>
                      <a:pt x="240" y="5"/>
                    </a:lnTo>
                    <a:lnTo>
                      <a:pt x="243" y="11"/>
                    </a:lnTo>
                    <a:lnTo>
                      <a:pt x="263" y="27"/>
                    </a:lnTo>
                    <a:lnTo>
                      <a:pt x="266" y="30"/>
                    </a:lnTo>
                    <a:lnTo>
                      <a:pt x="278" y="38"/>
                    </a:lnTo>
                    <a:lnTo>
                      <a:pt x="286" y="42"/>
                    </a:lnTo>
                    <a:lnTo>
                      <a:pt x="316" y="57"/>
                    </a:lnTo>
                    <a:lnTo>
                      <a:pt x="326" y="61"/>
                    </a:lnTo>
                    <a:lnTo>
                      <a:pt x="339" y="65"/>
                    </a:lnTo>
                    <a:lnTo>
                      <a:pt x="374" y="73"/>
                    </a:lnTo>
                    <a:lnTo>
                      <a:pt x="389" y="75"/>
                    </a:lnTo>
                    <a:lnTo>
                      <a:pt x="389" y="71"/>
                    </a:lnTo>
                    <a:lnTo>
                      <a:pt x="397" y="71"/>
                    </a:lnTo>
                    <a:lnTo>
                      <a:pt x="397" y="73"/>
                    </a:lnTo>
                    <a:lnTo>
                      <a:pt x="395" y="73"/>
                    </a:lnTo>
                    <a:lnTo>
                      <a:pt x="395" y="76"/>
                    </a:lnTo>
                    <a:lnTo>
                      <a:pt x="395" y="92"/>
                    </a:lnTo>
                    <a:lnTo>
                      <a:pt x="395" y="96"/>
                    </a:lnTo>
                    <a:lnTo>
                      <a:pt x="393" y="142"/>
                    </a:lnTo>
                    <a:lnTo>
                      <a:pt x="393" y="146"/>
                    </a:lnTo>
                    <a:lnTo>
                      <a:pt x="393" y="165"/>
                    </a:lnTo>
                    <a:lnTo>
                      <a:pt x="393" y="167"/>
                    </a:lnTo>
                    <a:lnTo>
                      <a:pt x="391" y="188"/>
                    </a:lnTo>
                    <a:lnTo>
                      <a:pt x="391" y="192"/>
                    </a:lnTo>
                    <a:lnTo>
                      <a:pt x="391" y="213"/>
                    </a:lnTo>
                    <a:lnTo>
                      <a:pt x="391" y="240"/>
                    </a:lnTo>
                    <a:lnTo>
                      <a:pt x="391" y="244"/>
                    </a:lnTo>
                    <a:lnTo>
                      <a:pt x="391" y="251"/>
                    </a:lnTo>
                    <a:lnTo>
                      <a:pt x="389" y="272"/>
                    </a:lnTo>
                    <a:lnTo>
                      <a:pt x="391" y="272"/>
                    </a:lnTo>
                    <a:lnTo>
                      <a:pt x="391" y="278"/>
                    </a:lnTo>
                    <a:lnTo>
                      <a:pt x="391" y="280"/>
                    </a:lnTo>
                    <a:lnTo>
                      <a:pt x="393" y="282"/>
                    </a:lnTo>
                    <a:lnTo>
                      <a:pt x="397" y="286"/>
                    </a:lnTo>
                    <a:lnTo>
                      <a:pt x="397" y="290"/>
                    </a:lnTo>
                    <a:lnTo>
                      <a:pt x="391" y="295"/>
                    </a:lnTo>
                    <a:lnTo>
                      <a:pt x="393" y="297"/>
                    </a:lnTo>
                    <a:lnTo>
                      <a:pt x="391" y="299"/>
                    </a:lnTo>
                    <a:lnTo>
                      <a:pt x="389" y="301"/>
                    </a:lnTo>
                    <a:lnTo>
                      <a:pt x="389" y="305"/>
                    </a:lnTo>
                    <a:lnTo>
                      <a:pt x="387" y="328"/>
                    </a:lnTo>
                    <a:lnTo>
                      <a:pt x="387" y="332"/>
                    </a:lnTo>
                    <a:lnTo>
                      <a:pt x="387" y="380"/>
                    </a:lnTo>
                    <a:lnTo>
                      <a:pt x="384" y="384"/>
                    </a:lnTo>
                    <a:lnTo>
                      <a:pt x="370" y="384"/>
                    </a:lnTo>
                    <a:lnTo>
                      <a:pt x="362" y="384"/>
                    </a:lnTo>
                    <a:lnTo>
                      <a:pt x="318" y="382"/>
                    </a:lnTo>
                    <a:lnTo>
                      <a:pt x="313" y="382"/>
                    </a:lnTo>
                    <a:lnTo>
                      <a:pt x="226" y="380"/>
                    </a:lnTo>
                    <a:lnTo>
                      <a:pt x="222" y="380"/>
                    </a:lnTo>
                    <a:lnTo>
                      <a:pt x="218" y="382"/>
                    </a:lnTo>
                    <a:lnTo>
                      <a:pt x="217" y="384"/>
                    </a:lnTo>
                    <a:lnTo>
                      <a:pt x="215" y="386"/>
                    </a:lnTo>
                    <a:lnTo>
                      <a:pt x="209" y="382"/>
                    </a:lnTo>
                    <a:lnTo>
                      <a:pt x="203" y="376"/>
                    </a:lnTo>
                    <a:lnTo>
                      <a:pt x="197" y="372"/>
                    </a:lnTo>
                    <a:lnTo>
                      <a:pt x="192" y="366"/>
                    </a:lnTo>
                    <a:lnTo>
                      <a:pt x="188" y="361"/>
                    </a:lnTo>
                    <a:close/>
                  </a:path>
                </a:pathLst>
              </a:custGeom>
              <a:solidFill>
                <a:srgbClr val="C0504D">
                  <a:lumMod val="50000"/>
                </a:srgb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grpSp>
            <p:nvGrpSpPr>
              <p:cNvPr id="19" name="Gruppieren 18"/>
              <p:cNvGrpSpPr/>
              <p:nvPr/>
            </p:nvGrpSpPr>
            <p:grpSpPr>
              <a:xfrm>
                <a:off x="2292837" y="1347788"/>
                <a:ext cx="3630053" cy="3125787"/>
                <a:chOff x="2292837" y="1347788"/>
                <a:chExt cx="3630053" cy="3125787"/>
              </a:xfrm>
            </p:grpSpPr>
            <p:sp>
              <p:nvSpPr>
                <p:cNvPr id="20" name="Freeform 14"/>
                <p:cNvSpPr>
                  <a:spLocks/>
                </p:cNvSpPr>
                <p:nvPr/>
              </p:nvSpPr>
              <p:spPr bwMode="auto">
                <a:xfrm>
                  <a:off x="4486275" y="2803525"/>
                  <a:ext cx="606425" cy="463550"/>
                </a:xfrm>
                <a:custGeom>
                  <a:avLst/>
                  <a:gdLst>
                    <a:gd name="T0" fmla="*/ 257 w 478"/>
                    <a:gd name="T1" fmla="*/ 231 h 365"/>
                    <a:gd name="T2" fmla="*/ 167 w 478"/>
                    <a:gd name="T3" fmla="*/ 252 h 365"/>
                    <a:gd name="T4" fmla="*/ 123 w 478"/>
                    <a:gd name="T5" fmla="*/ 260 h 365"/>
                    <a:gd name="T6" fmla="*/ 67 w 478"/>
                    <a:gd name="T7" fmla="*/ 285 h 365"/>
                    <a:gd name="T8" fmla="*/ 55 w 478"/>
                    <a:gd name="T9" fmla="*/ 310 h 365"/>
                    <a:gd name="T10" fmla="*/ 54 w 478"/>
                    <a:gd name="T11" fmla="*/ 323 h 365"/>
                    <a:gd name="T12" fmla="*/ 36 w 478"/>
                    <a:gd name="T13" fmla="*/ 319 h 365"/>
                    <a:gd name="T14" fmla="*/ 0 w 478"/>
                    <a:gd name="T15" fmla="*/ 319 h 365"/>
                    <a:gd name="T16" fmla="*/ 4 w 478"/>
                    <a:gd name="T17" fmla="*/ 308 h 365"/>
                    <a:gd name="T18" fmla="*/ 5 w 478"/>
                    <a:gd name="T19" fmla="*/ 300 h 365"/>
                    <a:gd name="T20" fmla="*/ 9 w 478"/>
                    <a:gd name="T21" fmla="*/ 287 h 365"/>
                    <a:gd name="T22" fmla="*/ 13 w 478"/>
                    <a:gd name="T23" fmla="*/ 283 h 365"/>
                    <a:gd name="T24" fmla="*/ 9 w 478"/>
                    <a:gd name="T25" fmla="*/ 271 h 365"/>
                    <a:gd name="T26" fmla="*/ 5 w 478"/>
                    <a:gd name="T27" fmla="*/ 260 h 365"/>
                    <a:gd name="T28" fmla="*/ 2 w 478"/>
                    <a:gd name="T29" fmla="*/ 250 h 365"/>
                    <a:gd name="T30" fmla="*/ 2 w 478"/>
                    <a:gd name="T31" fmla="*/ 239 h 365"/>
                    <a:gd name="T32" fmla="*/ 9 w 478"/>
                    <a:gd name="T33" fmla="*/ 214 h 365"/>
                    <a:gd name="T34" fmla="*/ 13 w 478"/>
                    <a:gd name="T35" fmla="*/ 166 h 365"/>
                    <a:gd name="T36" fmla="*/ 19 w 478"/>
                    <a:gd name="T37" fmla="*/ 143 h 365"/>
                    <a:gd name="T38" fmla="*/ 11 w 478"/>
                    <a:gd name="T39" fmla="*/ 143 h 365"/>
                    <a:gd name="T40" fmla="*/ 21 w 478"/>
                    <a:gd name="T41" fmla="*/ 133 h 365"/>
                    <a:gd name="T42" fmla="*/ 30 w 478"/>
                    <a:gd name="T43" fmla="*/ 108 h 365"/>
                    <a:gd name="T44" fmla="*/ 50 w 478"/>
                    <a:gd name="T45" fmla="*/ 66 h 365"/>
                    <a:gd name="T46" fmla="*/ 65 w 478"/>
                    <a:gd name="T47" fmla="*/ 33 h 365"/>
                    <a:gd name="T48" fmla="*/ 82 w 478"/>
                    <a:gd name="T49" fmla="*/ 31 h 365"/>
                    <a:gd name="T50" fmla="*/ 98 w 478"/>
                    <a:gd name="T51" fmla="*/ 29 h 365"/>
                    <a:gd name="T52" fmla="*/ 155 w 478"/>
                    <a:gd name="T53" fmla="*/ 24 h 365"/>
                    <a:gd name="T54" fmla="*/ 194 w 478"/>
                    <a:gd name="T55" fmla="*/ 20 h 365"/>
                    <a:gd name="T56" fmla="*/ 270 w 478"/>
                    <a:gd name="T57" fmla="*/ 12 h 365"/>
                    <a:gd name="T58" fmla="*/ 299 w 478"/>
                    <a:gd name="T59" fmla="*/ 8 h 365"/>
                    <a:gd name="T60" fmla="*/ 338 w 478"/>
                    <a:gd name="T61" fmla="*/ 6 h 365"/>
                    <a:gd name="T62" fmla="*/ 370 w 478"/>
                    <a:gd name="T63" fmla="*/ 2 h 365"/>
                    <a:gd name="T64" fmla="*/ 378 w 478"/>
                    <a:gd name="T65" fmla="*/ 0 h 365"/>
                    <a:gd name="T66" fmla="*/ 382 w 478"/>
                    <a:gd name="T67" fmla="*/ 41 h 365"/>
                    <a:gd name="T68" fmla="*/ 384 w 478"/>
                    <a:gd name="T69" fmla="*/ 58 h 365"/>
                    <a:gd name="T70" fmla="*/ 388 w 478"/>
                    <a:gd name="T71" fmla="*/ 97 h 365"/>
                    <a:gd name="T72" fmla="*/ 393 w 478"/>
                    <a:gd name="T73" fmla="*/ 137 h 365"/>
                    <a:gd name="T74" fmla="*/ 403 w 478"/>
                    <a:gd name="T75" fmla="*/ 162 h 365"/>
                    <a:gd name="T76" fmla="*/ 407 w 478"/>
                    <a:gd name="T77" fmla="*/ 177 h 365"/>
                    <a:gd name="T78" fmla="*/ 416 w 478"/>
                    <a:gd name="T79" fmla="*/ 198 h 365"/>
                    <a:gd name="T80" fmla="*/ 420 w 478"/>
                    <a:gd name="T81" fmla="*/ 208 h 365"/>
                    <a:gd name="T82" fmla="*/ 426 w 478"/>
                    <a:gd name="T83" fmla="*/ 219 h 365"/>
                    <a:gd name="T84" fmla="*/ 430 w 478"/>
                    <a:gd name="T85" fmla="*/ 227 h 365"/>
                    <a:gd name="T86" fmla="*/ 455 w 478"/>
                    <a:gd name="T87" fmla="*/ 275 h 365"/>
                    <a:gd name="T88" fmla="*/ 470 w 478"/>
                    <a:gd name="T89" fmla="*/ 306 h 365"/>
                    <a:gd name="T90" fmla="*/ 476 w 478"/>
                    <a:gd name="T91" fmla="*/ 323 h 365"/>
                    <a:gd name="T92" fmla="*/ 466 w 478"/>
                    <a:gd name="T93" fmla="*/ 338 h 365"/>
                    <a:gd name="T94" fmla="*/ 401 w 478"/>
                    <a:gd name="T95" fmla="*/ 358 h 365"/>
                    <a:gd name="T96" fmla="*/ 372 w 478"/>
                    <a:gd name="T97" fmla="*/ 356 h 365"/>
                    <a:gd name="T98" fmla="*/ 351 w 478"/>
                    <a:gd name="T99" fmla="*/ 329 h 365"/>
                    <a:gd name="T100" fmla="*/ 332 w 478"/>
                    <a:gd name="T101" fmla="*/ 319 h 365"/>
                    <a:gd name="T102" fmla="*/ 307 w 478"/>
                    <a:gd name="T103" fmla="*/ 306 h 365"/>
                    <a:gd name="T104" fmla="*/ 286 w 478"/>
                    <a:gd name="T105" fmla="*/ 292 h 365"/>
                    <a:gd name="T106" fmla="*/ 257 w 478"/>
                    <a:gd name="T107" fmla="*/ 277 h 365"/>
                    <a:gd name="T108" fmla="*/ 269 w 478"/>
                    <a:gd name="T109" fmla="*/ 264 h 365"/>
                    <a:gd name="T110" fmla="*/ 267 w 478"/>
                    <a:gd name="T111" fmla="*/ 256 h 3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478" h="365">
                      <a:moveTo>
                        <a:pt x="257" y="233"/>
                      </a:moveTo>
                      <a:lnTo>
                        <a:pt x="257" y="231"/>
                      </a:lnTo>
                      <a:lnTo>
                        <a:pt x="173" y="250"/>
                      </a:lnTo>
                      <a:lnTo>
                        <a:pt x="167" y="252"/>
                      </a:lnTo>
                      <a:lnTo>
                        <a:pt x="163" y="254"/>
                      </a:lnTo>
                      <a:lnTo>
                        <a:pt x="123" y="260"/>
                      </a:lnTo>
                      <a:lnTo>
                        <a:pt x="115" y="260"/>
                      </a:lnTo>
                      <a:lnTo>
                        <a:pt x="67" y="285"/>
                      </a:lnTo>
                      <a:lnTo>
                        <a:pt x="75" y="300"/>
                      </a:lnTo>
                      <a:lnTo>
                        <a:pt x="55" y="310"/>
                      </a:lnTo>
                      <a:lnTo>
                        <a:pt x="61" y="319"/>
                      </a:lnTo>
                      <a:lnTo>
                        <a:pt x="54" y="323"/>
                      </a:lnTo>
                      <a:lnTo>
                        <a:pt x="48" y="315"/>
                      </a:lnTo>
                      <a:lnTo>
                        <a:pt x="36" y="319"/>
                      </a:lnTo>
                      <a:lnTo>
                        <a:pt x="29" y="306"/>
                      </a:lnTo>
                      <a:lnTo>
                        <a:pt x="0" y="319"/>
                      </a:lnTo>
                      <a:lnTo>
                        <a:pt x="0" y="315"/>
                      </a:lnTo>
                      <a:lnTo>
                        <a:pt x="4" y="308"/>
                      </a:lnTo>
                      <a:lnTo>
                        <a:pt x="5" y="304"/>
                      </a:lnTo>
                      <a:lnTo>
                        <a:pt x="5" y="300"/>
                      </a:lnTo>
                      <a:lnTo>
                        <a:pt x="7" y="294"/>
                      </a:lnTo>
                      <a:lnTo>
                        <a:pt x="9" y="287"/>
                      </a:lnTo>
                      <a:lnTo>
                        <a:pt x="13" y="287"/>
                      </a:lnTo>
                      <a:lnTo>
                        <a:pt x="13" y="283"/>
                      </a:lnTo>
                      <a:lnTo>
                        <a:pt x="11" y="277"/>
                      </a:lnTo>
                      <a:lnTo>
                        <a:pt x="9" y="271"/>
                      </a:lnTo>
                      <a:lnTo>
                        <a:pt x="7" y="265"/>
                      </a:lnTo>
                      <a:lnTo>
                        <a:pt x="5" y="260"/>
                      </a:lnTo>
                      <a:lnTo>
                        <a:pt x="5" y="258"/>
                      </a:lnTo>
                      <a:lnTo>
                        <a:pt x="2" y="250"/>
                      </a:lnTo>
                      <a:lnTo>
                        <a:pt x="2" y="242"/>
                      </a:lnTo>
                      <a:lnTo>
                        <a:pt x="2" y="239"/>
                      </a:lnTo>
                      <a:lnTo>
                        <a:pt x="9" y="221"/>
                      </a:lnTo>
                      <a:lnTo>
                        <a:pt x="9" y="214"/>
                      </a:lnTo>
                      <a:lnTo>
                        <a:pt x="11" y="187"/>
                      </a:lnTo>
                      <a:lnTo>
                        <a:pt x="13" y="166"/>
                      </a:lnTo>
                      <a:lnTo>
                        <a:pt x="15" y="152"/>
                      </a:lnTo>
                      <a:lnTo>
                        <a:pt x="19" y="143"/>
                      </a:lnTo>
                      <a:lnTo>
                        <a:pt x="17" y="143"/>
                      </a:lnTo>
                      <a:lnTo>
                        <a:pt x="11" y="143"/>
                      </a:lnTo>
                      <a:lnTo>
                        <a:pt x="15" y="133"/>
                      </a:lnTo>
                      <a:lnTo>
                        <a:pt x="21" y="133"/>
                      </a:lnTo>
                      <a:lnTo>
                        <a:pt x="25" y="121"/>
                      </a:lnTo>
                      <a:lnTo>
                        <a:pt x="30" y="108"/>
                      </a:lnTo>
                      <a:lnTo>
                        <a:pt x="36" y="93"/>
                      </a:lnTo>
                      <a:lnTo>
                        <a:pt x="50" y="66"/>
                      </a:lnTo>
                      <a:lnTo>
                        <a:pt x="52" y="64"/>
                      </a:lnTo>
                      <a:lnTo>
                        <a:pt x="65" y="33"/>
                      </a:lnTo>
                      <a:lnTo>
                        <a:pt x="78" y="31"/>
                      </a:lnTo>
                      <a:lnTo>
                        <a:pt x="82" y="31"/>
                      </a:lnTo>
                      <a:lnTo>
                        <a:pt x="90" y="29"/>
                      </a:lnTo>
                      <a:lnTo>
                        <a:pt x="98" y="29"/>
                      </a:lnTo>
                      <a:lnTo>
                        <a:pt x="144" y="25"/>
                      </a:lnTo>
                      <a:lnTo>
                        <a:pt x="155" y="24"/>
                      </a:lnTo>
                      <a:lnTo>
                        <a:pt x="186" y="20"/>
                      </a:lnTo>
                      <a:lnTo>
                        <a:pt x="194" y="20"/>
                      </a:lnTo>
                      <a:lnTo>
                        <a:pt x="259" y="14"/>
                      </a:lnTo>
                      <a:lnTo>
                        <a:pt x="270" y="12"/>
                      </a:lnTo>
                      <a:lnTo>
                        <a:pt x="288" y="10"/>
                      </a:lnTo>
                      <a:lnTo>
                        <a:pt x="299" y="8"/>
                      </a:lnTo>
                      <a:lnTo>
                        <a:pt x="309" y="8"/>
                      </a:lnTo>
                      <a:lnTo>
                        <a:pt x="338" y="6"/>
                      </a:lnTo>
                      <a:lnTo>
                        <a:pt x="343" y="4"/>
                      </a:lnTo>
                      <a:lnTo>
                        <a:pt x="370" y="2"/>
                      </a:lnTo>
                      <a:lnTo>
                        <a:pt x="374" y="2"/>
                      </a:lnTo>
                      <a:lnTo>
                        <a:pt x="378" y="0"/>
                      </a:lnTo>
                      <a:lnTo>
                        <a:pt x="382" y="35"/>
                      </a:lnTo>
                      <a:lnTo>
                        <a:pt x="382" y="41"/>
                      </a:lnTo>
                      <a:lnTo>
                        <a:pt x="384" y="54"/>
                      </a:lnTo>
                      <a:lnTo>
                        <a:pt x="384" y="58"/>
                      </a:lnTo>
                      <a:lnTo>
                        <a:pt x="388" y="91"/>
                      </a:lnTo>
                      <a:lnTo>
                        <a:pt x="388" y="97"/>
                      </a:lnTo>
                      <a:lnTo>
                        <a:pt x="390" y="125"/>
                      </a:lnTo>
                      <a:lnTo>
                        <a:pt x="393" y="137"/>
                      </a:lnTo>
                      <a:lnTo>
                        <a:pt x="397" y="148"/>
                      </a:lnTo>
                      <a:lnTo>
                        <a:pt x="403" y="162"/>
                      </a:lnTo>
                      <a:lnTo>
                        <a:pt x="405" y="171"/>
                      </a:lnTo>
                      <a:lnTo>
                        <a:pt x="407" y="177"/>
                      </a:lnTo>
                      <a:lnTo>
                        <a:pt x="409" y="181"/>
                      </a:lnTo>
                      <a:lnTo>
                        <a:pt x="416" y="198"/>
                      </a:lnTo>
                      <a:lnTo>
                        <a:pt x="416" y="200"/>
                      </a:lnTo>
                      <a:lnTo>
                        <a:pt x="420" y="208"/>
                      </a:lnTo>
                      <a:lnTo>
                        <a:pt x="422" y="214"/>
                      </a:lnTo>
                      <a:lnTo>
                        <a:pt x="426" y="219"/>
                      </a:lnTo>
                      <a:lnTo>
                        <a:pt x="428" y="223"/>
                      </a:lnTo>
                      <a:lnTo>
                        <a:pt x="430" y="227"/>
                      </a:lnTo>
                      <a:lnTo>
                        <a:pt x="443" y="256"/>
                      </a:lnTo>
                      <a:lnTo>
                        <a:pt x="455" y="275"/>
                      </a:lnTo>
                      <a:lnTo>
                        <a:pt x="468" y="302"/>
                      </a:lnTo>
                      <a:lnTo>
                        <a:pt x="470" y="306"/>
                      </a:lnTo>
                      <a:lnTo>
                        <a:pt x="470" y="310"/>
                      </a:lnTo>
                      <a:lnTo>
                        <a:pt x="476" y="323"/>
                      </a:lnTo>
                      <a:lnTo>
                        <a:pt x="478" y="335"/>
                      </a:lnTo>
                      <a:lnTo>
                        <a:pt x="466" y="338"/>
                      </a:lnTo>
                      <a:lnTo>
                        <a:pt x="416" y="354"/>
                      </a:lnTo>
                      <a:lnTo>
                        <a:pt x="401" y="358"/>
                      </a:lnTo>
                      <a:lnTo>
                        <a:pt x="372" y="365"/>
                      </a:lnTo>
                      <a:lnTo>
                        <a:pt x="372" y="356"/>
                      </a:lnTo>
                      <a:lnTo>
                        <a:pt x="374" y="342"/>
                      </a:lnTo>
                      <a:lnTo>
                        <a:pt x="351" y="329"/>
                      </a:lnTo>
                      <a:lnTo>
                        <a:pt x="345" y="327"/>
                      </a:lnTo>
                      <a:lnTo>
                        <a:pt x="332" y="319"/>
                      </a:lnTo>
                      <a:lnTo>
                        <a:pt x="324" y="313"/>
                      </a:lnTo>
                      <a:lnTo>
                        <a:pt x="307" y="306"/>
                      </a:lnTo>
                      <a:lnTo>
                        <a:pt x="301" y="302"/>
                      </a:lnTo>
                      <a:lnTo>
                        <a:pt x="286" y="292"/>
                      </a:lnTo>
                      <a:lnTo>
                        <a:pt x="278" y="289"/>
                      </a:lnTo>
                      <a:lnTo>
                        <a:pt x="257" y="277"/>
                      </a:lnTo>
                      <a:lnTo>
                        <a:pt x="249" y="273"/>
                      </a:lnTo>
                      <a:lnTo>
                        <a:pt x="269" y="264"/>
                      </a:lnTo>
                      <a:lnTo>
                        <a:pt x="269" y="258"/>
                      </a:lnTo>
                      <a:lnTo>
                        <a:pt x="267" y="256"/>
                      </a:lnTo>
                      <a:lnTo>
                        <a:pt x="257" y="233"/>
                      </a:lnTo>
                      <a:close/>
                    </a:path>
                  </a:pathLst>
                </a:custGeom>
                <a:solidFill>
                  <a:srgbClr val="C0504D"/>
                </a:solidFill>
                <a:ln w="3175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de-DE" sz="1800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1" name="Freeform 17"/>
                <p:cNvSpPr>
                  <a:spLocks/>
                </p:cNvSpPr>
                <p:nvPr/>
              </p:nvSpPr>
              <p:spPr bwMode="auto">
                <a:xfrm>
                  <a:off x="4486275" y="3097213"/>
                  <a:ext cx="598488" cy="439738"/>
                </a:xfrm>
                <a:custGeom>
                  <a:avLst/>
                  <a:gdLst>
                    <a:gd name="T0" fmla="*/ 163 w 472"/>
                    <a:gd name="T1" fmla="*/ 267 h 347"/>
                    <a:gd name="T2" fmla="*/ 144 w 472"/>
                    <a:gd name="T3" fmla="*/ 267 h 347"/>
                    <a:gd name="T4" fmla="*/ 134 w 472"/>
                    <a:gd name="T5" fmla="*/ 267 h 347"/>
                    <a:gd name="T6" fmla="*/ 126 w 472"/>
                    <a:gd name="T7" fmla="*/ 267 h 347"/>
                    <a:gd name="T8" fmla="*/ 119 w 472"/>
                    <a:gd name="T9" fmla="*/ 265 h 347"/>
                    <a:gd name="T10" fmla="*/ 113 w 472"/>
                    <a:gd name="T11" fmla="*/ 265 h 347"/>
                    <a:gd name="T12" fmla="*/ 103 w 472"/>
                    <a:gd name="T13" fmla="*/ 261 h 347"/>
                    <a:gd name="T14" fmla="*/ 90 w 472"/>
                    <a:gd name="T15" fmla="*/ 259 h 347"/>
                    <a:gd name="T16" fmla="*/ 90 w 472"/>
                    <a:gd name="T17" fmla="*/ 253 h 347"/>
                    <a:gd name="T18" fmla="*/ 92 w 472"/>
                    <a:gd name="T19" fmla="*/ 246 h 347"/>
                    <a:gd name="T20" fmla="*/ 77 w 472"/>
                    <a:gd name="T21" fmla="*/ 242 h 347"/>
                    <a:gd name="T22" fmla="*/ 63 w 472"/>
                    <a:gd name="T23" fmla="*/ 230 h 347"/>
                    <a:gd name="T24" fmla="*/ 55 w 472"/>
                    <a:gd name="T25" fmla="*/ 217 h 347"/>
                    <a:gd name="T26" fmla="*/ 55 w 472"/>
                    <a:gd name="T27" fmla="*/ 211 h 347"/>
                    <a:gd name="T28" fmla="*/ 55 w 472"/>
                    <a:gd name="T29" fmla="*/ 205 h 347"/>
                    <a:gd name="T30" fmla="*/ 54 w 472"/>
                    <a:gd name="T31" fmla="*/ 202 h 347"/>
                    <a:gd name="T32" fmla="*/ 52 w 472"/>
                    <a:gd name="T33" fmla="*/ 196 h 347"/>
                    <a:gd name="T34" fmla="*/ 50 w 472"/>
                    <a:gd name="T35" fmla="*/ 192 h 347"/>
                    <a:gd name="T36" fmla="*/ 48 w 472"/>
                    <a:gd name="T37" fmla="*/ 188 h 347"/>
                    <a:gd name="T38" fmla="*/ 46 w 472"/>
                    <a:gd name="T39" fmla="*/ 184 h 347"/>
                    <a:gd name="T40" fmla="*/ 44 w 472"/>
                    <a:gd name="T41" fmla="*/ 180 h 347"/>
                    <a:gd name="T42" fmla="*/ 42 w 472"/>
                    <a:gd name="T43" fmla="*/ 177 h 347"/>
                    <a:gd name="T44" fmla="*/ 36 w 472"/>
                    <a:gd name="T45" fmla="*/ 169 h 347"/>
                    <a:gd name="T46" fmla="*/ 32 w 472"/>
                    <a:gd name="T47" fmla="*/ 163 h 347"/>
                    <a:gd name="T48" fmla="*/ 21 w 472"/>
                    <a:gd name="T49" fmla="*/ 144 h 347"/>
                    <a:gd name="T50" fmla="*/ 2 w 472"/>
                    <a:gd name="T51" fmla="*/ 109 h 347"/>
                    <a:gd name="T52" fmla="*/ 0 w 472"/>
                    <a:gd name="T53" fmla="*/ 100 h 347"/>
                    <a:gd name="T54" fmla="*/ 0 w 472"/>
                    <a:gd name="T55" fmla="*/ 88 h 347"/>
                    <a:gd name="T56" fmla="*/ 48 w 472"/>
                    <a:gd name="T57" fmla="*/ 84 h 347"/>
                    <a:gd name="T58" fmla="*/ 55 w 472"/>
                    <a:gd name="T59" fmla="*/ 79 h 347"/>
                    <a:gd name="T60" fmla="*/ 115 w 472"/>
                    <a:gd name="T61" fmla="*/ 29 h 347"/>
                    <a:gd name="T62" fmla="*/ 167 w 472"/>
                    <a:gd name="T63" fmla="*/ 21 h 347"/>
                    <a:gd name="T64" fmla="*/ 257 w 472"/>
                    <a:gd name="T65" fmla="*/ 2 h 347"/>
                    <a:gd name="T66" fmla="*/ 269 w 472"/>
                    <a:gd name="T67" fmla="*/ 33 h 347"/>
                    <a:gd name="T68" fmla="*/ 278 w 472"/>
                    <a:gd name="T69" fmla="*/ 58 h 347"/>
                    <a:gd name="T70" fmla="*/ 307 w 472"/>
                    <a:gd name="T71" fmla="*/ 75 h 347"/>
                    <a:gd name="T72" fmla="*/ 345 w 472"/>
                    <a:gd name="T73" fmla="*/ 96 h 347"/>
                    <a:gd name="T74" fmla="*/ 372 w 472"/>
                    <a:gd name="T75" fmla="*/ 125 h 347"/>
                    <a:gd name="T76" fmla="*/ 416 w 472"/>
                    <a:gd name="T77" fmla="*/ 123 h 347"/>
                    <a:gd name="T78" fmla="*/ 472 w 472"/>
                    <a:gd name="T79" fmla="*/ 140 h 347"/>
                    <a:gd name="T80" fmla="*/ 407 w 472"/>
                    <a:gd name="T81" fmla="*/ 219 h 347"/>
                    <a:gd name="T82" fmla="*/ 365 w 472"/>
                    <a:gd name="T83" fmla="*/ 255 h 347"/>
                    <a:gd name="T84" fmla="*/ 330 w 472"/>
                    <a:gd name="T85" fmla="*/ 282 h 347"/>
                    <a:gd name="T86" fmla="*/ 265 w 472"/>
                    <a:gd name="T87" fmla="*/ 336 h 347"/>
                    <a:gd name="T88" fmla="*/ 178 w 472"/>
                    <a:gd name="T89" fmla="*/ 278 h 3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472" h="347">
                      <a:moveTo>
                        <a:pt x="176" y="276"/>
                      </a:moveTo>
                      <a:lnTo>
                        <a:pt x="174" y="280"/>
                      </a:lnTo>
                      <a:lnTo>
                        <a:pt x="163" y="267"/>
                      </a:lnTo>
                      <a:lnTo>
                        <a:pt x="159" y="269"/>
                      </a:lnTo>
                      <a:lnTo>
                        <a:pt x="157" y="269"/>
                      </a:lnTo>
                      <a:lnTo>
                        <a:pt x="144" y="267"/>
                      </a:lnTo>
                      <a:lnTo>
                        <a:pt x="142" y="267"/>
                      </a:lnTo>
                      <a:lnTo>
                        <a:pt x="138" y="271"/>
                      </a:lnTo>
                      <a:lnTo>
                        <a:pt x="134" y="267"/>
                      </a:lnTo>
                      <a:lnTo>
                        <a:pt x="132" y="267"/>
                      </a:lnTo>
                      <a:lnTo>
                        <a:pt x="128" y="267"/>
                      </a:lnTo>
                      <a:lnTo>
                        <a:pt x="126" y="267"/>
                      </a:lnTo>
                      <a:lnTo>
                        <a:pt x="125" y="267"/>
                      </a:lnTo>
                      <a:lnTo>
                        <a:pt x="123" y="265"/>
                      </a:lnTo>
                      <a:lnTo>
                        <a:pt x="119" y="265"/>
                      </a:lnTo>
                      <a:lnTo>
                        <a:pt x="117" y="265"/>
                      </a:lnTo>
                      <a:lnTo>
                        <a:pt x="115" y="265"/>
                      </a:lnTo>
                      <a:lnTo>
                        <a:pt x="113" y="265"/>
                      </a:lnTo>
                      <a:lnTo>
                        <a:pt x="109" y="263"/>
                      </a:lnTo>
                      <a:lnTo>
                        <a:pt x="107" y="263"/>
                      </a:lnTo>
                      <a:lnTo>
                        <a:pt x="103" y="261"/>
                      </a:lnTo>
                      <a:lnTo>
                        <a:pt x="98" y="257"/>
                      </a:lnTo>
                      <a:lnTo>
                        <a:pt x="96" y="261"/>
                      </a:lnTo>
                      <a:lnTo>
                        <a:pt x="90" y="259"/>
                      </a:lnTo>
                      <a:lnTo>
                        <a:pt x="90" y="257"/>
                      </a:lnTo>
                      <a:lnTo>
                        <a:pt x="90" y="255"/>
                      </a:lnTo>
                      <a:lnTo>
                        <a:pt x="90" y="253"/>
                      </a:lnTo>
                      <a:lnTo>
                        <a:pt x="90" y="251"/>
                      </a:lnTo>
                      <a:lnTo>
                        <a:pt x="90" y="248"/>
                      </a:lnTo>
                      <a:lnTo>
                        <a:pt x="92" y="246"/>
                      </a:lnTo>
                      <a:lnTo>
                        <a:pt x="92" y="244"/>
                      </a:lnTo>
                      <a:lnTo>
                        <a:pt x="88" y="244"/>
                      </a:lnTo>
                      <a:lnTo>
                        <a:pt x="77" y="242"/>
                      </a:lnTo>
                      <a:lnTo>
                        <a:pt x="75" y="244"/>
                      </a:lnTo>
                      <a:lnTo>
                        <a:pt x="73" y="244"/>
                      </a:lnTo>
                      <a:lnTo>
                        <a:pt x="63" y="230"/>
                      </a:lnTo>
                      <a:lnTo>
                        <a:pt x="61" y="225"/>
                      </a:lnTo>
                      <a:lnTo>
                        <a:pt x="59" y="225"/>
                      </a:lnTo>
                      <a:lnTo>
                        <a:pt x="55" y="217"/>
                      </a:lnTo>
                      <a:lnTo>
                        <a:pt x="57" y="217"/>
                      </a:lnTo>
                      <a:lnTo>
                        <a:pt x="55" y="215"/>
                      </a:lnTo>
                      <a:lnTo>
                        <a:pt x="55" y="211"/>
                      </a:lnTo>
                      <a:lnTo>
                        <a:pt x="55" y="209"/>
                      </a:lnTo>
                      <a:lnTo>
                        <a:pt x="55" y="207"/>
                      </a:lnTo>
                      <a:lnTo>
                        <a:pt x="55" y="205"/>
                      </a:lnTo>
                      <a:lnTo>
                        <a:pt x="54" y="205"/>
                      </a:lnTo>
                      <a:lnTo>
                        <a:pt x="54" y="203"/>
                      </a:lnTo>
                      <a:lnTo>
                        <a:pt x="54" y="202"/>
                      </a:lnTo>
                      <a:lnTo>
                        <a:pt x="52" y="200"/>
                      </a:lnTo>
                      <a:lnTo>
                        <a:pt x="52" y="198"/>
                      </a:lnTo>
                      <a:lnTo>
                        <a:pt x="52" y="196"/>
                      </a:lnTo>
                      <a:lnTo>
                        <a:pt x="50" y="196"/>
                      </a:lnTo>
                      <a:lnTo>
                        <a:pt x="50" y="194"/>
                      </a:lnTo>
                      <a:lnTo>
                        <a:pt x="50" y="192"/>
                      </a:lnTo>
                      <a:lnTo>
                        <a:pt x="48" y="192"/>
                      </a:lnTo>
                      <a:lnTo>
                        <a:pt x="48" y="190"/>
                      </a:lnTo>
                      <a:lnTo>
                        <a:pt x="48" y="188"/>
                      </a:lnTo>
                      <a:lnTo>
                        <a:pt x="46" y="188"/>
                      </a:lnTo>
                      <a:lnTo>
                        <a:pt x="46" y="186"/>
                      </a:lnTo>
                      <a:lnTo>
                        <a:pt x="46" y="184"/>
                      </a:lnTo>
                      <a:lnTo>
                        <a:pt x="44" y="184"/>
                      </a:lnTo>
                      <a:lnTo>
                        <a:pt x="44" y="182"/>
                      </a:lnTo>
                      <a:lnTo>
                        <a:pt x="44" y="180"/>
                      </a:lnTo>
                      <a:lnTo>
                        <a:pt x="42" y="180"/>
                      </a:lnTo>
                      <a:lnTo>
                        <a:pt x="42" y="178"/>
                      </a:lnTo>
                      <a:lnTo>
                        <a:pt x="42" y="177"/>
                      </a:lnTo>
                      <a:lnTo>
                        <a:pt x="40" y="173"/>
                      </a:lnTo>
                      <a:lnTo>
                        <a:pt x="38" y="169"/>
                      </a:lnTo>
                      <a:lnTo>
                        <a:pt x="36" y="169"/>
                      </a:lnTo>
                      <a:lnTo>
                        <a:pt x="36" y="167"/>
                      </a:lnTo>
                      <a:lnTo>
                        <a:pt x="34" y="165"/>
                      </a:lnTo>
                      <a:lnTo>
                        <a:pt x="32" y="163"/>
                      </a:lnTo>
                      <a:lnTo>
                        <a:pt x="25" y="152"/>
                      </a:lnTo>
                      <a:lnTo>
                        <a:pt x="23" y="148"/>
                      </a:lnTo>
                      <a:lnTo>
                        <a:pt x="21" y="144"/>
                      </a:lnTo>
                      <a:lnTo>
                        <a:pt x="19" y="142"/>
                      </a:lnTo>
                      <a:lnTo>
                        <a:pt x="13" y="132"/>
                      </a:lnTo>
                      <a:lnTo>
                        <a:pt x="2" y="109"/>
                      </a:lnTo>
                      <a:lnTo>
                        <a:pt x="0" y="106"/>
                      </a:lnTo>
                      <a:lnTo>
                        <a:pt x="0" y="104"/>
                      </a:lnTo>
                      <a:lnTo>
                        <a:pt x="0" y="100"/>
                      </a:lnTo>
                      <a:lnTo>
                        <a:pt x="0" y="98"/>
                      </a:lnTo>
                      <a:lnTo>
                        <a:pt x="0" y="94"/>
                      </a:lnTo>
                      <a:lnTo>
                        <a:pt x="0" y="88"/>
                      </a:lnTo>
                      <a:lnTo>
                        <a:pt x="29" y="75"/>
                      </a:lnTo>
                      <a:lnTo>
                        <a:pt x="36" y="88"/>
                      </a:lnTo>
                      <a:lnTo>
                        <a:pt x="48" y="84"/>
                      </a:lnTo>
                      <a:lnTo>
                        <a:pt x="54" y="92"/>
                      </a:lnTo>
                      <a:lnTo>
                        <a:pt x="61" y="88"/>
                      </a:lnTo>
                      <a:lnTo>
                        <a:pt x="55" y="79"/>
                      </a:lnTo>
                      <a:lnTo>
                        <a:pt x="75" y="69"/>
                      </a:lnTo>
                      <a:lnTo>
                        <a:pt x="67" y="54"/>
                      </a:lnTo>
                      <a:lnTo>
                        <a:pt x="115" y="29"/>
                      </a:lnTo>
                      <a:lnTo>
                        <a:pt x="123" y="29"/>
                      </a:lnTo>
                      <a:lnTo>
                        <a:pt x="163" y="23"/>
                      </a:lnTo>
                      <a:lnTo>
                        <a:pt x="167" y="21"/>
                      </a:lnTo>
                      <a:lnTo>
                        <a:pt x="173" y="19"/>
                      </a:lnTo>
                      <a:lnTo>
                        <a:pt x="257" y="0"/>
                      </a:lnTo>
                      <a:lnTo>
                        <a:pt x="257" y="2"/>
                      </a:lnTo>
                      <a:lnTo>
                        <a:pt x="267" y="25"/>
                      </a:lnTo>
                      <a:lnTo>
                        <a:pt x="269" y="27"/>
                      </a:lnTo>
                      <a:lnTo>
                        <a:pt x="269" y="33"/>
                      </a:lnTo>
                      <a:lnTo>
                        <a:pt x="249" y="42"/>
                      </a:lnTo>
                      <a:lnTo>
                        <a:pt x="257" y="46"/>
                      </a:lnTo>
                      <a:lnTo>
                        <a:pt x="278" y="58"/>
                      </a:lnTo>
                      <a:lnTo>
                        <a:pt x="286" y="61"/>
                      </a:lnTo>
                      <a:lnTo>
                        <a:pt x="301" y="71"/>
                      </a:lnTo>
                      <a:lnTo>
                        <a:pt x="307" y="75"/>
                      </a:lnTo>
                      <a:lnTo>
                        <a:pt x="324" y="82"/>
                      </a:lnTo>
                      <a:lnTo>
                        <a:pt x="332" y="88"/>
                      </a:lnTo>
                      <a:lnTo>
                        <a:pt x="345" y="96"/>
                      </a:lnTo>
                      <a:lnTo>
                        <a:pt x="351" y="98"/>
                      </a:lnTo>
                      <a:lnTo>
                        <a:pt x="374" y="111"/>
                      </a:lnTo>
                      <a:lnTo>
                        <a:pt x="372" y="125"/>
                      </a:lnTo>
                      <a:lnTo>
                        <a:pt x="372" y="134"/>
                      </a:lnTo>
                      <a:lnTo>
                        <a:pt x="401" y="127"/>
                      </a:lnTo>
                      <a:lnTo>
                        <a:pt x="416" y="123"/>
                      </a:lnTo>
                      <a:lnTo>
                        <a:pt x="466" y="107"/>
                      </a:lnTo>
                      <a:lnTo>
                        <a:pt x="468" y="129"/>
                      </a:lnTo>
                      <a:lnTo>
                        <a:pt x="472" y="140"/>
                      </a:lnTo>
                      <a:lnTo>
                        <a:pt x="441" y="180"/>
                      </a:lnTo>
                      <a:lnTo>
                        <a:pt x="428" y="194"/>
                      </a:lnTo>
                      <a:lnTo>
                        <a:pt x="407" y="219"/>
                      </a:lnTo>
                      <a:lnTo>
                        <a:pt x="397" y="226"/>
                      </a:lnTo>
                      <a:lnTo>
                        <a:pt x="374" y="246"/>
                      </a:lnTo>
                      <a:lnTo>
                        <a:pt x="365" y="255"/>
                      </a:lnTo>
                      <a:lnTo>
                        <a:pt x="357" y="259"/>
                      </a:lnTo>
                      <a:lnTo>
                        <a:pt x="338" y="276"/>
                      </a:lnTo>
                      <a:lnTo>
                        <a:pt x="330" y="282"/>
                      </a:lnTo>
                      <a:lnTo>
                        <a:pt x="284" y="321"/>
                      </a:lnTo>
                      <a:lnTo>
                        <a:pt x="278" y="324"/>
                      </a:lnTo>
                      <a:lnTo>
                        <a:pt x="265" y="336"/>
                      </a:lnTo>
                      <a:lnTo>
                        <a:pt x="249" y="347"/>
                      </a:lnTo>
                      <a:lnTo>
                        <a:pt x="178" y="280"/>
                      </a:lnTo>
                      <a:lnTo>
                        <a:pt x="178" y="278"/>
                      </a:lnTo>
                      <a:lnTo>
                        <a:pt x="176" y="276"/>
                      </a:lnTo>
                      <a:close/>
                    </a:path>
                  </a:pathLst>
                </a:custGeom>
                <a:solidFill>
                  <a:srgbClr val="902C2C"/>
                </a:solidFill>
                <a:ln w="3175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de-DE" sz="1800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grpSp>
              <p:nvGrpSpPr>
                <p:cNvPr id="22" name="Gruppieren 21"/>
                <p:cNvGrpSpPr/>
                <p:nvPr/>
              </p:nvGrpSpPr>
              <p:grpSpPr>
                <a:xfrm>
                  <a:off x="2292837" y="1347788"/>
                  <a:ext cx="3630053" cy="3125787"/>
                  <a:chOff x="2292837" y="1347788"/>
                  <a:chExt cx="3630053" cy="3125787"/>
                </a:xfrm>
              </p:grpSpPr>
              <p:sp>
                <p:nvSpPr>
                  <p:cNvPr id="23" name="Freeform 8"/>
                  <p:cNvSpPr>
                    <a:spLocks/>
                  </p:cNvSpPr>
                  <p:nvPr/>
                </p:nvSpPr>
                <p:spPr bwMode="auto">
                  <a:xfrm>
                    <a:off x="4241800" y="1347788"/>
                    <a:ext cx="1360488" cy="771525"/>
                  </a:xfrm>
                  <a:custGeom>
                    <a:avLst/>
                    <a:gdLst>
                      <a:gd name="T0" fmla="*/ 624 w 1071"/>
                      <a:gd name="T1" fmla="*/ 444 h 607"/>
                      <a:gd name="T2" fmla="*/ 501 w 1071"/>
                      <a:gd name="T3" fmla="*/ 474 h 607"/>
                      <a:gd name="T4" fmla="*/ 434 w 1071"/>
                      <a:gd name="T5" fmla="*/ 501 h 607"/>
                      <a:gd name="T6" fmla="*/ 432 w 1071"/>
                      <a:gd name="T7" fmla="*/ 515 h 607"/>
                      <a:gd name="T8" fmla="*/ 428 w 1071"/>
                      <a:gd name="T9" fmla="*/ 522 h 607"/>
                      <a:gd name="T10" fmla="*/ 430 w 1071"/>
                      <a:gd name="T11" fmla="*/ 530 h 607"/>
                      <a:gd name="T12" fmla="*/ 434 w 1071"/>
                      <a:gd name="T13" fmla="*/ 538 h 607"/>
                      <a:gd name="T14" fmla="*/ 445 w 1071"/>
                      <a:gd name="T15" fmla="*/ 547 h 607"/>
                      <a:gd name="T16" fmla="*/ 455 w 1071"/>
                      <a:gd name="T17" fmla="*/ 563 h 607"/>
                      <a:gd name="T18" fmla="*/ 436 w 1071"/>
                      <a:gd name="T19" fmla="*/ 588 h 607"/>
                      <a:gd name="T20" fmla="*/ 422 w 1071"/>
                      <a:gd name="T21" fmla="*/ 570 h 607"/>
                      <a:gd name="T22" fmla="*/ 393 w 1071"/>
                      <a:gd name="T23" fmla="*/ 567 h 607"/>
                      <a:gd name="T24" fmla="*/ 324 w 1071"/>
                      <a:gd name="T25" fmla="*/ 588 h 607"/>
                      <a:gd name="T26" fmla="*/ 282 w 1071"/>
                      <a:gd name="T27" fmla="*/ 605 h 607"/>
                      <a:gd name="T28" fmla="*/ 259 w 1071"/>
                      <a:gd name="T29" fmla="*/ 607 h 607"/>
                      <a:gd name="T30" fmla="*/ 232 w 1071"/>
                      <a:gd name="T31" fmla="*/ 599 h 607"/>
                      <a:gd name="T32" fmla="*/ 196 w 1071"/>
                      <a:gd name="T33" fmla="*/ 584 h 607"/>
                      <a:gd name="T34" fmla="*/ 197 w 1071"/>
                      <a:gd name="T35" fmla="*/ 561 h 607"/>
                      <a:gd name="T36" fmla="*/ 201 w 1071"/>
                      <a:gd name="T37" fmla="*/ 536 h 607"/>
                      <a:gd name="T38" fmla="*/ 215 w 1071"/>
                      <a:gd name="T39" fmla="*/ 459 h 607"/>
                      <a:gd name="T40" fmla="*/ 182 w 1071"/>
                      <a:gd name="T41" fmla="*/ 448 h 607"/>
                      <a:gd name="T42" fmla="*/ 107 w 1071"/>
                      <a:gd name="T43" fmla="*/ 409 h 607"/>
                      <a:gd name="T44" fmla="*/ 105 w 1071"/>
                      <a:gd name="T45" fmla="*/ 394 h 607"/>
                      <a:gd name="T46" fmla="*/ 100 w 1071"/>
                      <a:gd name="T47" fmla="*/ 377 h 607"/>
                      <a:gd name="T48" fmla="*/ 94 w 1071"/>
                      <a:gd name="T49" fmla="*/ 363 h 607"/>
                      <a:gd name="T50" fmla="*/ 88 w 1071"/>
                      <a:gd name="T51" fmla="*/ 350 h 607"/>
                      <a:gd name="T52" fmla="*/ 53 w 1071"/>
                      <a:gd name="T53" fmla="*/ 321 h 607"/>
                      <a:gd name="T54" fmla="*/ 38 w 1071"/>
                      <a:gd name="T55" fmla="*/ 302 h 607"/>
                      <a:gd name="T56" fmla="*/ 55 w 1071"/>
                      <a:gd name="T57" fmla="*/ 231 h 607"/>
                      <a:gd name="T58" fmla="*/ 57 w 1071"/>
                      <a:gd name="T59" fmla="*/ 213 h 607"/>
                      <a:gd name="T60" fmla="*/ 53 w 1071"/>
                      <a:gd name="T61" fmla="*/ 192 h 607"/>
                      <a:gd name="T62" fmla="*/ 11 w 1071"/>
                      <a:gd name="T63" fmla="*/ 60 h 607"/>
                      <a:gd name="T64" fmla="*/ 0 w 1071"/>
                      <a:gd name="T65" fmla="*/ 31 h 607"/>
                      <a:gd name="T66" fmla="*/ 0 w 1071"/>
                      <a:gd name="T67" fmla="*/ 19 h 607"/>
                      <a:gd name="T68" fmla="*/ 4 w 1071"/>
                      <a:gd name="T69" fmla="*/ 2 h 607"/>
                      <a:gd name="T70" fmla="*/ 30 w 1071"/>
                      <a:gd name="T71" fmla="*/ 0 h 607"/>
                      <a:gd name="T72" fmla="*/ 476 w 1071"/>
                      <a:gd name="T73" fmla="*/ 16 h 607"/>
                      <a:gd name="T74" fmla="*/ 660 w 1071"/>
                      <a:gd name="T75" fmla="*/ 23 h 607"/>
                      <a:gd name="T76" fmla="*/ 808 w 1071"/>
                      <a:gd name="T77" fmla="*/ 35 h 607"/>
                      <a:gd name="T78" fmla="*/ 879 w 1071"/>
                      <a:gd name="T79" fmla="*/ 52 h 607"/>
                      <a:gd name="T80" fmla="*/ 912 w 1071"/>
                      <a:gd name="T81" fmla="*/ 92 h 607"/>
                      <a:gd name="T82" fmla="*/ 971 w 1071"/>
                      <a:gd name="T83" fmla="*/ 167 h 607"/>
                      <a:gd name="T84" fmla="*/ 1012 w 1071"/>
                      <a:gd name="T85" fmla="*/ 219 h 607"/>
                      <a:gd name="T86" fmla="*/ 1039 w 1071"/>
                      <a:gd name="T87" fmla="*/ 242 h 607"/>
                      <a:gd name="T88" fmla="*/ 1037 w 1071"/>
                      <a:gd name="T89" fmla="*/ 265 h 607"/>
                      <a:gd name="T90" fmla="*/ 1052 w 1071"/>
                      <a:gd name="T91" fmla="*/ 315 h 607"/>
                      <a:gd name="T92" fmla="*/ 1067 w 1071"/>
                      <a:gd name="T93" fmla="*/ 342 h 607"/>
                      <a:gd name="T94" fmla="*/ 1058 w 1071"/>
                      <a:gd name="T95" fmla="*/ 346 h 607"/>
                      <a:gd name="T96" fmla="*/ 1031 w 1071"/>
                      <a:gd name="T97" fmla="*/ 352 h 6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1071" h="607">
                        <a:moveTo>
                          <a:pt x="1017" y="355"/>
                        </a:moveTo>
                        <a:lnTo>
                          <a:pt x="749" y="417"/>
                        </a:lnTo>
                        <a:lnTo>
                          <a:pt x="624" y="444"/>
                        </a:lnTo>
                        <a:lnTo>
                          <a:pt x="530" y="467"/>
                        </a:lnTo>
                        <a:lnTo>
                          <a:pt x="514" y="471"/>
                        </a:lnTo>
                        <a:lnTo>
                          <a:pt x="501" y="474"/>
                        </a:lnTo>
                        <a:lnTo>
                          <a:pt x="489" y="478"/>
                        </a:lnTo>
                        <a:lnTo>
                          <a:pt x="445" y="498"/>
                        </a:lnTo>
                        <a:lnTo>
                          <a:pt x="434" y="501"/>
                        </a:lnTo>
                        <a:lnTo>
                          <a:pt x="439" y="511"/>
                        </a:lnTo>
                        <a:lnTo>
                          <a:pt x="434" y="513"/>
                        </a:lnTo>
                        <a:lnTo>
                          <a:pt x="432" y="515"/>
                        </a:lnTo>
                        <a:lnTo>
                          <a:pt x="430" y="517"/>
                        </a:lnTo>
                        <a:lnTo>
                          <a:pt x="430" y="519"/>
                        </a:lnTo>
                        <a:lnTo>
                          <a:pt x="428" y="522"/>
                        </a:lnTo>
                        <a:lnTo>
                          <a:pt x="428" y="524"/>
                        </a:lnTo>
                        <a:lnTo>
                          <a:pt x="428" y="528"/>
                        </a:lnTo>
                        <a:lnTo>
                          <a:pt x="430" y="530"/>
                        </a:lnTo>
                        <a:lnTo>
                          <a:pt x="430" y="532"/>
                        </a:lnTo>
                        <a:lnTo>
                          <a:pt x="432" y="536"/>
                        </a:lnTo>
                        <a:lnTo>
                          <a:pt x="434" y="538"/>
                        </a:lnTo>
                        <a:lnTo>
                          <a:pt x="438" y="540"/>
                        </a:lnTo>
                        <a:lnTo>
                          <a:pt x="441" y="544"/>
                        </a:lnTo>
                        <a:lnTo>
                          <a:pt x="445" y="547"/>
                        </a:lnTo>
                        <a:lnTo>
                          <a:pt x="451" y="555"/>
                        </a:lnTo>
                        <a:lnTo>
                          <a:pt x="453" y="559"/>
                        </a:lnTo>
                        <a:lnTo>
                          <a:pt x="455" y="563"/>
                        </a:lnTo>
                        <a:lnTo>
                          <a:pt x="457" y="569"/>
                        </a:lnTo>
                        <a:lnTo>
                          <a:pt x="461" y="580"/>
                        </a:lnTo>
                        <a:lnTo>
                          <a:pt x="436" y="588"/>
                        </a:lnTo>
                        <a:lnTo>
                          <a:pt x="434" y="580"/>
                        </a:lnTo>
                        <a:lnTo>
                          <a:pt x="428" y="574"/>
                        </a:lnTo>
                        <a:lnTo>
                          <a:pt x="422" y="570"/>
                        </a:lnTo>
                        <a:lnTo>
                          <a:pt x="416" y="569"/>
                        </a:lnTo>
                        <a:lnTo>
                          <a:pt x="407" y="567"/>
                        </a:lnTo>
                        <a:lnTo>
                          <a:pt x="393" y="567"/>
                        </a:lnTo>
                        <a:lnTo>
                          <a:pt x="378" y="569"/>
                        </a:lnTo>
                        <a:lnTo>
                          <a:pt x="365" y="572"/>
                        </a:lnTo>
                        <a:lnTo>
                          <a:pt x="324" y="588"/>
                        </a:lnTo>
                        <a:lnTo>
                          <a:pt x="309" y="595"/>
                        </a:lnTo>
                        <a:lnTo>
                          <a:pt x="294" y="601"/>
                        </a:lnTo>
                        <a:lnTo>
                          <a:pt x="282" y="605"/>
                        </a:lnTo>
                        <a:lnTo>
                          <a:pt x="272" y="607"/>
                        </a:lnTo>
                        <a:lnTo>
                          <a:pt x="263" y="607"/>
                        </a:lnTo>
                        <a:lnTo>
                          <a:pt x="259" y="607"/>
                        </a:lnTo>
                        <a:lnTo>
                          <a:pt x="249" y="607"/>
                        </a:lnTo>
                        <a:lnTo>
                          <a:pt x="238" y="603"/>
                        </a:lnTo>
                        <a:lnTo>
                          <a:pt x="232" y="599"/>
                        </a:lnTo>
                        <a:lnTo>
                          <a:pt x="213" y="588"/>
                        </a:lnTo>
                        <a:lnTo>
                          <a:pt x="203" y="586"/>
                        </a:lnTo>
                        <a:lnTo>
                          <a:pt x="196" y="584"/>
                        </a:lnTo>
                        <a:lnTo>
                          <a:pt x="190" y="576"/>
                        </a:lnTo>
                        <a:lnTo>
                          <a:pt x="196" y="565"/>
                        </a:lnTo>
                        <a:lnTo>
                          <a:pt x="197" y="561"/>
                        </a:lnTo>
                        <a:lnTo>
                          <a:pt x="199" y="542"/>
                        </a:lnTo>
                        <a:lnTo>
                          <a:pt x="201" y="538"/>
                        </a:lnTo>
                        <a:lnTo>
                          <a:pt x="201" y="536"/>
                        </a:lnTo>
                        <a:lnTo>
                          <a:pt x="215" y="471"/>
                        </a:lnTo>
                        <a:lnTo>
                          <a:pt x="213" y="469"/>
                        </a:lnTo>
                        <a:lnTo>
                          <a:pt x="215" y="459"/>
                        </a:lnTo>
                        <a:lnTo>
                          <a:pt x="207" y="457"/>
                        </a:lnTo>
                        <a:lnTo>
                          <a:pt x="196" y="451"/>
                        </a:lnTo>
                        <a:lnTo>
                          <a:pt x="182" y="448"/>
                        </a:lnTo>
                        <a:lnTo>
                          <a:pt x="107" y="411"/>
                        </a:lnTo>
                        <a:lnTo>
                          <a:pt x="109" y="409"/>
                        </a:lnTo>
                        <a:lnTo>
                          <a:pt x="107" y="409"/>
                        </a:lnTo>
                        <a:lnTo>
                          <a:pt x="107" y="403"/>
                        </a:lnTo>
                        <a:lnTo>
                          <a:pt x="105" y="400"/>
                        </a:lnTo>
                        <a:lnTo>
                          <a:pt x="105" y="394"/>
                        </a:lnTo>
                        <a:lnTo>
                          <a:pt x="103" y="386"/>
                        </a:lnTo>
                        <a:lnTo>
                          <a:pt x="100" y="378"/>
                        </a:lnTo>
                        <a:lnTo>
                          <a:pt x="100" y="377"/>
                        </a:lnTo>
                        <a:lnTo>
                          <a:pt x="100" y="375"/>
                        </a:lnTo>
                        <a:lnTo>
                          <a:pt x="96" y="369"/>
                        </a:lnTo>
                        <a:lnTo>
                          <a:pt x="94" y="363"/>
                        </a:lnTo>
                        <a:lnTo>
                          <a:pt x="96" y="363"/>
                        </a:lnTo>
                        <a:lnTo>
                          <a:pt x="92" y="355"/>
                        </a:lnTo>
                        <a:lnTo>
                          <a:pt x="88" y="350"/>
                        </a:lnTo>
                        <a:lnTo>
                          <a:pt x="80" y="338"/>
                        </a:lnTo>
                        <a:lnTo>
                          <a:pt x="71" y="330"/>
                        </a:lnTo>
                        <a:lnTo>
                          <a:pt x="53" y="321"/>
                        </a:lnTo>
                        <a:lnTo>
                          <a:pt x="40" y="315"/>
                        </a:lnTo>
                        <a:lnTo>
                          <a:pt x="34" y="315"/>
                        </a:lnTo>
                        <a:lnTo>
                          <a:pt x="38" y="302"/>
                        </a:lnTo>
                        <a:lnTo>
                          <a:pt x="40" y="296"/>
                        </a:lnTo>
                        <a:lnTo>
                          <a:pt x="42" y="288"/>
                        </a:lnTo>
                        <a:lnTo>
                          <a:pt x="55" y="231"/>
                        </a:lnTo>
                        <a:lnTo>
                          <a:pt x="57" y="225"/>
                        </a:lnTo>
                        <a:lnTo>
                          <a:pt x="57" y="219"/>
                        </a:lnTo>
                        <a:lnTo>
                          <a:pt x="57" y="213"/>
                        </a:lnTo>
                        <a:lnTo>
                          <a:pt x="57" y="211"/>
                        </a:lnTo>
                        <a:lnTo>
                          <a:pt x="52" y="192"/>
                        </a:lnTo>
                        <a:lnTo>
                          <a:pt x="53" y="192"/>
                        </a:lnTo>
                        <a:lnTo>
                          <a:pt x="55" y="192"/>
                        </a:lnTo>
                        <a:lnTo>
                          <a:pt x="17" y="71"/>
                        </a:lnTo>
                        <a:lnTo>
                          <a:pt x="11" y="60"/>
                        </a:lnTo>
                        <a:lnTo>
                          <a:pt x="7" y="48"/>
                        </a:lnTo>
                        <a:lnTo>
                          <a:pt x="5" y="42"/>
                        </a:lnTo>
                        <a:lnTo>
                          <a:pt x="0" y="31"/>
                        </a:lnTo>
                        <a:lnTo>
                          <a:pt x="0" y="25"/>
                        </a:lnTo>
                        <a:lnTo>
                          <a:pt x="0" y="21"/>
                        </a:lnTo>
                        <a:lnTo>
                          <a:pt x="0" y="19"/>
                        </a:lnTo>
                        <a:lnTo>
                          <a:pt x="2" y="4"/>
                        </a:lnTo>
                        <a:lnTo>
                          <a:pt x="0" y="2"/>
                        </a:lnTo>
                        <a:lnTo>
                          <a:pt x="4" y="2"/>
                        </a:lnTo>
                        <a:lnTo>
                          <a:pt x="5" y="2"/>
                        </a:lnTo>
                        <a:lnTo>
                          <a:pt x="5" y="0"/>
                        </a:lnTo>
                        <a:lnTo>
                          <a:pt x="30" y="0"/>
                        </a:lnTo>
                        <a:lnTo>
                          <a:pt x="30" y="2"/>
                        </a:lnTo>
                        <a:lnTo>
                          <a:pt x="468" y="16"/>
                        </a:lnTo>
                        <a:lnTo>
                          <a:pt x="476" y="16"/>
                        </a:lnTo>
                        <a:lnTo>
                          <a:pt x="559" y="19"/>
                        </a:lnTo>
                        <a:lnTo>
                          <a:pt x="570" y="19"/>
                        </a:lnTo>
                        <a:lnTo>
                          <a:pt x="660" y="23"/>
                        </a:lnTo>
                        <a:lnTo>
                          <a:pt x="729" y="29"/>
                        </a:lnTo>
                        <a:lnTo>
                          <a:pt x="775" y="33"/>
                        </a:lnTo>
                        <a:lnTo>
                          <a:pt x="808" y="35"/>
                        </a:lnTo>
                        <a:lnTo>
                          <a:pt x="818" y="35"/>
                        </a:lnTo>
                        <a:lnTo>
                          <a:pt x="870" y="39"/>
                        </a:lnTo>
                        <a:lnTo>
                          <a:pt x="879" y="52"/>
                        </a:lnTo>
                        <a:lnTo>
                          <a:pt x="889" y="62"/>
                        </a:lnTo>
                        <a:lnTo>
                          <a:pt x="896" y="71"/>
                        </a:lnTo>
                        <a:lnTo>
                          <a:pt x="912" y="92"/>
                        </a:lnTo>
                        <a:lnTo>
                          <a:pt x="948" y="137"/>
                        </a:lnTo>
                        <a:lnTo>
                          <a:pt x="956" y="148"/>
                        </a:lnTo>
                        <a:lnTo>
                          <a:pt x="971" y="167"/>
                        </a:lnTo>
                        <a:lnTo>
                          <a:pt x="998" y="204"/>
                        </a:lnTo>
                        <a:lnTo>
                          <a:pt x="1004" y="211"/>
                        </a:lnTo>
                        <a:lnTo>
                          <a:pt x="1012" y="219"/>
                        </a:lnTo>
                        <a:lnTo>
                          <a:pt x="1017" y="227"/>
                        </a:lnTo>
                        <a:lnTo>
                          <a:pt x="1025" y="233"/>
                        </a:lnTo>
                        <a:lnTo>
                          <a:pt x="1039" y="242"/>
                        </a:lnTo>
                        <a:lnTo>
                          <a:pt x="1039" y="244"/>
                        </a:lnTo>
                        <a:lnTo>
                          <a:pt x="1037" y="259"/>
                        </a:lnTo>
                        <a:lnTo>
                          <a:pt x="1037" y="265"/>
                        </a:lnTo>
                        <a:lnTo>
                          <a:pt x="1035" y="277"/>
                        </a:lnTo>
                        <a:lnTo>
                          <a:pt x="1035" y="294"/>
                        </a:lnTo>
                        <a:lnTo>
                          <a:pt x="1052" y="315"/>
                        </a:lnTo>
                        <a:lnTo>
                          <a:pt x="1060" y="327"/>
                        </a:lnTo>
                        <a:lnTo>
                          <a:pt x="1071" y="340"/>
                        </a:lnTo>
                        <a:lnTo>
                          <a:pt x="1067" y="342"/>
                        </a:lnTo>
                        <a:lnTo>
                          <a:pt x="1064" y="342"/>
                        </a:lnTo>
                        <a:lnTo>
                          <a:pt x="1062" y="344"/>
                        </a:lnTo>
                        <a:lnTo>
                          <a:pt x="1058" y="346"/>
                        </a:lnTo>
                        <a:lnTo>
                          <a:pt x="1054" y="346"/>
                        </a:lnTo>
                        <a:lnTo>
                          <a:pt x="1042" y="350"/>
                        </a:lnTo>
                        <a:lnTo>
                          <a:pt x="1031" y="352"/>
                        </a:lnTo>
                        <a:lnTo>
                          <a:pt x="1025" y="352"/>
                        </a:lnTo>
                        <a:lnTo>
                          <a:pt x="1017" y="355"/>
                        </a:lnTo>
                        <a:close/>
                      </a:path>
                    </a:pathLst>
                  </a:custGeom>
                  <a:solidFill>
                    <a:srgbClr val="C0504D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4" name="Freeform 9"/>
                  <p:cNvSpPr>
                    <a:spLocks/>
                  </p:cNvSpPr>
                  <p:nvPr/>
                </p:nvSpPr>
                <p:spPr bwMode="auto">
                  <a:xfrm>
                    <a:off x="2813050" y="2220913"/>
                    <a:ext cx="1503363" cy="1419225"/>
                  </a:xfrm>
                  <a:custGeom>
                    <a:avLst/>
                    <a:gdLst>
                      <a:gd name="T0" fmla="*/ 926 w 1185"/>
                      <a:gd name="T1" fmla="*/ 537 h 1117"/>
                      <a:gd name="T2" fmla="*/ 993 w 1185"/>
                      <a:gd name="T3" fmla="*/ 591 h 1117"/>
                      <a:gd name="T4" fmla="*/ 1016 w 1185"/>
                      <a:gd name="T5" fmla="*/ 637 h 1117"/>
                      <a:gd name="T6" fmla="*/ 1032 w 1185"/>
                      <a:gd name="T7" fmla="*/ 697 h 1117"/>
                      <a:gd name="T8" fmla="*/ 1053 w 1185"/>
                      <a:gd name="T9" fmla="*/ 752 h 1117"/>
                      <a:gd name="T10" fmla="*/ 1083 w 1185"/>
                      <a:gd name="T11" fmla="*/ 795 h 1117"/>
                      <a:gd name="T12" fmla="*/ 1114 w 1185"/>
                      <a:gd name="T13" fmla="*/ 812 h 1117"/>
                      <a:gd name="T14" fmla="*/ 1156 w 1185"/>
                      <a:gd name="T15" fmla="*/ 837 h 1117"/>
                      <a:gd name="T16" fmla="*/ 1170 w 1185"/>
                      <a:gd name="T17" fmla="*/ 850 h 1117"/>
                      <a:gd name="T18" fmla="*/ 1135 w 1185"/>
                      <a:gd name="T19" fmla="*/ 881 h 1117"/>
                      <a:gd name="T20" fmla="*/ 1010 w 1185"/>
                      <a:gd name="T21" fmla="*/ 1063 h 1117"/>
                      <a:gd name="T22" fmla="*/ 959 w 1185"/>
                      <a:gd name="T23" fmla="*/ 1117 h 1117"/>
                      <a:gd name="T24" fmla="*/ 953 w 1185"/>
                      <a:gd name="T25" fmla="*/ 1109 h 1117"/>
                      <a:gd name="T26" fmla="*/ 947 w 1185"/>
                      <a:gd name="T27" fmla="*/ 1106 h 1117"/>
                      <a:gd name="T28" fmla="*/ 928 w 1185"/>
                      <a:gd name="T29" fmla="*/ 1094 h 1117"/>
                      <a:gd name="T30" fmla="*/ 891 w 1185"/>
                      <a:gd name="T31" fmla="*/ 1038 h 1117"/>
                      <a:gd name="T32" fmla="*/ 847 w 1185"/>
                      <a:gd name="T33" fmla="*/ 914 h 1117"/>
                      <a:gd name="T34" fmla="*/ 795 w 1185"/>
                      <a:gd name="T35" fmla="*/ 745 h 1117"/>
                      <a:gd name="T36" fmla="*/ 820 w 1185"/>
                      <a:gd name="T37" fmla="*/ 639 h 1117"/>
                      <a:gd name="T38" fmla="*/ 721 w 1185"/>
                      <a:gd name="T39" fmla="*/ 641 h 1117"/>
                      <a:gd name="T40" fmla="*/ 536 w 1185"/>
                      <a:gd name="T41" fmla="*/ 656 h 1117"/>
                      <a:gd name="T42" fmla="*/ 121 w 1185"/>
                      <a:gd name="T43" fmla="*/ 700 h 1117"/>
                      <a:gd name="T44" fmla="*/ 56 w 1185"/>
                      <a:gd name="T45" fmla="*/ 712 h 1117"/>
                      <a:gd name="T46" fmla="*/ 54 w 1185"/>
                      <a:gd name="T47" fmla="*/ 702 h 1117"/>
                      <a:gd name="T48" fmla="*/ 0 w 1185"/>
                      <a:gd name="T49" fmla="*/ 629 h 1117"/>
                      <a:gd name="T50" fmla="*/ 66 w 1185"/>
                      <a:gd name="T51" fmla="*/ 505 h 1117"/>
                      <a:gd name="T52" fmla="*/ 100 w 1185"/>
                      <a:gd name="T53" fmla="*/ 508 h 1117"/>
                      <a:gd name="T54" fmla="*/ 127 w 1185"/>
                      <a:gd name="T55" fmla="*/ 503 h 1117"/>
                      <a:gd name="T56" fmla="*/ 116 w 1185"/>
                      <a:gd name="T57" fmla="*/ 493 h 1117"/>
                      <a:gd name="T58" fmla="*/ 146 w 1185"/>
                      <a:gd name="T59" fmla="*/ 426 h 1117"/>
                      <a:gd name="T60" fmla="*/ 183 w 1185"/>
                      <a:gd name="T61" fmla="*/ 384 h 1117"/>
                      <a:gd name="T62" fmla="*/ 223 w 1185"/>
                      <a:gd name="T63" fmla="*/ 376 h 1117"/>
                      <a:gd name="T64" fmla="*/ 196 w 1185"/>
                      <a:gd name="T65" fmla="*/ 236 h 1117"/>
                      <a:gd name="T66" fmla="*/ 204 w 1185"/>
                      <a:gd name="T67" fmla="*/ 105 h 1117"/>
                      <a:gd name="T68" fmla="*/ 240 w 1185"/>
                      <a:gd name="T69" fmla="*/ 17 h 1117"/>
                      <a:gd name="T70" fmla="*/ 264 w 1185"/>
                      <a:gd name="T71" fmla="*/ 5 h 1117"/>
                      <a:gd name="T72" fmla="*/ 340 w 1185"/>
                      <a:gd name="T73" fmla="*/ 17 h 1117"/>
                      <a:gd name="T74" fmla="*/ 406 w 1185"/>
                      <a:gd name="T75" fmla="*/ 11 h 1117"/>
                      <a:gd name="T76" fmla="*/ 479 w 1185"/>
                      <a:gd name="T77" fmla="*/ 5 h 1117"/>
                      <a:gd name="T78" fmla="*/ 553 w 1185"/>
                      <a:gd name="T79" fmla="*/ 5 h 1117"/>
                      <a:gd name="T80" fmla="*/ 584 w 1185"/>
                      <a:gd name="T81" fmla="*/ 9 h 1117"/>
                      <a:gd name="T82" fmla="*/ 642 w 1185"/>
                      <a:gd name="T83" fmla="*/ 32 h 1117"/>
                      <a:gd name="T84" fmla="*/ 688 w 1185"/>
                      <a:gd name="T85" fmla="*/ 51 h 1117"/>
                      <a:gd name="T86" fmla="*/ 772 w 1185"/>
                      <a:gd name="T87" fmla="*/ 140 h 1117"/>
                      <a:gd name="T88" fmla="*/ 788 w 1185"/>
                      <a:gd name="T89" fmla="*/ 157 h 1117"/>
                      <a:gd name="T90" fmla="*/ 851 w 1185"/>
                      <a:gd name="T91" fmla="*/ 432 h 1117"/>
                      <a:gd name="T92" fmla="*/ 863 w 1185"/>
                      <a:gd name="T93" fmla="*/ 468 h 1117"/>
                      <a:gd name="T94" fmla="*/ 882 w 1185"/>
                      <a:gd name="T95" fmla="*/ 499 h 11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1185" h="1117">
                        <a:moveTo>
                          <a:pt x="907" y="524"/>
                        </a:moveTo>
                        <a:lnTo>
                          <a:pt x="914" y="530"/>
                        </a:lnTo>
                        <a:lnTo>
                          <a:pt x="926" y="535"/>
                        </a:lnTo>
                        <a:lnTo>
                          <a:pt x="926" y="537"/>
                        </a:lnTo>
                        <a:lnTo>
                          <a:pt x="959" y="558"/>
                        </a:lnTo>
                        <a:lnTo>
                          <a:pt x="974" y="572"/>
                        </a:lnTo>
                        <a:lnTo>
                          <a:pt x="986" y="583"/>
                        </a:lnTo>
                        <a:lnTo>
                          <a:pt x="993" y="591"/>
                        </a:lnTo>
                        <a:lnTo>
                          <a:pt x="999" y="601"/>
                        </a:lnTo>
                        <a:lnTo>
                          <a:pt x="1003" y="608"/>
                        </a:lnTo>
                        <a:lnTo>
                          <a:pt x="1010" y="622"/>
                        </a:lnTo>
                        <a:lnTo>
                          <a:pt x="1016" y="637"/>
                        </a:lnTo>
                        <a:lnTo>
                          <a:pt x="1020" y="643"/>
                        </a:lnTo>
                        <a:lnTo>
                          <a:pt x="1024" y="662"/>
                        </a:lnTo>
                        <a:lnTo>
                          <a:pt x="1028" y="672"/>
                        </a:lnTo>
                        <a:lnTo>
                          <a:pt x="1032" y="697"/>
                        </a:lnTo>
                        <a:lnTo>
                          <a:pt x="1037" y="718"/>
                        </a:lnTo>
                        <a:lnTo>
                          <a:pt x="1041" y="722"/>
                        </a:lnTo>
                        <a:lnTo>
                          <a:pt x="1047" y="741"/>
                        </a:lnTo>
                        <a:lnTo>
                          <a:pt x="1053" y="752"/>
                        </a:lnTo>
                        <a:lnTo>
                          <a:pt x="1055" y="758"/>
                        </a:lnTo>
                        <a:lnTo>
                          <a:pt x="1060" y="766"/>
                        </a:lnTo>
                        <a:lnTo>
                          <a:pt x="1068" y="777"/>
                        </a:lnTo>
                        <a:lnTo>
                          <a:pt x="1083" y="795"/>
                        </a:lnTo>
                        <a:lnTo>
                          <a:pt x="1089" y="800"/>
                        </a:lnTo>
                        <a:lnTo>
                          <a:pt x="1103" y="808"/>
                        </a:lnTo>
                        <a:lnTo>
                          <a:pt x="1114" y="814"/>
                        </a:lnTo>
                        <a:lnTo>
                          <a:pt x="1114" y="812"/>
                        </a:lnTo>
                        <a:lnTo>
                          <a:pt x="1120" y="814"/>
                        </a:lnTo>
                        <a:lnTo>
                          <a:pt x="1118" y="818"/>
                        </a:lnTo>
                        <a:lnTo>
                          <a:pt x="1147" y="829"/>
                        </a:lnTo>
                        <a:lnTo>
                          <a:pt x="1156" y="837"/>
                        </a:lnTo>
                        <a:lnTo>
                          <a:pt x="1170" y="841"/>
                        </a:lnTo>
                        <a:lnTo>
                          <a:pt x="1179" y="843"/>
                        </a:lnTo>
                        <a:lnTo>
                          <a:pt x="1185" y="843"/>
                        </a:lnTo>
                        <a:lnTo>
                          <a:pt x="1170" y="850"/>
                        </a:lnTo>
                        <a:lnTo>
                          <a:pt x="1158" y="856"/>
                        </a:lnTo>
                        <a:lnTo>
                          <a:pt x="1156" y="856"/>
                        </a:lnTo>
                        <a:lnTo>
                          <a:pt x="1158" y="860"/>
                        </a:lnTo>
                        <a:lnTo>
                          <a:pt x="1135" y="881"/>
                        </a:lnTo>
                        <a:lnTo>
                          <a:pt x="1131" y="879"/>
                        </a:lnTo>
                        <a:lnTo>
                          <a:pt x="1070" y="960"/>
                        </a:lnTo>
                        <a:lnTo>
                          <a:pt x="1070" y="962"/>
                        </a:lnTo>
                        <a:lnTo>
                          <a:pt x="1010" y="1063"/>
                        </a:lnTo>
                        <a:lnTo>
                          <a:pt x="1003" y="1075"/>
                        </a:lnTo>
                        <a:lnTo>
                          <a:pt x="984" y="1096"/>
                        </a:lnTo>
                        <a:lnTo>
                          <a:pt x="978" y="1102"/>
                        </a:lnTo>
                        <a:lnTo>
                          <a:pt x="959" y="1117"/>
                        </a:lnTo>
                        <a:lnTo>
                          <a:pt x="957" y="1115"/>
                        </a:lnTo>
                        <a:lnTo>
                          <a:pt x="955" y="1113"/>
                        </a:lnTo>
                        <a:lnTo>
                          <a:pt x="953" y="1111"/>
                        </a:lnTo>
                        <a:lnTo>
                          <a:pt x="953" y="1109"/>
                        </a:lnTo>
                        <a:lnTo>
                          <a:pt x="951" y="1111"/>
                        </a:lnTo>
                        <a:lnTo>
                          <a:pt x="947" y="1107"/>
                        </a:lnTo>
                        <a:lnTo>
                          <a:pt x="949" y="1107"/>
                        </a:lnTo>
                        <a:lnTo>
                          <a:pt x="947" y="1106"/>
                        </a:lnTo>
                        <a:lnTo>
                          <a:pt x="941" y="1102"/>
                        </a:lnTo>
                        <a:lnTo>
                          <a:pt x="938" y="1098"/>
                        </a:lnTo>
                        <a:lnTo>
                          <a:pt x="936" y="1100"/>
                        </a:lnTo>
                        <a:lnTo>
                          <a:pt x="928" y="1094"/>
                        </a:lnTo>
                        <a:lnTo>
                          <a:pt x="920" y="1086"/>
                        </a:lnTo>
                        <a:lnTo>
                          <a:pt x="914" y="1079"/>
                        </a:lnTo>
                        <a:lnTo>
                          <a:pt x="899" y="1056"/>
                        </a:lnTo>
                        <a:lnTo>
                          <a:pt x="891" y="1038"/>
                        </a:lnTo>
                        <a:lnTo>
                          <a:pt x="884" y="1019"/>
                        </a:lnTo>
                        <a:lnTo>
                          <a:pt x="880" y="992"/>
                        </a:lnTo>
                        <a:lnTo>
                          <a:pt x="866" y="929"/>
                        </a:lnTo>
                        <a:lnTo>
                          <a:pt x="847" y="914"/>
                        </a:lnTo>
                        <a:lnTo>
                          <a:pt x="845" y="912"/>
                        </a:lnTo>
                        <a:lnTo>
                          <a:pt x="782" y="862"/>
                        </a:lnTo>
                        <a:lnTo>
                          <a:pt x="845" y="783"/>
                        </a:lnTo>
                        <a:lnTo>
                          <a:pt x="795" y="745"/>
                        </a:lnTo>
                        <a:lnTo>
                          <a:pt x="817" y="716"/>
                        </a:lnTo>
                        <a:lnTo>
                          <a:pt x="811" y="710"/>
                        </a:lnTo>
                        <a:lnTo>
                          <a:pt x="849" y="660"/>
                        </a:lnTo>
                        <a:lnTo>
                          <a:pt x="820" y="639"/>
                        </a:lnTo>
                        <a:lnTo>
                          <a:pt x="822" y="635"/>
                        </a:lnTo>
                        <a:lnTo>
                          <a:pt x="828" y="629"/>
                        </a:lnTo>
                        <a:lnTo>
                          <a:pt x="820" y="631"/>
                        </a:lnTo>
                        <a:lnTo>
                          <a:pt x="721" y="641"/>
                        </a:lnTo>
                        <a:lnTo>
                          <a:pt x="632" y="649"/>
                        </a:lnTo>
                        <a:lnTo>
                          <a:pt x="580" y="652"/>
                        </a:lnTo>
                        <a:lnTo>
                          <a:pt x="542" y="656"/>
                        </a:lnTo>
                        <a:lnTo>
                          <a:pt x="536" y="656"/>
                        </a:lnTo>
                        <a:lnTo>
                          <a:pt x="354" y="675"/>
                        </a:lnTo>
                        <a:lnTo>
                          <a:pt x="344" y="675"/>
                        </a:lnTo>
                        <a:lnTo>
                          <a:pt x="254" y="685"/>
                        </a:lnTo>
                        <a:lnTo>
                          <a:pt x="121" y="700"/>
                        </a:lnTo>
                        <a:lnTo>
                          <a:pt x="104" y="704"/>
                        </a:lnTo>
                        <a:lnTo>
                          <a:pt x="96" y="708"/>
                        </a:lnTo>
                        <a:lnTo>
                          <a:pt x="54" y="714"/>
                        </a:lnTo>
                        <a:lnTo>
                          <a:pt x="56" y="712"/>
                        </a:lnTo>
                        <a:lnTo>
                          <a:pt x="56" y="710"/>
                        </a:lnTo>
                        <a:lnTo>
                          <a:pt x="58" y="706"/>
                        </a:lnTo>
                        <a:lnTo>
                          <a:pt x="58" y="702"/>
                        </a:lnTo>
                        <a:lnTo>
                          <a:pt x="54" y="702"/>
                        </a:lnTo>
                        <a:lnTo>
                          <a:pt x="47" y="702"/>
                        </a:lnTo>
                        <a:lnTo>
                          <a:pt x="18" y="693"/>
                        </a:lnTo>
                        <a:lnTo>
                          <a:pt x="10" y="651"/>
                        </a:lnTo>
                        <a:lnTo>
                          <a:pt x="0" y="629"/>
                        </a:lnTo>
                        <a:lnTo>
                          <a:pt x="29" y="568"/>
                        </a:lnTo>
                        <a:lnTo>
                          <a:pt x="41" y="526"/>
                        </a:lnTo>
                        <a:lnTo>
                          <a:pt x="56" y="501"/>
                        </a:lnTo>
                        <a:lnTo>
                          <a:pt x="66" y="505"/>
                        </a:lnTo>
                        <a:lnTo>
                          <a:pt x="77" y="508"/>
                        </a:lnTo>
                        <a:lnTo>
                          <a:pt x="81" y="510"/>
                        </a:lnTo>
                        <a:lnTo>
                          <a:pt x="95" y="510"/>
                        </a:lnTo>
                        <a:lnTo>
                          <a:pt x="100" y="508"/>
                        </a:lnTo>
                        <a:lnTo>
                          <a:pt x="106" y="503"/>
                        </a:lnTo>
                        <a:lnTo>
                          <a:pt x="112" y="503"/>
                        </a:lnTo>
                        <a:lnTo>
                          <a:pt x="125" y="508"/>
                        </a:lnTo>
                        <a:lnTo>
                          <a:pt x="127" y="503"/>
                        </a:lnTo>
                        <a:lnTo>
                          <a:pt x="125" y="501"/>
                        </a:lnTo>
                        <a:lnTo>
                          <a:pt x="121" y="499"/>
                        </a:lnTo>
                        <a:lnTo>
                          <a:pt x="114" y="497"/>
                        </a:lnTo>
                        <a:lnTo>
                          <a:pt x="116" y="493"/>
                        </a:lnTo>
                        <a:lnTo>
                          <a:pt x="129" y="462"/>
                        </a:lnTo>
                        <a:lnTo>
                          <a:pt x="135" y="445"/>
                        </a:lnTo>
                        <a:lnTo>
                          <a:pt x="141" y="434"/>
                        </a:lnTo>
                        <a:lnTo>
                          <a:pt x="146" y="426"/>
                        </a:lnTo>
                        <a:lnTo>
                          <a:pt x="154" y="418"/>
                        </a:lnTo>
                        <a:lnTo>
                          <a:pt x="168" y="397"/>
                        </a:lnTo>
                        <a:lnTo>
                          <a:pt x="177" y="382"/>
                        </a:lnTo>
                        <a:lnTo>
                          <a:pt x="183" y="384"/>
                        </a:lnTo>
                        <a:lnTo>
                          <a:pt x="194" y="364"/>
                        </a:lnTo>
                        <a:lnTo>
                          <a:pt x="198" y="364"/>
                        </a:lnTo>
                        <a:lnTo>
                          <a:pt x="200" y="378"/>
                        </a:lnTo>
                        <a:lnTo>
                          <a:pt x="223" y="376"/>
                        </a:lnTo>
                        <a:lnTo>
                          <a:pt x="210" y="355"/>
                        </a:lnTo>
                        <a:lnTo>
                          <a:pt x="208" y="347"/>
                        </a:lnTo>
                        <a:lnTo>
                          <a:pt x="202" y="301"/>
                        </a:lnTo>
                        <a:lnTo>
                          <a:pt x="196" y="236"/>
                        </a:lnTo>
                        <a:lnTo>
                          <a:pt x="194" y="161"/>
                        </a:lnTo>
                        <a:lnTo>
                          <a:pt x="194" y="142"/>
                        </a:lnTo>
                        <a:lnTo>
                          <a:pt x="198" y="126"/>
                        </a:lnTo>
                        <a:lnTo>
                          <a:pt x="204" y="105"/>
                        </a:lnTo>
                        <a:lnTo>
                          <a:pt x="214" y="84"/>
                        </a:lnTo>
                        <a:lnTo>
                          <a:pt x="229" y="46"/>
                        </a:lnTo>
                        <a:lnTo>
                          <a:pt x="239" y="21"/>
                        </a:lnTo>
                        <a:lnTo>
                          <a:pt x="240" y="17"/>
                        </a:lnTo>
                        <a:lnTo>
                          <a:pt x="237" y="15"/>
                        </a:lnTo>
                        <a:lnTo>
                          <a:pt x="244" y="0"/>
                        </a:lnTo>
                        <a:lnTo>
                          <a:pt x="254" y="2"/>
                        </a:lnTo>
                        <a:lnTo>
                          <a:pt x="264" y="5"/>
                        </a:lnTo>
                        <a:lnTo>
                          <a:pt x="292" y="11"/>
                        </a:lnTo>
                        <a:lnTo>
                          <a:pt x="312" y="11"/>
                        </a:lnTo>
                        <a:lnTo>
                          <a:pt x="315" y="11"/>
                        </a:lnTo>
                        <a:lnTo>
                          <a:pt x="340" y="17"/>
                        </a:lnTo>
                        <a:lnTo>
                          <a:pt x="354" y="15"/>
                        </a:lnTo>
                        <a:lnTo>
                          <a:pt x="356" y="13"/>
                        </a:lnTo>
                        <a:lnTo>
                          <a:pt x="358" y="5"/>
                        </a:lnTo>
                        <a:lnTo>
                          <a:pt x="406" y="11"/>
                        </a:lnTo>
                        <a:lnTo>
                          <a:pt x="409" y="11"/>
                        </a:lnTo>
                        <a:lnTo>
                          <a:pt x="411" y="13"/>
                        </a:lnTo>
                        <a:lnTo>
                          <a:pt x="463" y="5"/>
                        </a:lnTo>
                        <a:lnTo>
                          <a:pt x="479" y="5"/>
                        </a:lnTo>
                        <a:lnTo>
                          <a:pt x="505" y="3"/>
                        </a:lnTo>
                        <a:lnTo>
                          <a:pt x="530" y="3"/>
                        </a:lnTo>
                        <a:lnTo>
                          <a:pt x="546" y="5"/>
                        </a:lnTo>
                        <a:lnTo>
                          <a:pt x="553" y="5"/>
                        </a:lnTo>
                        <a:lnTo>
                          <a:pt x="569" y="11"/>
                        </a:lnTo>
                        <a:lnTo>
                          <a:pt x="573" y="3"/>
                        </a:lnTo>
                        <a:lnTo>
                          <a:pt x="575" y="7"/>
                        </a:lnTo>
                        <a:lnTo>
                          <a:pt x="584" y="9"/>
                        </a:lnTo>
                        <a:lnTo>
                          <a:pt x="590" y="11"/>
                        </a:lnTo>
                        <a:lnTo>
                          <a:pt x="630" y="30"/>
                        </a:lnTo>
                        <a:lnTo>
                          <a:pt x="640" y="32"/>
                        </a:lnTo>
                        <a:lnTo>
                          <a:pt x="642" y="32"/>
                        </a:lnTo>
                        <a:lnTo>
                          <a:pt x="659" y="40"/>
                        </a:lnTo>
                        <a:lnTo>
                          <a:pt x="682" y="51"/>
                        </a:lnTo>
                        <a:lnTo>
                          <a:pt x="684" y="50"/>
                        </a:lnTo>
                        <a:lnTo>
                          <a:pt x="688" y="51"/>
                        </a:lnTo>
                        <a:lnTo>
                          <a:pt x="692" y="53"/>
                        </a:lnTo>
                        <a:lnTo>
                          <a:pt x="728" y="90"/>
                        </a:lnTo>
                        <a:lnTo>
                          <a:pt x="759" y="121"/>
                        </a:lnTo>
                        <a:lnTo>
                          <a:pt x="772" y="140"/>
                        </a:lnTo>
                        <a:lnTo>
                          <a:pt x="778" y="149"/>
                        </a:lnTo>
                        <a:lnTo>
                          <a:pt x="782" y="147"/>
                        </a:lnTo>
                        <a:lnTo>
                          <a:pt x="786" y="157"/>
                        </a:lnTo>
                        <a:lnTo>
                          <a:pt x="788" y="157"/>
                        </a:lnTo>
                        <a:lnTo>
                          <a:pt x="799" y="180"/>
                        </a:lnTo>
                        <a:lnTo>
                          <a:pt x="824" y="305"/>
                        </a:lnTo>
                        <a:lnTo>
                          <a:pt x="826" y="311"/>
                        </a:lnTo>
                        <a:lnTo>
                          <a:pt x="851" y="432"/>
                        </a:lnTo>
                        <a:lnTo>
                          <a:pt x="853" y="441"/>
                        </a:lnTo>
                        <a:lnTo>
                          <a:pt x="857" y="453"/>
                        </a:lnTo>
                        <a:lnTo>
                          <a:pt x="859" y="460"/>
                        </a:lnTo>
                        <a:lnTo>
                          <a:pt x="863" y="468"/>
                        </a:lnTo>
                        <a:lnTo>
                          <a:pt x="868" y="478"/>
                        </a:lnTo>
                        <a:lnTo>
                          <a:pt x="872" y="485"/>
                        </a:lnTo>
                        <a:lnTo>
                          <a:pt x="876" y="491"/>
                        </a:lnTo>
                        <a:lnTo>
                          <a:pt x="882" y="499"/>
                        </a:lnTo>
                        <a:lnTo>
                          <a:pt x="888" y="505"/>
                        </a:lnTo>
                        <a:lnTo>
                          <a:pt x="899" y="516"/>
                        </a:lnTo>
                        <a:lnTo>
                          <a:pt x="907" y="524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60000"/>
                      <a:lumOff val="4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5" name="Freeform 10"/>
                  <p:cNvSpPr>
                    <a:spLocks/>
                  </p:cNvSpPr>
                  <p:nvPr/>
                </p:nvSpPr>
                <p:spPr bwMode="auto">
                  <a:xfrm>
                    <a:off x="3686175" y="2070100"/>
                    <a:ext cx="903288" cy="1222375"/>
                  </a:xfrm>
                  <a:custGeom>
                    <a:avLst/>
                    <a:gdLst>
                      <a:gd name="T0" fmla="*/ 645 w 712"/>
                      <a:gd name="T1" fmla="*/ 729 h 962"/>
                      <a:gd name="T2" fmla="*/ 639 w 712"/>
                      <a:gd name="T3" fmla="*/ 798 h 962"/>
                      <a:gd name="T4" fmla="*/ 635 w 712"/>
                      <a:gd name="T5" fmla="*/ 835 h 962"/>
                      <a:gd name="T6" fmla="*/ 641 w 712"/>
                      <a:gd name="T7" fmla="*/ 854 h 962"/>
                      <a:gd name="T8" fmla="*/ 637 w 712"/>
                      <a:gd name="T9" fmla="*/ 871 h 962"/>
                      <a:gd name="T10" fmla="*/ 630 w 712"/>
                      <a:gd name="T11" fmla="*/ 892 h 962"/>
                      <a:gd name="T12" fmla="*/ 605 w 712"/>
                      <a:gd name="T13" fmla="*/ 910 h 962"/>
                      <a:gd name="T14" fmla="*/ 491 w 712"/>
                      <a:gd name="T15" fmla="*/ 962 h 962"/>
                      <a:gd name="T16" fmla="*/ 430 w 712"/>
                      <a:gd name="T17" fmla="*/ 937 h 962"/>
                      <a:gd name="T18" fmla="*/ 415 w 712"/>
                      <a:gd name="T19" fmla="*/ 927 h 962"/>
                      <a:gd name="T20" fmla="*/ 372 w 712"/>
                      <a:gd name="T21" fmla="*/ 885 h 962"/>
                      <a:gd name="T22" fmla="*/ 353 w 712"/>
                      <a:gd name="T23" fmla="*/ 841 h 962"/>
                      <a:gd name="T24" fmla="*/ 336 w 712"/>
                      <a:gd name="T25" fmla="*/ 781 h 962"/>
                      <a:gd name="T26" fmla="*/ 315 w 712"/>
                      <a:gd name="T27" fmla="*/ 727 h 962"/>
                      <a:gd name="T28" fmla="*/ 286 w 712"/>
                      <a:gd name="T29" fmla="*/ 691 h 962"/>
                      <a:gd name="T30" fmla="*/ 226 w 712"/>
                      <a:gd name="T31" fmla="*/ 649 h 962"/>
                      <a:gd name="T32" fmla="*/ 194 w 712"/>
                      <a:gd name="T33" fmla="*/ 618 h 962"/>
                      <a:gd name="T34" fmla="*/ 175 w 712"/>
                      <a:gd name="T35" fmla="*/ 587 h 962"/>
                      <a:gd name="T36" fmla="*/ 163 w 712"/>
                      <a:gd name="T37" fmla="*/ 551 h 962"/>
                      <a:gd name="T38" fmla="*/ 100 w 712"/>
                      <a:gd name="T39" fmla="*/ 276 h 962"/>
                      <a:gd name="T40" fmla="*/ 84 w 712"/>
                      <a:gd name="T41" fmla="*/ 259 h 962"/>
                      <a:gd name="T42" fmla="*/ 21 w 712"/>
                      <a:gd name="T43" fmla="*/ 178 h 962"/>
                      <a:gd name="T44" fmla="*/ 19 w 712"/>
                      <a:gd name="T45" fmla="*/ 147 h 962"/>
                      <a:gd name="T46" fmla="*/ 13 w 712"/>
                      <a:gd name="T47" fmla="*/ 105 h 962"/>
                      <a:gd name="T48" fmla="*/ 6 w 712"/>
                      <a:gd name="T49" fmla="*/ 76 h 962"/>
                      <a:gd name="T50" fmla="*/ 23 w 712"/>
                      <a:gd name="T51" fmla="*/ 73 h 962"/>
                      <a:gd name="T52" fmla="*/ 102 w 712"/>
                      <a:gd name="T53" fmla="*/ 96 h 962"/>
                      <a:gd name="T54" fmla="*/ 240 w 712"/>
                      <a:gd name="T55" fmla="*/ 90 h 962"/>
                      <a:gd name="T56" fmla="*/ 290 w 712"/>
                      <a:gd name="T57" fmla="*/ 69 h 962"/>
                      <a:gd name="T58" fmla="*/ 321 w 712"/>
                      <a:gd name="T59" fmla="*/ 53 h 962"/>
                      <a:gd name="T60" fmla="*/ 388 w 712"/>
                      <a:gd name="T61" fmla="*/ 42 h 962"/>
                      <a:gd name="T62" fmla="*/ 432 w 712"/>
                      <a:gd name="T63" fmla="*/ 40 h 962"/>
                      <a:gd name="T64" fmla="*/ 516 w 712"/>
                      <a:gd name="T65" fmla="*/ 44 h 962"/>
                      <a:gd name="T66" fmla="*/ 566 w 712"/>
                      <a:gd name="T67" fmla="*/ 9 h 962"/>
                      <a:gd name="T68" fmla="*/ 597 w 712"/>
                      <a:gd name="T69" fmla="*/ 0 h 962"/>
                      <a:gd name="T70" fmla="*/ 624 w 712"/>
                      <a:gd name="T71" fmla="*/ 5 h 962"/>
                      <a:gd name="T72" fmla="*/ 651 w 712"/>
                      <a:gd name="T73" fmla="*/ 19 h 962"/>
                      <a:gd name="T74" fmla="*/ 697 w 712"/>
                      <a:gd name="T75" fmla="*/ 38 h 962"/>
                      <a:gd name="T76" fmla="*/ 672 w 712"/>
                      <a:gd name="T77" fmla="*/ 42 h 962"/>
                      <a:gd name="T78" fmla="*/ 680 w 712"/>
                      <a:gd name="T79" fmla="*/ 73 h 962"/>
                      <a:gd name="T80" fmla="*/ 659 w 712"/>
                      <a:gd name="T81" fmla="*/ 122 h 962"/>
                      <a:gd name="T82" fmla="*/ 645 w 712"/>
                      <a:gd name="T83" fmla="*/ 126 h 962"/>
                      <a:gd name="T84" fmla="*/ 639 w 712"/>
                      <a:gd name="T85" fmla="*/ 184 h 962"/>
                      <a:gd name="T86" fmla="*/ 676 w 712"/>
                      <a:gd name="T87" fmla="*/ 357 h 962"/>
                      <a:gd name="T88" fmla="*/ 687 w 712"/>
                      <a:gd name="T89" fmla="*/ 395 h 962"/>
                      <a:gd name="T90" fmla="*/ 689 w 712"/>
                      <a:gd name="T91" fmla="*/ 414 h 962"/>
                      <a:gd name="T92" fmla="*/ 699 w 712"/>
                      <a:gd name="T93" fmla="*/ 443 h 962"/>
                      <a:gd name="T94" fmla="*/ 707 w 712"/>
                      <a:gd name="T95" fmla="*/ 478 h 962"/>
                      <a:gd name="T96" fmla="*/ 712 w 712"/>
                      <a:gd name="T97" fmla="*/ 518 h 962"/>
                      <a:gd name="T98" fmla="*/ 712 w 712"/>
                      <a:gd name="T99" fmla="*/ 547 h 962"/>
                      <a:gd name="T100" fmla="*/ 708 w 712"/>
                      <a:gd name="T101" fmla="*/ 574 h 962"/>
                      <a:gd name="T102" fmla="*/ 695 w 712"/>
                      <a:gd name="T103" fmla="*/ 610 h 962"/>
                      <a:gd name="T104" fmla="*/ 660 w 712"/>
                      <a:gd name="T105" fmla="*/ 685 h 962"/>
                      <a:gd name="T106" fmla="*/ 641 w 712"/>
                      <a:gd name="T107" fmla="*/ 720 h 9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712" h="962">
                        <a:moveTo>
                          <a:pt x="641" y="720"/>
                        </a:moveTo>
                        <a:lnTo>
                          <a:pt x="647" y="720"/>
                        </a:lnTo>
                        <a:lnTo>
                          <a:pt x="649" y="720"/>
                        </a:lnTo>
                        <a:lnTo>
                          <a:pt x="645" y="729"/>
                        </a:lnTo>
                        <a:lnTo>
                          <a:pt x="643" y="743"/>
                        </a:lnTo>
                        <a:lnTo>
                          <a:pt x="641" y="764"/>
                        </a:lnTo>
                        <a:lnTo>
                          <a:pt x="639" y="791"/>
                        </a:lnTo>
                        <a:lnTo>
                          <a:pt x="639" y="798"/>
                        </a:lnTo>
                        <a:lnTo>
                          <a:pt x="632" y="816"/>
                        </a:lnTo>
                        <a:lnTo>
                          <a:pt x="632" y="819"/>
                        </a:lnTo>
                        <a:lnTo>
                          <a:pt x="632" y="827"/>
                        </a:lnTo>
                        <a:lnTo>
                          <a:pt x="635" y="835"/>
                        </a:lnTo>
                        <a:lnTo>
                          <a:pt x="635" y="837"/>
                        </a:lnTo>
                        <a:lnTo>
                          <a:pt x="637" y="842"/>
                        </a:lnTo>
                        <a:lnTo>
                          <a:pt x="639" y="848"/>
                        </a:lnTo>
                        <a:lnTo>
                          <a:pt x="641" y="854"/>
                        </a:lnTo>
                        <a:lnTo>
                          <a:pt x="643" y="860"/>
                        </a:lnTo>
                        <a:lnTo>
                          <a:pt x="643" y="864"/>
                        </a:lnTo>
                        <a:lnTo>
                          <a:pt x="639" y="864"/>
                        </a:lnTo>
                        <a:lnTo>
                          <a:pt x="637" y="871"/>
                        </a:lnTo>
                        <a:lnTo>
                          <a:pt x="635" y="877"/>
                        </a:lnTo>
                        <a:lnTo>
                          <a:pt x="635" y="881"/>
                        </a:lnTo>
                        <a:lnTo>
                          <a:pt x="634" y="885"/>
                        </a:lnTo>
                        <a:lnTo>
                          <a:pt x="630" y="892"/>
                        </a:lnTo>
                        <a:lnTo>
                          <a:pt x="630" y="896"/>
                        </a:lnTo>
                        <a:lnTo>
                          <a:pt x="626" y="900"/>
                        </a:lnTo>
                        <a:lnTo>
                          <a:pt x="620" y="902"/>
                        </a:lnTo>
                        <a:lnTo>
                          <a:pt x="605" y="910"/>
                        </a:lnTo>
                        <a:lnTo>
                          <a:pt x="587" y="917"/>
                        </a:lnTo>
                        <a:lnTo>
                          <a:pt x="511" y="956"/>
                        </a:lnTo>
                        <a:lnTo>
                          <a:pt x="499" y="958"/>
                        </a:lnTo>
                        <a:lnTo>
                          <a:pt x="491" y="962"/>
                        </a:lnTo>
                        <a:lnTo>
                          <a:pt x="482" y="960"/>
                        </a:lnTo>
                        <a:lnTo>
                          <a:pt x="468" y="956"/>
                        </a:lnTo>
                        <a:lnTo>
                          <a:pt x="459" y="948"/>
                        </a:lnTo>
                        <a:lnTo>
                          <a:pt x="430" y="937"/>
                        </a:lnTo>
                        <a:lnTo>
                          <a:pt x="432" y="933"/>
                        </a:lnTo>
                        <a:lnTo>
                          <a:pt x="426" y="931"/>
                        </a:lnTo>
                        <a:lnTo>
                          <a:pt x="426" y="933"/>
                        </a:lnTo>
                        <a:lnTo>
                          <a:pt x="415" y="927"/>
                        </a:lnTo>
                        <a:lnTo>
                          <a:pt x="401" y="919"/>
                        </a:lnTo>
                        <a:lnTo>
                          <a:pt x="395" y="914"/>
                        </a:lnTo>
                        <a:lnTo>
                          <a:pt x="380" y="896"/>
                        </a:lnTo>
                        <a:lnTo>
                          <a:pt x="372" y="885"/>
                        </a:lnTo>
                        <a:lnTo>
                          <a:pt x="367" y="877"/>
                        </a:lnTo>
                        <a:lnTo>
                          <a:pt x="365" y="871"/>
                        </a:lnTo>
                        <a:lnTo>
                          <a:pt x="359" y="860"/>
                        </a:lnTo>
                        <a:lnTo>
                          <a:pt x="353" y="841"/>
                        </a:lnTo>
                        <a:lnTo>
                          <a:pt x="349" y="837"/>
                        </a:lnTo>
                        <a:lnTo>
                          <a:pt x="344" y="816"/>
                        </a:lnTo>
                        <a:lnTo>
                          <a:pt x="340" y="791"/>
                        </a:lnTo>
                        <a:lnTo>
                          <a:pt x="336" y="781"/>
                        </a:lnTo>
                        <a:lnTo>
                          <a:pt x="332" y="762"/>
                        </a:lnTo>
                        <a:lnTo>
                          <a:pt x="328" y="756"/>
                        </a:lnTo>
                        <a:lnTo>
                          <a:pt x="322" y="741"/>
                        </a:lnTo>
                        <a:lnTo>
                          <a:pt x="315" y="727"/>
                        </a:lnTo>
                        <a:lnTo>
                          <a:pt x="311" y="720"/>
                        </a:lnTo>
                        <a:lnTo>
                          <a:pt x="305" y="710"/>
                        </a:lnTo>
                        <a:lnTo>
                          <a:pt x="298" y="702"/>
                        </a:lnTo>
                        <a:lnTo>
                          <a:pt x="286" y="691"/>
                        </a:lnTo>
                        <a:lnTo>
                          <a:pt x="271" y="677"/>
                        </a:lnTo>
                        <a:lnTo>
                          <a:pt x="238" y="656"/>
                        </a:lnTo>
                        <a:lnTo>
                          <a:pt x="238" y="654"/>
                        </a:lnTo>
                        <a:lnTo>
                          <a:pt x="226" y="649"/>
                        </a:lnTo>
                        <a:lnTo>
                          <a:pt x="219" y="643"/>
                        </a:lnTo>
                        <a:lnTo>
                          <a:pt x="211" y="635"/>
                        </a:lnTo>
                        <a:lnTo>
                          <a:pt x="200" y="624"/>
                        </a:lnTo>
                        <a:lnTo>
                          <a:pt x="194" y="618"/>
                        </a:lnTo>
                        <a:lnTo>
                          <a:pt x="188" y="610"/>
                        </a:lnTo>
                        <a:lnTo>
                          <a:pt x="184" y="604"/>
                        </a:lnTo>
                        <a:lnTo>
                          <a:pt x="180" y="597"/>
                        </a:lnTo>
                        <a:lnTo>
                          <a:pt x="175" y="587"/>
                        </a:lnTo>
                        <a:lnTo>
                          <a:pt x="171" y="579"/>
                        </a:lnTo>
                        <a:lnTo>
                          <a:pt x="169" y="572"/>
                        </a:lnTo>
                        <a:lnTo>
                          <a:pt x="165" y="560"/>
                        </a:lnTo>
                        <a:lnTo>
                          <a:pt x="163" y="551"/>
                        </a:lnTo>
                        <a:lnTo>
                          <a:pt x="138" y="430"/>
                        </a:lnTo>
                        <a:lnTo>
                          <a:pt x="136" y="424"/>
                        </a:lnTo>
                        <a:lnTo>
                          <a:pt x="111" y="299"/>
                        </a:lnTo>
                        <a:lnTo>
                          <a:pt x="100" y="276"/>
                        </a:lnTo>
                        <a:lnTo>
                          <a:pt x="98" y="276"/>
                        </a:lnTo>
                        <a:lnTo>
                          <a:pt x="94" y="266"/>
                        </a:lnTo>
                        <a:lnTo>
                          <a:pt x="90" y="268"/>
                        </a:lnTo>
                        <a:lnTo>
                          <a:pt x="84" y="259"/>
                        </a:lnTo>
                        <a:lnTo>
                          <a:pt x="71" y="240"/>
                        </a:lnTo>
                        <a:lnTo>
                          <a:pt x="40" y="209"/>
                        </a:lnTo>
                        <a:lnTo>
                          <a:pt x="4" y="172"/>
                        </a:lnTo>
                        <a:lnTo>
                          <a:pt x="21" y="178"/>
                        </a:lnTo>
                        <a:lnTo>
                          <a:pt x="23" y="169"/>
                        </a:lnTo>
                        <a:lnTo>
                          <a:pt x="23" y="167"/>
                        </a:lnTo>
                        <a:lnTo>
                          <a:pt x="23" y="157"/>
                        </a:lnTo>
                        <a:lnTo>
                          <a:pt x="19" y="147"/>
                        </a:lnTo>
                        <a:lnTo>
                          <a:pt x="17" y="140"/>
                        </a:lnTo>
                        <a:lnTo>
                          <a:pt x="15" y="130"/>
                        </a:lnTo>
                        <a:lnTo>
                          <a:pt x="15" y="115"/>
                        </a:lnTo>
                        <a:lnTo>
                          <a:pt x="13" y="105"/>
                        </a:lnTo>
                        <a:lnTo>
                          <a:pt x="13" y="90"/>
                        </a:lnTo>
                        <a:lnTo>
                          <a:pt x="11" y="84"/>
                        </a:lnTo>
                        <a:lnTo>
                          <a:pt x="9" y="80"/>
                        </a:lnTo>
                        <a:lnTo>
                          <a:pt x="6" y="76"/>
                        </a:lnTo>
                        <a:lnTo>
                          <a:pt x="0" y="76"/>
                        </a:lnTo>
                        <a:lnTo>
                          <a:pt x="6" y="57"/>
                        </a:lnTo>
                        <a:lnTo>
                          <a:pt x="11" y="63"/>
                        </a:lnTo>
                        <a:lnTo>
                          <a:pt x="23" y="73"/>
                        </a:lnTo>
                        <a:lnTo>
                          <a:pt x="33" y="80"/>
                        </a:lnTo>
                        <a:lnTo>
                          <a:pt x="52" y="90"/>
                        </a:lnTo>
                        <a:lnTo>
                          <a:pt x="67" y="94"/>
                        </a:lnTo>
                        <a:lnTo>
                          <a:pt x="102" y="96"/>
                        </a:lnTo>
                        <a:lnTo>
                          <a:pt x="146" y="96"/>
                        </a:lnTo>
                        <a:lnTo>
                          <a:pt x="154" y="96"/>
                        </a:lnTo>
                        <a:lnTo>
                          <a:pt x="161" y="96"/>
                        </a:lnTo>
                        <a:lnTo>
                          <a:pt x="240" y="90"/>
                        </a:lnTo>
                        <a:lnTo>
                          <a:pt x="251" y="86"/>
                        </a:lnTo>
                        <a:lnTo>
                          <a:pt x="261" y="84"/>
                        </a:lnTo>
                        <a:lnTo>
                          <a:pt x="276" y="76"/>
                        </a:lnTo>
                        <a:lnTo>
                          <a:pt x="290" y="69"/>
                        </a:lnTo>
                        <a:lnTo>
                          <a:pt x="301" y="63"/>
                        </a:lnTo>
                        <a:lnTo>
                          <a:pt x="307" y="59"/>
                        </a:lnTo>
                        <a:lnTo>
                          <a:pt x="311" y="55"/>
                        </a:lnTo>
                        <a:lnTo>
                          <a:pt x="321" y="53"/>
                        </a:lnTo>
                        <a:lnTo>
                          <a:pt x="332" y="49"/>
                        </a:lnTo>
                        <a:lnTo>
                          <a:pt x="349" y="48"/>
                        </a:lnTo>
                        <a:lnTo>
                          <a:pt x="369" y="44"/>
                        </a:lnTo>
                        <a:lnTo>
                          <a:pt x="388" y="42"/>
                        </a:lnTo>
                        <a:lnTo>
                          <a:pt x="395" y="42"/>
                        </a:lnTo>
                        <a:lnTo>
                          <a:pt x="405" y="42"/>
                        </a:lnTo>
                        <a:lnTo>
                          <a:pt x="411" y="42"/>
                        </a:lnTo>
                        <a:lnTo>
                          <a:pt x="432" y="40"/>
                        </a:lnTo>
                        <a:lnTo>
                          <a:pt x="463" y="44"/>
                        </a:lnTo>
                        <a:lnTo>
                          <a:pt x="497" y="46"/>
                        </a:lnTo>
                        <a:lnTo>
                          <a:pt x="505" y="46"/>
                        </a:lnTo>
                        <a:lnTo>
                          <a:pt x="516" y="44"/>
                        </a:lnTo>
                        <a:lnTo>
                          <a:pt x="526" y="40"/>
                        </a:lnTo>
                        <a:lnTo>
                          <a:pt x="539" y="32"/>
                        </a:lnTo>
                        <a:lnTo>
                          <a:pt x="553" y="21"/>
                        </a:lnTo>
                        <a:lnTo>
                          <a:pt x="566" y="9"/>
                        </a:lnTo>
                        <a:lnTo>
                          <a:pt x="572" y="7"/>
                        </a:lnTo>
                        <a:lnTo>
                          <a:pt x="580" y="3"/>
                        </a:lnTo>
                        <a:lnTo>
                          <a:pt x="586" y="1"/>
                        </a:lnTo>
                        <a:lnTo>
                          <a:pt x="597" y="0"/>
                        </a:lnTo>
                        <a:lnTo>
                          <a:pt x="599" y="0"/>
                        </a:lnTo>
                        <a:lnTo>
                          <a:pt x="607" y="1"/>
                        </a:lnTo>
                        <a:lnTo>
                          <a:pt x="612" y="3"/>
                        </a:lnTo>
                        <a:lnTo>
                          <a:pt x="624" y="5"/>
                        </a:lnTo>
                        <a:lnTo>
                          <a:pt x="628" y="7"/>
                        </a:lnTo>
                        <a:lnTo>
                          <a:pt x="634" y="15"/>
                        </a:lnTo>
                        <a:lnTo>
                          <a:pt x="641" y="17"/>
                        </a:lnTo>
                        <a:lnTo>
                          <a:pt x="651" y="19"/>
                        </a:lnTo>
                        <a:lnTo>
                          <a:pt x="670" y="30"/>
                        </a:lnTo>
                        <a:lnTo>
                          <a:pt x="676" y="34"/>
                        </a:lnTo>
                        <a:lnTo>
                          <a:pt x="687" y="38"/>
                        </a:lnTo>
                        <a:lnTo>
                          <a:pt x="697" y="38"/>
                        </a:lnTo>
                        <a:lnTo>
                          <a:pt x="701" y="38"/>
                        </a:lnTo>
                        <a:lnTo>
                          <a:pt x="701" y="42"/>
                        </a:lnTo>
                        <a:lnTo>
                          <a:pt x="697" y="42"/>
                        </a:lnTo>
                        <a:lnTo>
                          <a:pt x="672" y="42"/>
                        </a:lnTo>
                        <a:lnTo>
                          <a:pt x="668" y="55"/>
                        </a:lnTo>
                        <a:lnTo>
                          <a:pt x="703" y="51"/>
                        </a:lnTo>
                        <a:lnTo>
                          <a:pt x="691" y="61"/>
                        </a:lnTo>
                        <a:lnTo>
                          <a:pt x="680" y="73"/>
                        </a:lnTo>
                        <a:lnTo>
                          <a:pt x="672" y="84"/>
                        </a:lnTo>
                        <a:lnTo>
                          <a:pt x="664" y="101"/>
                        </a:lnTo>
                        <a:lnTo>
                          <a:pt x="660" y="111"/>
                        </a:lnTo>
                        <a:lnTo>
                          <a:pt x="659" y="122"/>
                        </a:lnTo>
                        <a:lnTo>
                          <a:pt x="653" y="124"/>
                        </a:lnTo>
                        <a:lnTo>
                          <a:pt x="651" y="117"/>
                        </a:lnTo>
                        <a:lnTo>
                          <a:pt x="649" y="111"/>
                        </a:lnTo>
                        <a:lnTo>
                          <a:pt x="645" y="126"/>
                        </a:lnTo>
                        <a:lnTo>
                          <a:pt x="641" y="145"/>
                        </a:lnTo>
                        <a:lnTo>
                          <a:pt x="639" y="163"/>
                        </a:lnTo>
                        <a:lnTo>
                          <a:pt x="637" y="180"/>
                        </a:lnTo>
                        <a:lnTo>
                          <a:pt x="639" y="184"/>
                        </a:lnTo>
                        <a:lnTo>
                          <a:pt x="645" y="238"/>
                        </a:lnTo>
                        <a:lnTo>
                          <a:pt x="657" y="289"/>
                        </a:lnTo>
                        <a:lnTo>
                          <a:pt x="674" y="345"/>
                        </a:lnTo>
                        <a:lnTo>
                          <a:pt x="676" y="357"/>
                        </a:lnTo>
                        <a:lnTo>
                          <a:pt x="680" y="372"/>
                        </a:lnTo>
                        <a:lnTo>
                          <a:pt x="684" y="385"/>
                        </a:lnTo>
                        <a:lnTo>
                          <a:pt x="685" y="391"/>
                        </a:lnTo>
                        <a:lnTo>
                          <a:pt x="687" y="395"/>
                        </a:lnTo>
                        <a:lnTo>
                          <a:pt x="687" y="401"/>
                        </a:lnTo>
                        <a:lnTo>
                          <a:pt x="691" y="407"/>
                        </a:lnTo>
                        <a:lnTo>
                          <a:pt x="685" y="409"/>
                        </a:lnTo>
                        <a:lnTo>
                          <a:pt x="689" y="414"/>
                        </a:lnTo>
                        <a:lnTo>
                          <a:pt x="693" y="422"/>
                        </a:lnTo>
                        <a:lnTo>
                          <a:pt x="695" y="430"/>
                        </a:lnTo>
                        <a:lnTo>
                          <a:pt x="697" y="435"/>
                        </a:lnTo>
                        <a:lnTo>
                          <a:pt x="699" y="443"/>
                        </a:lnTo>
                        <a:lnTo>
                          <a:pt x="701" y="451"/>
                        </a:lnTo>
                        <a:lnTo>
                          <a:pt x="703" y="460"/>
                        </a:lnTo>
                        <a:lnTo>
                          <a:pt x="705" y="470"/>
                        </a:lnTo>
                        <a:lnTo>
                          <a:pt x="707" y="478"/>
                        </a:lnTo>
                        <a:lnTo>
                          <a:pt x="708" y="485"/>
                        </a:lnTo>
                        <a:lnTo>
                          <a:pt x="710" y="495"/>
                        </a:lnTo>
                        <a:lnTo>
                          <a:pt x="710" y="506"/>
                        </a:lnTo>
                        <a:lnTo>
                          <a:pt x="712" y="518"/>
                        </a:lnTo>
                        <a:lnTo>
                          <a:pt x="712" y="526"/>
                        </a:lnTo>
                        <a:lnTo>
                          <a:pt x="712" y="533"/>
                        </a:lnTo>
                        <a:lnTo>
                          <a:pt x="712" y="541"/>
                        </a:lnTo>
                        <a:lnTo>
                          <a:pt x="712" y="547"/>
                        </a:lnTo>
                        <a:lnTo>
                          <a:pt x="712" y="554"/>
                        </a:lnTo>
                        <a:lnTo>
                          <a:pt x="710" y="560"/>
                        </a:lnTo>
                        <a:lnTo>
                          <a:pt x="710" y="566"/>
                        </a:lnTo>
                        <a:lnTo>
                          <a:pt x="708" y="574"/>
                        </a:lnTo>
                        <a:lnTo>
                          <a:pt x="707" y="579"/>
                        </a:lnTo>
                        <a:lnTo>
                          <a:pt x="705" y="587"/>
                        </a:lnTo>
                        <a:lnTo>
                          <a:pt x="701" y="595"/>
                        </a:lnTo>
                        <a:lnTo>
                          <a:pt x="695" y="610"/>
                        </a:lnTo>
                        <a:lnTo>
                          <a:pt x="682" y="641"/>
                        </a:lnTo>
                        <a:lnTo>
                          <a:pt x="680" y="643"/>
                        </a:lnTo>
                        <a:lnTo>
                          <a:pt x="666" y="670"/>
                        </a:lnTo>
                        <a:lnTo>
                          <a:pt x="660" y="685"/>
                        </a:lnTo>
                        <a:lnTo>
                          <a:pt x="655" y="698"/>
                        </a:lnTo>
                        <a:lnTo>
                          <a:pt x="651" y="710"/>
                        </a:lnTo>
                        <a:lnTo>
                          <a:pt x="645" y="710"/>
                        </a:lnTo>
                        <a:lnTo>
                          <a:pt x="641" y="720"/>
                        </a:lnTo>
                        <a:close/>
                      </a:path>
                    </a:pathLst>
                  </a:custGeom>
                  <a:solidFill>
                    <a:srgbClr val="C0504D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" name="Freeform 11"/>
                  <p:cNvSpPr>
                    <a:spLocks/>
                  </p:cNvSpPr>
                  <p:nvPr/>
                </p:nvSpPr>
                <p:spPr bwMode="auto">
                  <a:xfrm>
                    <a:off x="4494213" y="2068513"/>
                    <a:ext cx="471488" cy="776288"/>
                  </a:xfrm>
                  <a:custGeom>
                    <a:avLst/>
                    <a:gdLst>
                      <a:gd name="T0" fmla="*/ 338 w 371"/>
                      <a:gd name="T1" fmla="*/ 347 h 612"/>
                      <a:gd name="T2" fmla="*/ 348 w 371"/>
                      <a:gd name="T3" fmla="*/ 374 h 612"/>
                      <a:gd name="T4" fmla="*/ 354 w 371"/>
                      <a:gd name="T5" fmla="*/ 401 h 612"/>
                      <a:gd name="T6" fmla="*/ 363 w 371"/>
                      <a:gd name="T7" fmla="*/ 507 h 612"/>
                      <a:gd name="T8" fmla="*/ 365 w 371"/>
                      <a:gd name="T9" fmla="*/ 531 h 612"/>
                      <a:gd name="T10" fmla="*/ 367 w 371"/>
                      <a:gd name="T11" fmla="*/ 581 h 612"/>
                      <a:gd name="T12" fmla="*/ 331 w 371"/>
                      <a:gd name="T13" fmla="*/ 585 h 612"/>
                      <a:gd name="T14" fmla="*/ 281 w 371"/>
                      <a:gd name="T15" fmla="*/ 589 h 612"/>
                      <a:gd name="T16" fmla="*/ 187 w 371"/>
                      <a:gd name="T17" fmla="*/ 599 h 612"/>
                      <a:gd name="T18" fmla="*/ 137 w 371"/>
                      <a:gd name="T19" fmla="*/ 604 h 612"/>
                      <a:gd name="T20" fmla="*/ 75 w 371"/>
                      <a:gd name="T21" fmla="*/ 610 h 612"/>
                      <a:gd name="T22" fmla="*/ 64 w 371"/>
                      <a:gd name="T23" fmla="*/ 597 h 612"/>
                      <a:gd name="T24" fmla="*/ 71 w 371"/>
                      <a:gd name="T25" fmla="*/ 576 h 612"/>
                      <a:gd name="T26" fmla="*/ 75 w 371"/>
                      <a:gd name="T27" fmla="*/ 556 h 612"/>
                      <a:gd name="T28" fmla="*/ 75 w 371"/>
                      <a:gd name="T29" fmla="*/ 535 h 612"/>
                      <a:gd name="T30" fmla="*/ 73 w 371"/>
                      <a:gd name="T31" fmla="*/ 508 h 612"/>
                      <a:gd name="T32" fmla="*/ 70 w 371"/>
                      <a:gd name="T33" fmla="*/ 480 h 612"/>
                      <a:gd name="T34" fmla="*/ 64 w 371"/>
                      <a:gd name="T35" fmla="*/ 453 h 612"/>
                      <a:gd name="T36" fmla="*/ 58 w 371"/>
                      <a:gd name="T37" fmla="*/ 432 h 612"/>
                      <a:gd name="T38" fmla="*/ 48 w 371"/>
                      <a:gd name="T39" fmla="*/ 411 h 612"/>
                      <a:gd name="T40" fmla="*/ 50 w 371"/>
                      <a:gd name="T41" fmla="*/ 397 h 612"/>
                      <a:gd name="T42" fmla="*/ 43 w 371"/>
                      <a:gd name="T43" fmla="*/ 374 h 612"/>
                      <a:gd name="T44" fmla="*/ 20 w 371"/>
                      <a:gd name="T45" fmla="*/ 291 h 612"/>
                      <a:gd name="T46" fmla="*/ 0 w 371"/>
                      <a:gd name="T47" fmla="*/ 182 h 612"/>
                      <a:gd name="T48" fmla="*/ 8 w 371"/>
                      <a:gd name="T49" fmla="*/ 128 h 612"/>
                      <a:gd name="T50" fmla="*/ 16 w 371"/>
                      <a:gd name="T51" fmla="*/ 126 h 612"/>
                      <a:gd name="T52" fmla="*/ 27 w 371"/>
                      <a:gd name="T53" fmla="*/ 103 h 612"/>
                      <a:gd name="T54" fmla="*/ 54 w 371"/>
                      <a:gd name="T55" fmla="*/ 63 h 612"/>
                      <a:gd name="T56" fmla="*/ 35 w 371"/>
                      <a:gd name="T57" fmla="*/ 44 h 612"/>
                      <a:gd name="T58" fmla="*/ 64 w 371"/>
                      <a:gd name="T59" fmla="*/ 40 h 612"/>
                      <a:gd name="T60" fmla="*/ 95 w 371"/>
                      <a:gd name="T61" fmla="*/ 34 h 612"/>
                      <a:gd name="T62" fmla="*/ 166 w 371"/>
                      <a:gd name="T63" fmla="*/ 5 h 612"/>
                      <a:gd name="T64" fmla="*/ 208 w 371"/>
                      <a:gd name="T65" fmla="*/ 0 h 612"/>
                      <a:gd name="T66" fmla="*/ 229 w 371"/>
                      <a:gd name="T67" fmla="*/ 7 h 612"/>
                      <a:gd name="T68" fmla="*/ 262 w 371"/>
                      <a:gd name="T69" fmla="*/ 13 h 612"/>
                      <a:gd name="T70" fmla="*/ 271 w 371"/>
                      <a:gd name="T71" fmla="*/ 27 h 612"/>
                      <a:gd name="T72" fmla="*/ 281 w 371"/>
                      <a:gd name="T73" fmla="*/ 96 h 612"/>
                      <a:gd name="T74" fmla="*/ 290 w 371"/>
                      <a:gd name="T75" fmla="*/ 190 h 612"/>
                      <a:gd name="T76" fmla="*/ 304 w 371"/>
                      <a:gd name="T77" fmla="*/ 232 h 612"/>
                      <a:gd name="T78" fmla="*/ 313 w 371"/>
                      <a:gd name="T79" fmla="*/ 240 h 612"/>
                      <a:gd name="T80" fmla="*/ 340 w 371"/>
                      <a:gd name="T81" fmla="*/ 247 h 612"/>
                      <a:gd name="T82" fmla="*/ 340 w 371"/>
                      <a:gd name="T83" fmla="*/ 272 h 612"/>
                      <a:gd name="T84" fmla="*/ 333 w 371"/>
                      <a:gd name="T85" fmla="*/ 299 h 612"/>
                      <a:gd name="T86" fmla="*/ 338 w 371"/>
                      <a:gd name="T87" fmla="*/ 318 h 6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371" h="612">
                        <a:moveTo>
                          <a:pt x="338" y="334"/>
                        </a:moveTo>
                        <a:lnTo>
                          <a:pt x="336" y="336"/>
                        </a:lnTo>
                        <a:lnTo>
                          <a:pt x="338" y="347"/>
                        </a:lnTo>
                        <a:lnTo>
                          <a:pt x="340" y="353"/>
                        </a:lnTo>
                        <a:lnTo>
                          <a:pt x="346" y="370"/>
                        </a:lnTo>
                        <a:lnTo>
                          <a:pt x="348" y="374"/>
                        </a:lnTo>
                        <a:lnTo>
                          <a:pt x="352" y="386"/>
                        </a:lnTo>
                        <a:lnTo>
                          <a:pt x="354" y="397"/>
                        </a:lnTo>
                        <a:lnTo>
                          <a:pt x="354" y="401"/>
                        </a:lnTo>
                        <a:lnTo>
                          <a:pt x="358" y="447"/>
                        </a:lnTo>
                        <a:lnTo>
                          <a:pt x="360" y="453"/>
                        </a:lnTo>
                        <a:lnTo>
                          <a:pt x="363" y="507"/>
                        </a:lnTo>
                        <a:lnTo>
                          <a:pt x="363" y="510"/>
                        </a:lnTo>
                        <a:lnTo>
                          <a:pt x="365" y="526"/>
                        </a:lnTo>
                        <a:lnTo>
                          <a:pt x="365" y="531"/>
                        </a:lnTo>
                        <a:lnTo>
                          <a:pt x="369" y="566"/>
                        </a:lnTo>
                        <a:lnTo>
                          <a:pt x="371" y="579"/>
                        </a:lnTo>
                        <a:lnTo>
                          <a:pt x="367" y="581"/>
                        </a:lnTo>
                        <a:lnTo>
                          <a:pt x="363" y="581"/>
                        </a:lnTo>
                        <a:lnTo>
                          <a:pt x="336" y="583"/>
                        </a:lnTo>
                        <a:lnTo>
                          <a:pt x="331" y="585"/>
                        </a:lnTo>
                        <a:lnTo>
                          <a:pt x="302" y="587"/>
                        </a:lnTo>
                        <a:lnTo>
                          <a:pt x="292" y="587"/>
                        </a:lnTo>
                        <a:lnTo>
                          <a:pt x="281" y="589"/>
                        </a:lnTo>
                        <a:lnTo>
                          <a:pt x="263" y="591"/>
                        </a:lnTo>
                        <a:lnTo>
                          <a:pt x="252" y="593"/>
                        </a:lnTo>
                        <a:lnTo>
                          <a:pt x="187" y="599"/>
                        </a:lnTo>
                        <a:lnTo>
                          <a:pt x="179" y="599"/>
                        </a:lnTo>
                        <a:lnTo>
                          <a:pt x="148" y="603"/>
                        </a:lnTo>
                        <a:lnTo>
                          <a:pt x="137" y="604"/>
                        </a:lnTo>
                        <a:lnTo>
                          <a:pt x="91" y="608"/>
                        </a:lnTo>
                        <a:lnTo>
                          <a:pt x="83" y="608"/>
                        </a:lnTo>
                        <a:lnTo>
                          <a:pt x="75" y="610"/>
                        </a:lnTo>
                        <a:lnTo>
                          <a:pt x="71" y="610"/>
                        </a:lnTo>
                        <a:lnTo>
                          <a:pt x="58" y="612"/>
                        </a:lnTo>
                        <a:lnTo>
                          <a:pt x="64" y="597"/>
                        </a:lnTo>
                        <a:lnTo>
                          <a:pt x="68" y="589"/>
                        </a:lnTo>
                        <a:lnTo>
                          <a:pt x="70" y="581"/>
                        </a:lnTo>
                        <a:lnTo>
                          <a:pt x="71" y="576"/>
                        </a:lnTo>
                        <a:lnTo>
                          <a:pt x="73" y="568"/>
                        </a:lnTo>
                        <a:lnTo>
                          <a:pt x="73" y="562"/>
                        </a:lnTo>
                        <a:lnTo>
                          <a:pt x="75" y="556"/>
                        </a:lnTo>
                        <a:lnTo>
                          <a:pt x="75" y="549"/>
                        </a:lnTo>
                        <a:lnTo>
                          <a:pt x="75" y="543"/>
                        </a:lnTo>
                        <a:lnTo>
                          <a:pt x="75" y="535"/>
                        </a:lnTo>
                        <a:lnTo>
                          <a:pt x="75" y="528"/>
                        </a:lnTo>
                        <a:lnTo>
                          <a:pt x="75" y="520"/>
                        </a:lnTo>
                        <a:lnTo>
                          <a:pt x="73" y="508"/>
                        </a:lnTo>
                        <a:lnTo>
                          <a:pt x="73" y="497"/>
                        </a:lnTo>
                        <a:lnTo>
                          <a:pt x="71" y="487"/>
                        </a:lnTo>
                        <a:lnTo>
                          <a:pt x="70" y="480"/>
                        </a:lnTo>
                        <a:lnTo>
                          <a:pt x="68" y="472"/>
                        </a:lnTo>
                        <a:lnTo>
                          <a:pt x="66" y="462"/>
                        </a:lnTo>
                        <a:lnTo>
                          <a:pt x="64" y="453"/>
                        </a:lnTo>
                        <a:lnTo>
                          <a:pt x="62" y="445"/>
                        </a:lnTo>
                        <a:lnTo>
                          <a:pt x="60" y="437"/>
                        </a:lnTo>
                        <a:lnTo>
                          <a:pt x="58" y="432"/>
                        </a:lnTo>
                        <a:lnTo>
                          <a:pt x="56" y="424"/>
                        </a:lnTo>
                        <a:lnTo>
                          <a:pt x="52" y="416"/>
                        </a:lnTo>
                        <a:lnTo>
                          <a:pt x="48" y="411"/>
                        </a:lnTo>
                        <a:lnTo>
                          <a:pt x="54" y="409"/>
                        </a:lnTo>
                        <a:lnTo>
                          <a:pt x="50" y="403"/>
                        </a:lnTo>
                        <a:lnTo>
                          <a:pt x="50" y="397"/>
                        </a:lnTo>
                        <a:lnTo>
                          <a:pt x="48" y="393"/>
                        </a:lnTo>
                        <a:lnTo>
                          <a:pt x="47" y="387"/>
                        </a:lnTo>
                        <a:lnTo>
                          <a:pt x="43" y="374"/>
                        </a:lnTo>
                        <a:lnTo>
                          <a:pt x="39" y="359"/>
                        </a:lnTo>
                        <a:lnTo>
                          <a:pt x="37" y="347"/>
                        </a:lnTo>
                        <a:lnTo>
                          <a:pt x="20" y="291"/>
                        </a:lnTo>
                        <a:lnTo>
                          <a:pt x="8" y="240"/>
                        </a:lnTo>
                        <a:lnTo>
                          <a:pt x="2" y="186"/>
                        </a:lnTo>
                        <a:lnTo>
                          <a:pt x="0" y="182"/>
                        </a:lnTo>
                        <a:lnTo>
                          <a:pt x="2" y="165"/>
                        </a:lnTo>
                        <a:lnTo>
                          <a:pt x="4" y="147"/>
                        </a:lnTo>
                        <a:lnTo>
                          <a:pt x="8" y="128"/>
                        </a:lnTo>
                        <a:lnTo>
                          <a:pt x="12" y="113"/>
                        </a:lnTo>
                        <a:lnTo>
                          <a:pt x="14" y="119"/>
                        </a:lnTo>
                        <a:lnTo>
                          <a:pt x="16" y="126"/>
                        </a:lnTo>
                        <a:lnTo>
                          <a:pt x="22" y="124"/>
                        </a:lnTo>
                        <a:lnTo>
                          <a:pt x="23" y="113"/>
                        </a:lnTo>
                        <a:lnTo>
                          <a:pt x="27" y="103"/>
                        </a:lnTo>
                        <a:lnTo>
                          <a:pt x="35" y="86"/>
                        </a:lnTo>
                        <a:lnTo>
                          <a:pt x="43" y="75"/>
                        </a:lnTo>
                        <a:lnTo>
                          <a:pt x="54" y="63"/>
                        </a:lnTo>
                        <a:lnTo>
                          <a:pt x="66" y="53"/>
                        </a:lnTo>
                        <a:lnTo>
                          <a:pt x="31" y="57"/>
                        </a:lnTo>
                        <a:lnTo>
                          <a:pt x="35" y="44"/>
                        </a:lnTo>
                        <a:lnTo>
                          <a:pt x="60" y="44"/>
                        </a:lnTo>
                        <a:lnTo>
                          <a:pt x="64" y="44"/>
                        </a:lnTo>
                        <a:lnTo>
                          <a:pt x="64" y="40"/>
                        </a:lnTo>
                        <a:lnTo>
                          <a:pt x="73" y="40"/>
                        </a:lnTo>
                        <a:lnTo>
                          <a:pt x="83" y="38"/>
                        </a:lnTo>
                        <a:lnTo>
                          <a:pt x="95" y="34"/>
                        </a:lnTo>
                        <a:lnTo>
                          <a:pt x="110" y="28"/>
                        </a:lnTo>
                        <a:lnTo>
                          <a:pt x="125" y="21"/>
                        </a:lnTo>
                        <a:lnTo>
                          <a:pt x="166" y="5"/>
                        </a:lnTo>
                        <a:lnTo>
                          <a:pt x="179" y="2"/>
                        </a:lnTo>
                        <a:lnTo>
                          <a:pt x="194" y="0"/>
                        </a:lnTo>
                        <a:lnTo>
                          <a:pt x="208" y="0"/>
                        </a:lnTo>
                        <a:lnTo>
                          <a:pt x="217" y="2"/>
                        </a:lnTo>
                        <a:lnTo>
                          <a:pt x="223" y="3"/>
                        </a:lnTo>
                        <a:lnTo>
                          <a:pt x="229" y="7"/>
                        </a:lnTo>
                        <a:lnTo>
                          <a:pt x="235" y="13"/>
                        </a:lnTo>
                        <a:lnTo>
                          <a:pt x="237" y="21"/>
                        </a:lnTo>
                        <a:lnTo>
                          <a:pt x="262" y="13"/>
                        </a:lnTo>
                        <a:lnTo>
                          <a:pt x="273" y="11"/>
                        </a:lnTo>
                        <a:lnTo>
                          <a:pt x="277" y="25"/>
                        </a:lnTo>
                        <a:lnTo>
                          <a:pt x="271" y="27"/>
                        </a:lnTo>
                        <a:lnTo>
                          <a:pt x="265" y="27"/>
                        </a:lnTo>
                        <a:lnTo>
                          <a:pt x="263" y="28"/>
                        </a:lnTo>
                        <a:lnTo>
                          <a:pt x="281" y="96"/>
                        </a:lnTo>
                        <a:lnTo>
                          <a:pt x="285" y="117"/>
                        </a:lnTo>
                        <a:lnTo>
                          <a:pt x="288" y="174"/>
                        </a:lnTo>
                        <a:lnTo>
                          <a:pt x="290" y="190"/>
                        </a:lnTo>
                        <a:lnTo>
                          <a:pt x="292" y="203"/>
                        </a:lnTo>
                        <a:lnTo>
                          <a:pt x="302" y="228"/>
                        </a:lnTo>
                        <a:lnTo>
                          <a:pt x="304" y="232"/>
                        </a:lnTo>
                        <a:lnTo>
                          <a:pt x="306" y="234"/>
                        </a:lnTo>
                        <a:lnTo>
                          <a:pt x="310" y="238"/>
                        </a:lnTo>
                        <a:lnTo>
                          <a:pt x="313" y="240"/>
                        </a:lnTo>
                        <a:lnTo>
                          <a:pt x="319" y="243"/>
                        </a:lnTo>
                        <a:lnTo>
                          <a:pt x="325" y="243"/>
                        </a:lnTo>
                        <a:lnTo>
                          <a:pt x="340" y="247"/>
                        </a:lnTo>
                        <a:lnTo>
                          <a:pt x="348" y="249"/>
                        </a:lnTo>
                        <a:lnTo>
                          <a:pt x="342" y="265"/>
                        </a:lnTo>
                        <a:lnTo>
                          <a:pt x="340" y="272"/>
                        </a:lnTo>
                        <a:lnTo>
                          <a:pt x="340" y="278"/>
                        </a:lnTo>
                        <a:lnTo>
                          <a:pt x="333" y="290"/>
                        </a:lnTo>
                        <a:lnTo>
                          <a:pt x="333" y="299"/>
                        </a:lnTo>
                        <a:lnTo>
                          <a:pt x="335" y="305"/>
                        </a:lnTo>
                        <a:lnTo>
                          <a:pt x="335" y="313"/>
                        </a:lnTo>
                        <a:lnTo>
                          <a:pt x="338" y="318"/>
                        </a:lnTo>
                        <a:lnTo>
                          <a:pt x="338" y="334"/>
                        </a:lnTo>
                        <a:close/>
                      </a:path>
                    </a:pathLst>
                  </a:custGeom>
                  <a:solidFill>
                    <a:srgbClr val="902C2C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7" name="Freeform 12"/>
                  <p:cNvSpPr>
                    <a:spLocks/>
                  </p:cNvSpPr>
                  <p:nvPr/>
                </p:nvSpPr>
                <p:spPr bwMode="auto">
                  <a:xfrm>
                    <a:off x="4786313" y="1878013"/>
                    <a:ext cx="587375" cy="611188"/>
                  </a:xfrm>
                  <a:custGeom>
                    <a:avLst/>
                    <a:gdLst>
                      <a:gd name="T0" fmla="*/ 96 w 463"/>
                      <a:gd name="T1" fmla="*/ 393 h 482"/>
                      <a:gd name="T2" fmla="*/ 81 w 463"/>
                      <a:gd name="T3" fmla="*/ 388 h 482"/>
                      <a:gd name="T4" fmla="*/ 73 w 463"/>
                      <a:gd name="T5" fmla="*/ 378 h 482"/>
                      <a:gd name="T6" fmla="*/ 59 w 463"/>
                      <a:gd name="T7" fmla="*/ 324 h 482"/>
                      <a:gd name="T8" fmla="*/ 34 w 463"/>
                      <a:gd name="T9" fmla="*/ 178 h 482"/>
                      <a:gd name="T10" fmla="*/ 48 w 463"/>
                      <a:gd name="T11" fmla="*/ 175 h 482"/>
                      <a:gd name="T12" fmla="*/ 29 w 463"/>
                      <a:gd name="T13" fmla="*/ 152 h 482"/>
                      <a:gd name="T14" fmla="*/ 23 w 463"/>
                      <a:gd name="T15" fmla="*/ 138 h 482"/>
                      <a:gd name="T16" fmla="*/ 10 w 463"/>
                      <a:gd name="T17" fmla="*/ 123 h 482"/>
                      <a:gd name="T18" fmla="*/ 2 w 463"/>
                      <a:gd name="T19" fmla="*/ 115 h 482"/>
                      <a:gd name="T20" fmla="*/ 0 w 463"/>
                      <a:gd name="T21" fmla="*/ 107 h 482"/>
                      <a:gd name="T22" fmla="*/ 2 w 463"/>
                      <a:gd name="T23" fmla="*/ 100 h 482"/>
                      <a:gd name="T24" fmla="*/ 11 w 463"/>
                      <a:gd name="T25" fmla="*/ 94 h 482"/>
                      <a:gd name="T26" fmla="*/ 61 w 463"/>
                      <a:gd name="T27" fmla="*/ 61 h 482"/>
                      <a:gd name="T28" fmla="*/ 102 w 463"/>
                      <a:gd name="T29" fmla="*/ 50 h 482"/>
                      <a:gd name="T30" fmla="*/ 326 w 463"/>
                      <a:gd name="T31" fmla="*/ 27 h 482"/>
                      <a:gd name="T32" fmla="*/ 346 w 463"/>
                      <a:gd name="T33" fmla="*/ 100 h 482"/>
                      <a:gd name="T34" fmla="*/ 359 w 463"/>
                      <a:gd name="T35" fmla="*/ 105 h 482"/>
                      <a:gd name="T36" fmla="*/ 420 w 463"/>
                      <a:gd name="T37" fmla="*/ 96 h 482"/>
                      <a:gd name="T38" fmla="*/ 420 w 463"/>
                      <a:gd name="T39" fmla="*/ 104 h 482"/>
                      <a:gd name="T40" fmla="*/ 415 w 463"/>
                      <a:gd name="T41" fmla="*/ 130 h 482"/>
                      <a:gd name="T42" fmla="*/ 376 w 463"/>
                      <a:gd name="T43" fmla="*/ 150 h 482"/>
                      <a:gd name="T44" fmla="*/ 357 w 463"/>
                      <a:gd name="T45" fmla="*/ 157 h 482"/>
                      <a:gd name="T46" fmla="*/ 382 w 463"/>
                      <a:gd name="T47" fmla="*/ 286 h 482"/>
                      <a:gd name="T48" fmla="*/ 390 w 463"/>
                      <a:gd name="T49" fmla="*/ 330 h 482"/>
                      <a:gd name="T50" fmla="*/ 415 w 463"/>
                      <a:gd name="T51" fmla="*/ 438 h 482"/>
                      <a:gd name="T52" fmla="*/ 463 w 463"/>
                      <a:gd name="T53" fmla="*/ 474 h 482"/>
                      <a:gd name="T54" fmla="*/ 438 w 463"/>
                      <a:gd name="T55" fmla="*/ 466 h 482"/>
                      <a:gd name="T56" fmla="*/ 424 w 463"/>
                      <a:gd name="T57" fmla="*/ 465 h 482"/>
                      <a:gd name="T58" fmla="*/ 411 w 463"/>
                      <a:gd name="T59" fmla="*/ 465 h 482"/>
                      <a:gd name="T60" fmla="*/ 394 w 463"/>
                      <a:gd name="T61" fmla="*/ 466 h 482"/>
                      <a:gd name="T62" fmla="*/ 380 w 463"/>
                      <a:gd name="T63" fmla="*/ 463 h 482"/>
                      <a:gd name="T64" fmla="*/ 365 w 463"/>
                      <a:gd name="T65" fmla="*/ 457 h 482"/>
                      <a:gd name="T66" fmla="*/ 346 w 463"/>
                      <a:gd name="T67" fmla="*/ 451 h 482"/>
                      <a:gd name="T68" fmla="*/ 330 w 463"/>
                      <a:gd name="T69" fmla="*/ 449 h 482"/>
                      <a:gd name="T70" fmla="*/ 278 w 463"/>
                      <a:gd name="T71" fmla="*/ 453 h 482"/>
                      <a:gd name="T72" fmla="*/ 257 w 463"/>
                      <a:gd name="T73" fmla="*/ 455 h 482"/>
                      <a:gd name="T74" fmla="*/ 240 w 463"/>
                      <a:gd name="T75" fmla="*/ 453 h 482"/>
                      <a:gd name="T76" fmla="*/ 223 w 463"/>
                      <a:gd name="T77" fmla="*/ 449 h 482"/>
                      <a:gd name="T78" fmla="*/ 207 w 463"/>
                      <a:gd name="T79" fmla="*/ 443 h 482"/>
                      <a:gd name="T80" fmla="*/ 190 w 463"/>
                      <a:gd name="T81" fmla="*/ 432 h 482"/>
                      <a:gd name="T82" fmla="*/ 175 w 463"/>
                      <a:gd name="T83" fmla="*/ 426 h 482"/>
                      <a:gd name="T84" fmla="*/ 154 w 463"/>
                      <a:gd name="T85" fmla="*/ 420 h 482"/>
                      <a:gd name="T86" fmla="*/ 132 w 463"/>
                      <a:gd name="T87" fmla="*/ 417 h 482"/>
                      <a:gd name="T88" fmla="*/ 119 w 463"/>
                      <a:gd name="T89" fmla="*/ 399 h 4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463" h="482">
                        <a:moveTo>
                          <a:pt x="119" y="399"/>
                        </a:moveTo>
                        <a:lnTo>
                          <a:pt x="111" y="397"/>
                        </a:lnTo>
                        <a:lnTo>
                          <a:pt x="96" y="393"/>
                        </a:lnTo>
                        <a:lnTo>
                          <a:pt x="90" y="393"/>
                        </a:lnTo>
                        <a:lnTo>
                          <a:pt x="84" y="390"/>
                        </a:lnTo>
                        <a:lnTo>
                          <a:pt x="81" y="388"/>
                        </a:lnTo>
                        <a:lnTo>
                          <a:pt x="77" y="384"/>
                        </a:lnTo>
                        <a:lnTo>
                          <a:pt x="75" y="382"/>
                        </a:lnTo>
                        <a:lnTo>
                          <a:pt x="73" y="378"/>
                        </a:lnTo>
                        <a:lnTo>
                          <a:pt x="63" y="353"/>
                        </a:lnTo>
                        <a:lnTo>
                          <a:pt x="61" y="340"/>
                        </a:lnTo>
                        <a:lnTo>
                          <a:pt x="59" y="324"/>
                        </a:lnTo>
                        <a:lnTo>
                          <a:pt x="56" y="267"/>
                        </a:lnTo>
                        <a:lnTo>
                          <a:pt x="52" y="246"/>
                        </a:lnTo>
                        <a:lnTo>
                          <a:pt x="34" y="178"/>
                        </a:lnTo>
                        <a:lnTo>
                          <a:pt x="36" y="177"/>
                        </a:lnTo>
                        <a:lnTo>
                          <a:pt x="42" y="177"/>
                        </a:lnTo>
                        <a:lnTo>
                          <a:pt x="48" y="175"/>
                        </a:lnTo>
                        <a:lnTo>
                          <a:pt x="44" y="161"/>
                        </a:lnTo>
                        <a:lnTo>
                          <a:pt x="33" y="163"/>
                        </a:lnTo>
                        <a:lnTo>
                          <a:pt x="29" y="152"/>
                        </a:lnTo>
                        <a:lnTo>
                          <a:pt x="27" y="146"/>
                        </a:lnTo>
                        <a:lnTo>
                          <a:pt x="25" y="142"/>
                        </a:lnTo>
                        <a:lnTo>
                          <a:pt x="23" y="138"/>
                        </a:lnTo>
                        <a:lnTo>
                          <a:pt x="17" y="130"/>
                        </a:lnTo>
                        <a:lnTo>
                          <a:pt x="13" y="127"/>
                        </a:lnTo>
                        <a:lnTo>
                          <a:pt x="10" y="123"/>
                        </a:lnTo>
                        <a:lnTo>
                          <a:pt x="6" y="121"/>
                        </a:lnTo>
                        <a:lnTo>
                          <a:pt x="4" y="119"/>
                        </a:lnTo>
                        <a:lnTo>
                          <a:pt x="2" y="115"/>
                        </a:lnTo>
                        <a:lnTo>
                          <a:pt x="2" y="113"/>
                        </a:lnTo>
                        <a:lnTo>
                          <a:pt x="0" y="111"/>
                        </a:lnTo>
                        <a:lnTo>
                          <a:pt x="0" y="107"/>
                        </a:lnTo>
                        <a:lnTo>
                          <a:pt x="0" y="105"/>
                        </a:lnTo>
                        <a:lnTo>
                          <a:pt x="2" y="102"/>
                        </a:lnTo>
                        <a:lnTo>
                          <a:pt x="2" y="100"/>
                        </a:lnTo>
                        <a:lnTo>
                          <a:pt x="4" y="98"/>
                        </a:lnTo>
                        <a:lnTo>
                          <a:pt x="6" y="96"/>
                        </a:lnTo>
                        <a:lnTo>
                          <a:pt x="11" y="94"/>
                        </a:lnTo>
                        <a:lnTo>
                          <a:pt x="6" y="84"/>
                        </a:lnTo>
                        <a:lnTo>
                          <a:pt x="17" y="81"/>
                        </a:lnTo>
                        <a:lnTo>
                          <a:pt x="61" y="61"/>
                        </a:lnTo>
                        <a:lnTo>
                          <a:pt x="73" y="57"/>
                        </a:lnTo>
                        <a:lnTo>
                          <a:pt x="86" y="54"/>
                        </a:lnTo>
                        <a:lnTo>
                          <a:pt x="102" y="50"/>
                        </a:lnTo>
                        <a:lnTo>
                          <a:pt x="196" y="27"/>
                        </a:lnTo>
                        <a:lnTo>
                          <a:pt x="321" y="0"/>
                        </a:lnTo>
                        <a:lnTo>
                          <a:pt x="326" y="27"/>
                        </a:lnTo>
                        <a:lnTo>
                          <a:pt x="340" y="86"/>
                        </a:lnTo>
                        <a:lnTo>
                          <a:pt x="344" y="94"/>
                        </a:lnTo>
                        <a:lnTo>
                          <a:pt x="346" y="100"/>
                        </a:lnTo>
                        <a:lnTo>
                          <a:pt x="347" y="107"/>
                        </a:lnTo>
                        <a:lnTo>
                          <a:pt x="353" y="107"/>
                        </a:lnTo>
                        <a:lnTo>
                          <a:pt x="359" y="105"/>
                        </a:lnTo>
                        <a:lnTo>
                          <a:pt x="361" y="107"/>
                        </a:lnTo>
                        <a:lnTo>
                          <a:pt x="367" y="107"/>
                        </a:lnTo>
                        <a:lnTo>
                          <a:pt x="420" y="96"/>
                        </a:lnTo>
                        <a:lnTo>
                          <a:pt x="424" y="96"/>
                        </a:lnTo>
                        <a:lnTo>
                          <a:pt x="430" y="94"/>
                        </a:lnTo>
                        <a:lnTo>
                          <a:pt x="420" y="104"/>
                        </a:lnTo>
                        <a:lnTo>
                          <a:pt x="426" y="119"/>
                        </a:lnTo>
                        <a:lnTo>
                          <a:pt x="420" y="127"/>
                        </a:lnTo>
                        <a:lnTo>
                          <a:pt x="415" y="130"/>
                        </a:lnTo>
                        <a:lnTo>
                          <a:pt x="413" y="130"/>
                        </a:lnTo>
                        <a:lnTo>
                          <a:pt x="415" y="138"/>
                        </a:lnTo>
                        <a:lnTo>
                          <a:pt x="376" y="150"/>
                        </a:lnTo>
                        <a:lnTo>
                          <a:pt x="369" y="153"/>
                        </a:lnTo>
                        <a:lnTo>
                          <a:pt x="365" y="153"/>
                        </a:lnTo>
                        <a:lnTo>
                          <a:pt x="357" y="157"/>
                        </a:lnTo>
                        <a:lnTo>
                          <a:pt x="353" y="159"/>
                        </a:lnTo>
                        <a:lnTo>
                          <a:pt x="355" y="165"/>
                        </a:lnTo>
                        <a:lnTo>
                          <a:pt x="382" y="286"/>
                        </a:lnTo>
                        <a:lnTo>
                          <a:pt x="382" y="290"/>
                        </a:lnTo>
                        <a:lnTo>
                          <a:pt x="384" y="299"/>
                        </a:lnTo>
                        <a:lnTo>
                          <a:pt x="390" y="330"/>
                        </a:lnTo>
                        <a:lnTo>
                          <a:pt x="415" y="436"/>
                        </a:lnTo>
                        <a:lnTo>
                          <a:pt x="413" y="436"/>
                        </a:lnTo>
                        <a:lnTo>
                          <a:pt x="415" y="438"/>
                        </a:lnTo>
                        <a:lnTo>
                          <a:pt x="434" y="453"/>
                        </a:lnTo>
                        <a:lnTo>
                          <a:pt x="434" y="451"/>
                        </a:lnTo>
                        <a:lnTo>
                          <a:pt x="463" y="474"/>
                        </a:lnTo>
                        <a:lnTo>
                          <a:pt x="457" y="482"/>
                        </a:lnTo>
                        <a:lnTo>
                          <a:pt x="440" y="468"/>
                        </a:lnTo>
                        <a:lnTo>
                          <a:pt x="438" y="466"/>
                        </a:lnTo>
                        <a:lnTo>
                          <a:pt x="434" y="465"/>
                        </a:lnTo>
                        <a:lnTo>
                          <a:pt x="430" y="465"/>
                        </a:lnTo>
                        <a:lnTo>
                          <a:pt x="424" y="465"/>
                        </a:lnTo>
                        <a:lnTo>
                          <a:pt x="420" y="465"/>
                        </a:lnTo>
                        <a:lnTo>
                          <a:pt x="415" y="465"/>
                        </a:lnTo>
                        <a:lnTo>
                          <a:pt x="411" y="465"/>
                        </a:lnTo>
                        <a:lnTo>
                          <a:pt x="405" y="465"/>
                        </a:lnTo>
                        <a:lnTo>
                          <a:pt x="397" y="466"/>
                        </a:lnTo>
                        <a:lnTo>
                          <a:pt x="394" y="466"/>
                        </a:lnTo>
                        <a:lnTo>
                          <a:pt x="390" y="465"/>
                        </a:lnTo>
                        <a:lnTo>
                          <a:pt x="384" y="465"/>
                        </a:lnTo>
                        <a:lnTo>
                          <a:pt x="380" y="463"/>
                        </a:lnTo>
                        <a:lnTo>
                          <a:pt x="374" y="461"/>
                        </a:lnTo>
                        <a:lnTo>
                          <a:pt x="371" y="461"/>
                        </a:lnTo>
                        <a:lnTo>
                          <a:pt x="365" y="457"/>
                        </a:lnTo>
                        <a:lnTo>
                          <a:pt x="359" y="455"/>
                        </a:lnTo>
                        <a:lnTo>
                          <a:pt x="351" y="453"/>
                        </a:lnTo>
                        <a:lnTo>
                          <a:pt x="346" y="451"/>
                        </a:lnTo>
                        <a:lnTo>
                          <a:pt x="342" y="451"/>
                        </a:lnTo>
                        <a:lnTo>
                          <a:pt x="336" y="449"/>
                        </a:lnTo>
                        <a:lnTo>
                          <a:pt x="330" y="449"/>
                        </a:lnTo>
                        <a:lnTo>
                          <a:pt x="323" y="449"/>
                        </a:lnTo>
                        <a:lnTo>
                          <a:pt x="301" y="451"/>
                        </a:lnTo>
                        <a:lnTo>
                          <a:pt x="278" y="453"/>
                        </a:lnTo>
                        <a:lnTo>
                          <a:pt x="271" y="453"/>
                        </a:lnTo>
                        <a:lnTo>
                          <a:pt x="263" y="453"/>
                        </a:lnTo>
                        <a:lnTo>
                          <a:pt x="257" y="455"/>
                        </a:lnTo>
                        <a:lnTo>
                          <a:pt x="251" y="455"/>
                        </a:lnTo>
                        <a:lnTo>
                          <a:pt x="246" y="455"/>
                        </a:lnTo>
                        <a:lnTo>
                          <a:pt x="240" y="453"/>
                        </a:lnTo>
                        <a:lnTo>
                          <a:pt x="232" y="453"/>
                        </a:lnTo>
                        <a:lnTo>
                          <a:pt x="227" y="451"/>
                        </a:lnTo>
                        <a:lnTo>
                          <a:pt x="223" y="449"/>
                        </a:lnTo>
                        <a:lnTo>
                          <a:pt x="221" y="449"/>
                        </a:lnTo>
                        <a:lnTo>
                          <a:pt x="213" y="445"/>
                        </a:lnTo>
                        <a:lnTo>
                          <a:pt x="207" y="443"/>
                        </a:lnTo>
                        <a:lnTo>
                          <a:pt x="203" y="440"/>
                        </a:lnTo>
                        <a:lnTo>
                          <a:pt x="198" y="436"/>
                        </a:lnTo>
                        <a:lnTo>
                          <a:pt x="190" y="432"/>
                        </a:lnTo>
                        <a:lnTo>
                          <a:pt x="186" y="430"/>
                        </a:lnTo>
                        <a:lnTo>
                          <a:pt x="179" y="426"/>
                        </a:lnTo>
                        <a:lnTo>
                          <a:pt x="175" y="426"/>
                        </a:lnTo>
                        <a:lnTo>
                          <a:pt x="171" y="424"/>
                        </a:lnTo>
                        <a:lnTo>
                          <a:pt x="161" y="420"/>
                        </a:lnTo>
                        <a:lnTo>
                          <a:pt x="154" y="420"/>
                        </a:lnTo>
                        <a:lnTo>
                          <a:pt x="148" y="418"/>
                        </a:lnTo>
                        <a:lnTo>
                          <a:pt x="140" y="417"/>
                        </a:lnTo>
                        <a:lnTo>
                          <a:pt x="132" y="417"/>
                        </a:lnTo>
                        <a:lnTo>
                          <a:pt x="123" y="417"/>
                        </a:lnTo>
                        <a:lnTo>
                          <a:pt x="113" y="415"/>
                        </a:lnTo>
                        <a:lnTo>
                          <a:pt x="119" y="399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60000"/>
                      <a:lumOff val="4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8" name="Freeform 13"/>
                  <p:cNvSpPr>
                    <a:spLocks/>
                  </p:cNvSpPr>
                  <p:nvPr/>
                </p:nvSpPr>
                <p:spPr bwMode="auto">
                  <a:xfrm>
                    <a:off x="4918075" y="2289175"/>
                    <a:ext cx="842963" cy="760413"/>
                  </a:xfrm>
                  <a:custGeom>
                    <a:avLst/>
                    <a:gdLst>
                      <a:gd name="T0" fmla="*/ 572 w 664"/>
                      <a:gd name="T1" fmla="*/ 544 h 599"/>
                      <a:gd name="T2" fmla="*/ 556 w 664"/>
                      <a:gd name="T3" fmla="*/ 569 h 599"/>
                      <a:gd name="T4" fmla="*/ 543 w 664"/>
                      <a:gd name="T5" fmla="*/ 588 h 599"/>
                      <a:gd name="T6" fmla="*/ 520 w 664"/>
                      <a:gd name="T7" fmla="*/ 598 h 599"/>
                      <a:gd name="T8" fmla="*/ 499 w 664"/>
                      <a:gd name="T9" fmla="*/ 596 h 599"/>
                      <a:gd name="T10" fmla="*/ 466 w 664"/>
                      <a:gd name="T11" fmla="*/ 596 h 599"/>
                      <a:gd name="T12" fmla="*/ 484 w 664"/>
                      <a:gd name="T13" fmla="*/ 492 h 599"/>
                      <a:gd name="T14" fmla="*/ 472 w 664"/>
                      <a:gd name="T15" fmla="*/ 467 h 599"/>
                      <a:gd name="T16" fmla="*/ 430 w 664"/>
                      <a:gd name="T17" fmla="*/ 419 h 599"/>
                      <a:gd name="T18" fmla="*/ 341 w 664"/>
                      <a:gd name="T19" fmla="*/ 407 h 599"/>
                      <a:gd name="T20" fmla="*/ 270 w 664"/>
                      <a:gd name="T21" fmla="*/ 382 h 599"/>
                      <a:gd name="T22" fmla="*/ 171 w 664"/>
                      <a:gd name="T23" fmla="*/ 392 h 599"/>
                      <a:gd name="T24" fmla="*/ 103 w 664"/>
                      <a:gd name="T25" fmla="*/ 400 h 599"/>
                      <a:gd name="T26" fmla="*/ 38 w 664"/>
                      <a:gd name="T27" fmla="*/ 405 h 599"/>
                      <a:gd name="T28" fmla="*/ 30 w 664"/>
                      <a:gd name="T29" fmla="*/ 336 h 599"/>
                      <a:gd name="T30" fmla="*/ 21 w 664"/>
                      <a:gd name="T31" fmla="*/ 227 h 599"/>
                      <a:gd name="T32" fmla="*/ 13 w 664"/>
                      <a:gd name="T33" fmla="*/ 196 h 599"/>
                      <a:gd name="T34" fmla="*/ 5 w 664"/>
                      <a:gd name="T35" fmla="*/ 160 h 599"/>
                      <a:gd name="T36" fmla="*/ 0 w 664"/>
                      <a:gd name="T37" fmla="*/ 125 h 599"/>
                      <a:gd name="T38" fmla="*/ 9 w 664"/>
                      <a:gd name="T39" fmla="*/ 91 h 599"/>
                      <a:gd name="T40" fmla="*/ 44 w 664"/>
                      <a:gd name="T41" fmla="*/ 94 h 599"/>
                      <a:gd name="T42" fmla="*/ 71 w 664"/>
                      <a:gd name="T43" fmla="*/ 102 h 599"/>
                      <a:gd name="T44" fmla="*/ 94 w 664"/>
                      <a:gd name="T45" fmla="*/ 112 h 599"/>
                      <a:gd name="T46" fmla="*/ 117 w 664"/>
                      <a:gd name="T47" fmla="*/ 125 h 599"/>
                      <a:gd name="T48" fmla="*/ 136 w 664"/>
                      <a:gd name="T49" fmla="*/ 129 h 599"/>
                      <a:gd name="T50" fmla="*/ 159 w 664"/>
                      <a:gd name="T51" fmla="*/ 129 h 599"/>
                      <a:gd name="T52" fmla="*/ 219 w 664"/>
                      <a:gd name="T53" fmla="*/ 125 h 599"/>
                      <a:gd name="T54" fmla="*/ 242 w 664"/>
                      <a:gd name="T55" fmla="*/ 127 h 599"/>
                      <a:gd name="T56" fmla="*/ 267 w 664"/>
                      <a:gd name="T57" fmla="*/ 137 h 599"/>
                      <a:gd name="T58" fmla="*/ 286 w 664"/>
                      <a:gd name="T59" fmla="*/ 141 h 599"/>
                      <a:gd name="T60" fmla="*/ 307 w 664"/>
                      <a:gd name="T61" fmla="*/ 141 h 599"/>
                      <a:gd name="T62" fmla="*/ 326 w 664"/>
                      <a:gd name="T63" fmla="*/ 141 h 599"/>
                      <a:gd name="T64" fmla="*/ 353 w 664"/>
                      <a:gd name="T65" fmla="*/ 158 h 599"/>
                      <a:gd name="T66" fmla="*/ 347 w 664"/>
                      <a:gd name="T67" fmla="*/ 108 h 599"/>
                      <a:gd name="T68" fmla="*/ 347 w 664"/>
                      <a:gd name="T69" fmla="*/ 93 h 599"/>
                      <a:gd name="T70" fmla="*/ 347 w 664"/>
                      <a:gd name="T71" fmla="*/ 81 h 599"/>
                      <a:gd name="T72" fmla="*/ 351 w 664"/>
                      <a:gd name="T73" fmla="*/ 50 h 599"/>
                      <a:gd name="T74" fmla="*/ 363 w 664"/>
                      <a:gd name="T75" fmla="*/ 27 h 599"/>
                      <a:gd name="T76" fmla="*/ 382 w 664"/>
                      <a:gd name="T77" fmla="*/ 12 h 599"/>
                      <a:gd name="T78" fmla="*/ 405 w 664"/>
                      <a:gd name="T79" fmla="*/ 4 h 599"/>
                      <a:gd name="T80" fmla="*/ 436 w 664"/>
                      <a:gd name="T81" fmla="*/ 0 h 599"/>
                      <a:gd name="T82" fmla="*/ 462 w 664"/>
                      <a:gd name="T83" fmla="*/ 8 h 599"/>
                      <a:gd name="T84" fmla="*/ 484 w 664"/>
                      <a:gd name="T85" fmla="*/ 20 h 599"/>
                      <a:gd name="T86" fmla="*/ 528 w 664"/>
                      <a:gd name="T87" fmla="*/ 66 h 599"/>
                      <a:gd name="T88" fmla="*/ 537 w 664"/>
                      <a:gd name="T89" fmla="*/ 85 h 599"/>
                      <a:gd name="T90" fmla="*/ 543 w 664"/>
                      <a:gd name="T91" fmla="*/ 108 h 599"/>
                      <a:gd name="T92" fmla="*/ 539 w 664"/>
                      <a:gd name="T93" fmla="*/ 141 h 599"/>
                      <a:gd name="T94" fmla="*/ 535 w 664"/>
                      <a:gd name="T95" fmla="*/ 171 h 599"/>
                      <a:gd name="T96" fmla="*/ 545 w 664"/>
                      <a:gd name="T97" fmla="*/ 200 h 599"/>
                      <a:gd name="T98" fmla="*/ 560 w 664"/>
                      <a:gd name="T99" fmla="*/ 219 h 599"/>
                      <a:gd name="T100" fmla="*/ 580 w 664"/>
                      <a:gd name="T101" fmla="*/ 235 h 599"/>
                      <a:gd name="T102" fmla="*/ 604 w 664"/>
                      <a:gd name="T103" fmla="*/ 240 h 599"/>
                      <a:gd name="T104" fmla="*/ 629 w 664"/>
                      <a:gd name="T105" fmla="*/ 238 h 599"/>
                      <a:gd name="T106" fmla="*/ 658 w 664"/>
                      <a:gd name="T107" fmla="*/ 304 h 599"/>
                      <a:gd name="T108" fmla="*/ 662 w 664"/>
                      <a:gd name="T109" fmla="*/ 327 h 599"/>
                      <a:gd name="T110" fmla="*/ 585 w 664"/>
                      <a:gd name="T111" fmla="*/ 350 h 599"/>
                      <a:gd name="T112" fmla="*/ 578 w 664"/>
                      <a:gd name="T113" fmla="*/ 357 h 599"/>
                      <a:gd name="T114" fmla="*/ 564 w 664"/>
                      <a:gd name="T115" fmla="*/ 356 h 599"/>
                      <a:gd name="T116" fmla="*/ 566 w 664"/>
                      <a:gd name="T117" fmla="*/ 365 h 599"/>
                      <a:gd name="T118" fmla="*/ 580 w 664"/>
                      <a:gd name="T119" fmla="*/ 371 h 599"/>
                      <a:gd name="T120" fmla="*/ 622 w 664"/>
                      <a:gd name="T121" fmla="*/ 394 h 599"/>
                      <a:gd name="T122" fmla="*/ 601 w 664"/>
                      <a:gd name="T123" fmla="*/ 411 h 5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664" h="599">
                        <a:moveTo>
                          <a:pt x="551" y="438"/>
                        </a:moveTo>
                        <a:lnTo>
                          <a:pt x="610" y="469"/>
                        </a:lnTo>
                        <a:lnTo>
                          <a:pt x="578" y="532"/>
                        </a:lnTo>
                        <a:lnTo>
                          <a:pt x="572" y="544"/>
                        </a:lnTo>
                        <a:lnTo>
                          <a:pt x="564" y="557"/>
                        </a:lnTo>
                        <a:lnTo>
                          <a:pt x="562" y="561"/>
                        </a:lnTo>
                        <a:lnTo>
                          <a:pt x="558" y="565"/>
                        </a:lnTo>
                        <a:lnTo>
                          <a:pt x="556" y="569"/>
                        </a:lnTo>
                        <a:lnTo>
                          <a:pt x="553" y="573"/>
                        </a:lnTo>
                        <a:lnTo>
                          <a:pt x="560" y="574"/>
                        </a:lnTo>
                        <a:lnTo>
                          <a:pt x="551" y="582"/>
                        </a:lnTo>
                        <a:lnTo>
                          <a:pt x="543" y="588"/>
                        </a:lnTo>
                        <a:lnTo>
                          <a:pt x="539" y="592"/>
                        </a:lnTo>
                        <a:lnTo>
                          <a:pt x="533" y="594"/>
                        </a:lnTo>
                        <a:lnTo>
                          <a:pt x="533" y="596"/>
                        </a:lnTo>
                        <a:lnTo>
                          <a:pt x="520" y="598"/>
                        </a:lnTo>
                        <a:lnTo>
                          <a:pt x="512" y="599"/>
                        </a:lnTo>
                        <a:lnTo>
                          <a:pt x="512" y="594"/>
                        </a:lnTo>
                        <a:lnTo>
                          <a:pt x="507" y="596"/>
                        </a:lnTo>
                        <a:lnTo>
                          <a:pt x="499" y="596"/>
                        </a:lnTo>
                        <a:lnTo>
                          <a:pt x="493" y="596"/>
                        </a:lnTo>
                        <a:lnTo>
                          <a:pt x="487" y="596"/>
                        </a:lnTo>
                        <a:lnTo>
                          <a:pt x="474" y="596"/>
                        </a:lnTo>
                        <a:lnTo>
                          <a:pt x="466" y="596"/>
                        </a:lnTo>
                        <a:lnTo>
                          <a:pt x="468" y="574"/>
                        </a:lnTo>
                        <a:lnTo>
                          <a:pt x="470" y="565"/>
                        </a:lnTo>
                        <a:lnTo>
                          <a:pt x="476" y="492"/>
                        </a:lnTo>
                        <a:lnTo>
                          <a:pt x="484" y="492"/>
                        </a:lnTo>
                        <a:lnTo>
                          <a:pt x="489" y="482"/>
                        </a:lnTo>
                        <a:lnTo>
                          <a:pt x="493" y="482"/>
                        </a:lnTo>
                        <a:lnTo>
                          <a:pt x="487" y="478"/>
                        </a:lnTo>
                        <a:lnTo>
                          <a:pt x="472" y="467"/>
                        </a:lnTo>
                        <a:lnTo>
                          <a:pt x="466" y="465"/>
                        </a:lnTo>
                        <a:lnTo>
                          <a:pt x="460" y="457"/>
                        </a:lnTo>
                        <a:lnTo>
                          <a:pt x="462" y="455"/>
                        </a:lnTo>
                        <a:lnTo>
                          <a:pt x="430" y="419"/>
                        </a:lnTo>
                        <a:lnTo>
                          <a:pt x="422" y="411"/>
                        </a:lnTo>
                        <a:lnTo>
                          <a:pt x="416" y="405"/>
                        </a:lnTo>
                        <a:lnTo>
                          <a:pt x="411" y="400"/>
                        </a:lnTo>
                        <a:lnTo>
                          <a:pt x="341" y="407"/>
                        </a:lnTo>
                        <a:lnTo>
                          <a:pt x="326" y="377"/>
                        </a:lnTo>
                        <a:lnTo>
                          <a:pt x="318" y="377"/>
                        </a:lnTo>
                        <a:lnTo>
                          <a:pt x="278" y="382"/>
                        </a:lnTo>
                        <a:lnTo>
                          <a:pt x="270" y="382"/>
                        </a:lnTo>
                        <a:lnTo>
                          <a:pt x="238" y="386"/>
                        </a:lnTo>
                        <a:lnTo>
                          <a:pt x="232" y="386"/>
                        </a:lnTo>
                        <a:lnTo>
                          <a:pt x="176" y="392"/>
                        </a:lnTo>
                        <a:lnTo>
                          <a:pt x="171" y="392"/>
                        </a:lnTo>
                        <a:lnTo>
                          <a:pt x="151" y="394"/>
                        </a:lnTo>
                        <a:lnTo>
                          <a:pt x="146" y="396"/>
                        </a:lnTo>
                        <a:lnTo>
                          <a:pt x="140" y="396"/>
                        </a:lnTo>
                        <a:lnTo>
                          <a:pt x="103" y="400"/>
                        </a:lnTo>
                        <a:lnTo>
                          <a:pt x="96" y="400"/>
                        </a:lnTo>
                        <a:lnTo>
                          <a:pt x="65" y="404"/>
                        </a:lnTo>
                        <a:lnTo>
                          <a:pt x="59" y="404"/>
                        </a:lnTo>
                        <a:lnTo>
                          <a:pt x="38" y="405"/>
                        </a:lnTo>
                        <a:lnTo>
                          <a:pt x="36" y="392"/>
                        </a:lnTo>
                        <a:lnTo>
                          <a:pt x="32" y="357"/>
                        </a:lnTo>
                        <a:lnTo>
                          <a:pt x="32" y="352"/>
                        </a:lnTo>
                        <a:lnTo>
                          <a:pt x="30" y="336"/>
                        </a:lnTo>
                        <a:lnTo>
                          <a:pt x="30" y="333"/>
                        </a:lnTo>
                        <a:lnTo>
                          <a:pt x="27" y="279"/>
                        </a:lnTo>
                        <a:lnTo>
                          <a:pt x="25" y="273"/>
                        </a:lnTo>
                        <a:lnTo>
                          <a:pt x="21" y="227"/>
                        </a:lnTo>
                        <a:lnTo>
                          <a:pt x="21" y="223"/>
                        </a:lnTo>
                        <a:lnTo>
                          <a:pt x="19" y="212"/>
                        </a:lnTo>
                        <a:lnTo>
                          <a:pt x="15" y="200"/>
                        </a:lnTo>
                        <a:lnTo>
                          <a:pt x="13" y="196"/>
                        </a:lnTo>
                        <a:lnTo>
                          <a:pt x="7" y="179"/>
                        </a:lnTo>
                        <a:lnTo>
                          <a:pt x="5" y="173"/>
                        </a:lnTo>
                        <a:lnTo>
                          <a:pt x="3" y="162"/>
                        </a:lnTo>
                        <a:lnTo>
                          <a:pt x="5" y="160"/>
                        </a:lnTo>
                        <a:lnTo>
                          <a:pt x="5" y="144"/>
                        </a:lnTo>
                        <a:lnTo>
                          <a:pt x="2" y="139"/>
                        </a:lnTo>
                        <a:lnTo>
                          <a:pt x="2" y="131"/>
                        </a:lnTo>
                        <a:lnTo>
                          <a:pt x="0" y="125"/>
                        </a:lnTo>
                        <a:lnTo>
                          <a:pt x="0" y="116"/>
                        </a:lnTo>
                        <a:lnTo>
                          <a:pt x="7" y="104"/>
                        </a:lnTo>
                        <a:lnTo>
                          <a:pt x="7" y="98"/>
                        </a:lnTo>
                        <a:lnTo>
                          <a:pt x="9" y="91"/>
                        </a:lnTo>
                        <a:lnTo>
                          <a:pt x="19" y="93"/>
                        </a:lnTo>
                        <a:lnTo>
                          <a:pt x="28" y="93"/>
                        </a:lnTo>
                        <a:lnTo>
                          <a:pt x="36" y="93"/>
                        </a:lnTo>
                        <a:lnTo>
                          <a:pt x="44" y="94"/>
                        </a:lnTo>
                        <a:lnTo>
                          <a:pt x="50" y="96"/>
                        </a:lnTo>
                        <a:lnTo>
                          <a:pt x="57" y="96"/>
                        </a:lnTo>
                        <a:lnTo>
                          <a:pt x="67" y="100"/>
                        </a:lnTo>
                        <a:lnTo>
                          <a:pt x="71" y="102"/>
                        </a:lnTo>
                        <a:lnTo>
                          <a:pt x="75" y="102"/>
                        </a:lnTo>
                        <a:lnTo>
                          <a:pt x="82" y="106"/>
                        </a:lnTo>
                        <a:lnTo>
                          <a:pt x="86" y="108"/>
                        </a:lnTo>
                        <a:lnTo>
                          <a:pt x="94" y="112"/>
                        </a:lnTo>
                        <a:lnTo>
                          <a:pt x="99" y="116"/>
                        </a:lnTo>
                        <a:lnTo>
                          <a:pt x="103" y="119"/>
                        </a:lnTo>
                        <a:lnTo>
                          <a:pt x="109" y="121"/>
                        </a:lnTo>
                        <a:lnTo>
                          <a:pt x="117" y="125"/>
                        </a:lnTo>
                        <a:lnTo>
                          <a:pt x="119" y="125"/>
                        </a:lnTo>
                        <a:lnTo>
                          <a:pt x="123" y="127"/>
                        </a:lnTo>
                        <a:lnTo>
                          <a:pt x="128" y="129"/>
                        </a:lnTo>
                        <a:lnTo>
                          <a:pt x="136" y="129"/>
                        </a:lnTo>
                        <a:lnTo>
                          <a:pt x="142" y="131"/>
                        </a:lnTo>
                        <a:lnTo>
                          <a:pt x="147" y="131"/>
                        </a:lnTo>
                        <a:lnTo>
                          <a:pt x="153" y="131"/>
                        </a:lnTo>
                        <a:lnTo>
                          <a:pt x="159" y="129"/>
                        </a:lnTo>
                        <a:lnTo>
                          <a:pt x="167" y="129"/>
                        </a:lnTo>
                        <a:lnTo>
                          <a:pt x="174" y="129"/>
                        </a:lnTo>
                        <a:lnTo>
                          <a:pt x="197" y="127"/>
                        </a:lnTo>
                        <a:lnTo>
                          <a:pt x="219" y="125"/>
                        </a:lnTo>
                        <a:lnTo>
                          <a:pt x="226" y="125"/>
                        </a:lnTo>
                        <a:lnTo>
                          <a:pt x="232" y="125"/>
                        </a:lnTo>
                        <a:lnTo>
                          <a:pt x="238" y="127"/>
                        </a:lnTo>
                        <a:lnTo>
                          <a:pt x="242" y="127"/>
                        </a:lnTo>
                        <a:lnTo>
                          <a:pt x="247" y="129"/>
                        </a:lnTo>
                        <a:lnTo>
                          <a:pt x="255" y="131"/>
                        </a:lnTo>
                        <a:lnTo>
                          <a:pt x="261" y="133"/>
                        </a:lnTo>
                        <a:lnTo>
                          <a:pt x="267" y="137"/>
                        </a:lnTo>
                        <a:lnTo>
                          <a:pt x="270" y="137"/>
                        </a:lnTo>
                        <a:lnTo>
                          <a:pt x="276" y="139"/>
                        </a:lnTo>
                        <a:lnTo>
                          <a:pt x="280" y="141"/>
                        </a:lnTo>
                        <a:lnTo>
                          <a:pt x="286" y="141"/>
                        </a:lnTo>
                        <a:lnTo>
                          <a:pt x="290" y="142"/>
                        </a:lnTo>
                        <a:lnTo>
                          <a:pt x="293" y="142"/>
                        </a:lnTo>
                        <a:lnTo>
                          <a:pt x="301" y="141"/>
                        </a:lnTo>
                        <a:lnTo>
                          <a:pt x="307" y="141"/>
                        </a:lnTo>
                        <a:lnTo>
                          <a:pt x="311" y="141"/>
                        </a:lnTo>
                        <a:lnTo>
                          <a:pt x="316" y="141"/>
                        </a:lnTo>
                        <a:lnTo>
                          <a:pt x="320" y="141"/>
                        </a:lnTo>
                        <a:lnTo>
                          <a:pt x="326" y="141"/>
                        </a:lnTo>
                        <a:lnTo>
                          <a:pt x="330" y="141"/>
                        </a:lnTo>
                        <a:lnTo>
                          <a:pt x="334" y="142"/>
                        </a:lnTo>
                        <a:lnTo>
                          <a:pt x="336" y="144"/>
                        </a:lnTo>
                        <a:lnTo>
                          <a:pt x="353" y="158"/>
                        </a:lnTo>
                        <a:lnTo>
                          <a:pt x="359" y="150"/>
                        </a:lnTo>
                        <a:lnTo>
                          <a:pt x="330" y="127"/>
                        </a:lnTo>
                        <a:lnTo>
                          <a:pt x="336" y="121"/>
                        </a:lnTo>
                        <a:lnTo>
                          <a:pt x="347" y="108"/>
                        </a:lnTo>
                        <a:lnTo>
                          <a:pt x="349" y="108"/>
                        </a:lnTo>
                        <a:lnTo>
                          <a:pt x="357" y="98"/>
                        </a:lnTo>
                        <a:lnTo>
                          <a:pt x="349" y="94"/>
                        </a:lnTo>
                        <a:lnTo>
                          <a:pt x="347" y="93"/>
                        </a:lnTo>
                        <a:lnTo>
                          <a:pt x="347" y="91"/>
                        </a:lnTo>
                        <a:lnTo>
                          <a:pt x="349" y="89"/>
                        </a:lnTo>
                        <a:lnTo>
                          <a:pt x="349" y="87"/>
                        </a:lnTo>
                        <a:lnTo>
                          <a:pt x="347" y="81"/>
                        </a:lnTo>
                        <a:lnTo>
                          <a:pt x="347" y="75"/>
                        </a:lnTo>
                        <a:lnTo>
                          <a:pt x="347" y="69"/>
                        </a:lnTo>
                        <a:lnTo>
                          <a:pt x="349" y="56"/>
                        </a:lnTo>
                        <a:lnTo>
                          <a:pt x="351" y="50"/>
                        </a:lnTo>
                        <a:lnTo>
                          <a:pt x="353" y="43"/>
                        </a:lnTo>
                        <a:lnTo>
                          <a:pt x="355" y="39"/>
                        </a:lnTo>
                        <a:lnTo>
                          <a:pt x="359" y="33"/>
                        </a:lnTo>
                        <a:lnTo>
                          <a:pt x="363" y="27"/>
                        </a:lnTo>
                        <a:lnTo>
                          <a:pt x="366" y="23"/>
                        </a:lnTo>
                        <a:lnTo>
                          <a:pt x="372" y="18"/>
                        </a:lnTo>
                        <a:lnTo>
                          <a:pt x="376" y="14"/>
                        </a:lnTo>
                        <a:lnTo>
                          <a:pt x="382" y="12"/>
                        </a:lnTo>
                        <a:lnTo>
                          <a:pt x="386" y="8"/>
                        </a:lnTo>
                        <a:lnTo>
                          <a:pt x="391" y="6"/>
                        </a:lnTo>
                        <a:lnTo>
                          <a:pt x="397" y="4"/>
                        </a:lnTo>
                        <a:lnTo>
                          <a:pt x="405" y="4"/>
                        </a:lnTo>
                        <a:lnTo>
                          <a:pt x="411" y="2"/>
                        </a:lnTo>
                        <a:lnTo>
                          <a:pt x="416" y="2"/>
                        </a:lnTo>
                        <a:lnTo>
                          <a:pt x="430" y="0"/>
                        </a:lnTo>
                        <a:lnTo>
                          <a:pt x="436" y="0"/>
                        </a:lnTo>
                        <a:lnTo>
                          <a:pt x="441" y="0"/>
                        </a:lnTo>
                        <a:lnTo>
                          <a:pt x="449" y="2"/>
                        </a:lnTo>
                        <a:lnTo>
                          <a:pt x="455" y="4"/>
                        </a:lnTo>
                        <a:lnTo>
                          <a:pt x="462" y="8"/>
                        </a:lnTo>
                        <a:lnTo>
                          <a:pt x="466" y="8"/>
                        </a:lnTo>
                        <a:lnTo>
                          <a:pt x="472" y="12"/>
                        </a:lnTo>
                        <a:lnTo>
                          <a:pt x="478" y="16"/>
                        </a:lnTo>
                        <a:lnTo>
                          <a:pt x="484" y="20"/>
                        </a:lnTo>
                        <a:lnTo>
                          <a:pt x="489" y="23"/>
                        </a:lnTo>
                        <a:lnTo>
                          <a:pt x="497" y="29"/>
                        </a:lnTo>
                        <a:lnTo>
                          <a:pt x="528" y="64"/>
                        </a:lnTo>
                        <a:lnTo>
                          <a:pt x="528" y="66"/>
                        </a:lnTo>
                        <a:lnTo>
                          <a:pt x="532" y="71"/>
                        </a:lnTo>
                        <a:lnTo>
                          <a:pt x="533" y="75"/>
                        </a:lnTo>
                        <a:lnTo>
                          <a:pt x="537" y="81"/>
                        </a:lnTo>
                        <a:lnTo>
                          <a:pt x="537" y="85"/>
                        </a:lnTo>
                        <a:lnTo>
                          <a:pt x="539" y="89"/>
                        </a:lnTo>
                        <a:lnTo>
                          <a:pt x="541" y="94"/>
                        </a:lnTo>
                        <a:lnTo>
                          <a:pt x="543" y="100"/>
                        </a:lnTo>
                        <a:lnTo>
                          <a:pt x="543" y="108"/>
                        </a:lnTo>
                        <a:lnTo>
                          <a:pt x="545" y="114"/>
                        </a:lnTo>
                        <a:lnTo>
                          <a:pt x="543" y="119"/>
                        </a:lnTo>
                        <a:lnTo>
                          <a:pt x="543" y="127"/>
                        </a:lnTo>
                        <a:lnTo>
                          <a:pt x="539" y="141"/>
                        </a:lnTo>
                        <a:lnTo>
                          <a:pt x="537" y="154"/>
                        </a:lnTo>
                        <a:lnTo>
                          <a:pt x="535" y="162"/>
                        </a:lnTo>
                        <a:lnTo>
                          <a:pt x="535" y="169"/>
                        </a:lnTo>
                        <a:lnTo>
                          <a:pt x="535" y="171"/>
                        </a:lnTo>
                        <a:lnTo>
                          <a:pt x="537" y="177"/>
                        </a:lnTo>
                        <a:lnTo>
                          <a:pt x="539" y="187"/>
                        </a:lnTo>
                        <a:lnTo>
                          <a:pt x="541" y="194"/>
                        </a:lnTo>
                        <a:lnTo>
                          <a:pt x="545" y="200"/>
                        </a:lnTo>
                        <a:lnTo>
                          <a:pt x="547" y="206"/>
                        </a:lnTo>
                        <a:lnTo>
                          <a:pt x="551" y="210"/>
                        </a:lnTo>
                        <a:lnTo>
                          <a:pt x="555" y="213"/>
                        </a:lnTo>
                        <a:lnTo>
                          <a:pt x="560" y="219"/>
                        </a:lnTo>
                        <a:lnTo>
                          <a:pt x="566" y="223"/>
                        </a:lnTo>
                        <a:lnTo>
                          <a:pt x="568" y="227"/>
                        </a:lnTo>
                        <a:lnTo>
                          <a:pt x="576" y="231"/>
                        </a:lnTo>
                        <a:lnTo>
                          <a:pt x="580" y="235"/>
                        </a:lnTo>
                        <a:lnTo>
                          <a:pt x="587" y="237"/>
                        </a:lnTo>
                        <a:lnTo>
                          <a:pt x="593" y="238"/>
                        </a:lnTo>
                        <a:lnTo>
                          <a:pt x="599" y="240"/>
                        </a:lnTo>
                        <a:lnTo>
                          <a:pt x="604" y="240"/>
                        </a:lnTo>
                        <a:lnTo>
                          <a:pt x="610" y="240"/>
                        </a:lnTo>
                        <a:lnTo>
                          <a:pt x="618" y="240"/>
                        </a:lnTo>
                        <a:lnTo>
                          <a:pt x="624" y="238"/>
                        </a:lnTo>
                        <a:lnTo>
                          <a:pt x="629" y="238"/>
                        </a:lnTo>
                        <a:lnTo>
                          <a:pt x="639" y="275"/>
                        </a:lnTo>
                        <a:lnTo>
                          <a:pt x="649" y="290"/>
                        </a:lnTo>
                        <a:lnTo>
                          <a:pt x="649" y="294"/>
                        </a:lnTo>
                        <a:lnTo>
                          <a:pt x="658" y="304"/>
                        </a:lnTo>
                        <a:lnTo>
                          <a:pt x="664" y="308"/>
                        </a:lnTo>
                        <a:lnTo>
                          <a:pt x="660" y="323"/>
                        </a:lnTo>
                        <a:lnTo>
                          <a:pt x="662" y="321"/>
                        </a:lnTo>
                        <a:lnTo>
                          <a:pt x="662" y="327"/>
                        </a:lnTo>
                        <a:lnTo>
                          <a:pt x="658" y="342"/>
                        </a:lnTo>
                        <a:lnTo>
                          <a:pt x="595" y="348"/>
                        </a:lnTo>
                        <a:lnTo>
                          <a:pt x="591" y="348"/>
                        </a:lnTo>
                        <a:lnTo>
                          <a:pt x="585" y="350"/>
                        </a:lnTo>
                        <a:lnTo>
                          <a:pt x="581" y="352"/>
                        </a:lnTo>
                        <a:lnTo>
                          <a:pt x="581" y="356"/>
                        </a:lnTo>
                        <a:lnTo>
                          <a:pt x="580" y="357"/>
                        </a:lnTo>
                        <a:lnTo>
                          <a:pt x="578" y="357"/>
                        </a:lnTo>
                        <a:lnTo>
                          <a:pt x="578" y="356"/>
                        </a:lnTo>
                        <a:lnTo>
                          <a:pt x="578" y="354"/>
                        </a:lnTo>
                        <a:lnTo>
                          <a:pt x="570" y="354"/>
                        </a:lnTo>
                        <a:lnTo>
                          <a:pt x="564" y="356"/>
                        </a:lnTo>
                        <a:lnTo>
                          <a:pt x="560" y="356"/>
                        </a:lnTo>
                        <a:lnTo>
                          <a:pt x="562" y="359"/>
                        </a:lnTo>
                        <a:lnTo>
                          <a:pt x="564" y="363"/>
                        </a:lnTo>
                        <a:lnTo>
                          <a:pt x="566" y="365"/>
                        </a:lnTo>
                        <a:lnTo>
                          <a:pt x="568" y="367"/>
                        </a:lnTo>
                        <a:lnTo>
                          <a:pt x="570" y="369"/>
                        </a:lnTo>
                        <a:lnTo>
                          <a:pt x="574" y="371"/>
                        </a:lnTo>
                        <a:lnTo>
                          <a:pt x="580" y="371"/>
                        </a:lnTo>
                        <a:lnTo>
                          <a:pt x="620" y="386"/>
                        </a:lnTo>
                        <a:lnTo>
                          <a:pt x="622" y="386"/>
                        </a:lnTo>
                        <a:lnTo>
                          <a:pt x="626" y="386"/>
                        </a:lnTo>
                        <a:lnTo>
                          <a:pt x="622" y="394"/>
                        </a:lnTo>
                        <a:lnTo>
                          <a:pt x="618" y="398"/>
                        </a:lnTo>
                        <a:lnTo>
                          <a:pt x="614" y="402"/>
                        </a:lnTo>
                        <a:lnTo>
                          <a:pt x="608" y="405"/>
                        </a:lnTo>
                        <a:lnTo>
                          <a:pt x="601" y="411"/>
                        </a:lnTo>
                        <a:lnTo>
                          <a:pt x="599" y="413"/>
                        </a:lnTo>
                        <a:lnTo>
                          <a:pt x="551" y="438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60000"/>
                      <a:lumOff val="4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9" name="Freeform 15"/>
                  <p:cNvSpPr>
                    <a:spLocks/>
                  </p:cNvSpPr>
                  <p:nvPr/>
                </p:nvSpPr>
                <p:spPr bwMode="auto">
                  <a:xfrm>
                    <a:off x="4965700" y="2767013"/>
                    <a:ext cx="601663" cy="300038"/>
                  </a:xfrm>
                  <a:custGeom>
                    <a:avLst/>
                    <a:gdLst>
                      <a:gd name="T0" fmla="*/ 280 w 474"/>
                      <a:gd name="T1" fmla="*/ 0 h 236"/>
                      <a:gd name="T2" fmla="*/ 303 w 474"/>
                      <a:gd name="T3" fmla="*/ 30 h 236"/>
                      <a:gd name="T4" fmla="*/ 378 w 474"/>
                      <a:gd name="T5" fmla="*/ 28 h 236"/>
                      <a:gd name="T6" fmla="*/ 392 w 474"/>
                      <a:gd name="T7" fmla="*/ 42 h 236"/>
                      <a:gd name="T8" fmla="*/ 422 w 474"/>
                      <a:gd name="T9" fmla="*/ 80 h 236"/>
                      <a:gd name="T10" fmla="*/ 434 w 474"/>
                      <a:gd name="T11" fmla="*/ 90 h 236"/>
                      <a:gd name="T12" fmla="*/ 455 w 474"/>
                      <a:gd name="T13" fmla="*/ 105 h 236"/>
                      <a:gd name="T14" fmla="*/ 446 w 474"/>
                      <a:gd name="T15" fmla="*/ 115 h 236"/>
                      <a:gd name="T16" fmla="*/ 432 w 474"/>
                      <a:gd name="T17" fmla="*/ 188 h 236"/>
                      <a:gd name="T18" fmla="*/ 428 w 474"/>
                      <a:gd name="T19" fmla="*/ 219 h 236"/>
                      <a:gd name="T20" fmla="*/ 449 w 474"/>
                      <a:gd name="T21" fmla="*/ 219 h 236"/>
                      <a:gd name="T22" fmla="*/ 461 w 474"/>
                      <a:gd name="T23" fmla="*/ 219 h 236"/>
                      <a:gd name="T24" fmla="*/ 474 w 474"/>
                      <a:gd name="T25" fmla="*/ 217 h 236"/>
                      <a:gd name="T26" fmla="*/ 469 w 474"/>
                      <a:gd name="T27" fmla="*/ 222 h 236"/>
                      <a:gd name="T28" fmla="*/ 455 w 474"/>
                      <a:gd name="T29" fmla="*/ 224 h 236"/>
                      <a:gd name="T30" fmla="*/ 428 w 474"/>
                      <a:gd name="T31" fmla="*/ 222 h 236"/>
                      <a:gd name="T32" fmla="*/ 394 w 474"/>
                      <a:gd name="T33" fmla="*/ 219 h 236"/>
                      <a:gd name="T34" fmla="*/ 367 w 474"/>
                      <a:gd name="T35" fmla="*/ 217 h 236"/>
                      <a:gd name="T36" fmla="*/ 351 w 474"/>
                      <a:gd name="T37" fmla="*/ 217 h 236"/>
                      <a:gd name="T38" fmla="*/ 332 w 474"/>
                      <a:gd name="T39" fmla="*/ 213 h 236"/>
                      <a:gd name="T40" fmla="*/ 326 w 474"/>
                      <a:gd name="T41" fmla="*/ 215 h 236"/>
                      <a:gd name="T42" fmla="*/ 286 w 474"/>
                      <a:gd name="T43" fmla="*/ 209 h 236"/>
                      <a:gd name="T44" fmla="*/ 277 w 474"/>
                      <a:gd name="T45" fmla="*/ 211 h 236"/>
                      <a:gd name="T46" fmla="*/ 253 w 474"/>
                      <a:gd name="T47" fmla="*/ 205 h 236"/>
                      <a:gd name="T48" fmla="*/ 248 w 474"/>
                      <a:gd name="T49" fmla="*/ 207 h 236"/>
                      <a:gd name="T50" fmla="*/ 219 w 474"/>
                      <a:gd name="T51" fmla="*/ 201 h 236"/>
                      <a:gd name="T52" fmla="*/ 211 w 474"/>
                      <a:gd name="T53" fmla="*/ 205 h 236"/>
                      <a:gd name="T54" fmla="*/ 154 w 474"/>
                      <a:gd name="T55" fmla="*/ 201 h 236"/>
                      <a:gd name="T56" fmla="*/ 100 w 474"/>
                      <a:gd name="T57" fmla="*/ 205 h 236"/>
                      <a:gd name="T58" fmla="*/ 42 w 474"/>
                      <a:gd name="T59" fmla="*/ 236 h 236"/>
                      <a:gd name="T60" fmla="*/ 38 w 474"/>
                      <a:gd name="T61" fmla="*/ 226 h 236"/>
                      <a:gd name="T62" fmla="*/ 29 w 474"/>
                      <a:gd name="T63" fmla="*/ 205 h 236"/>
                      <a:gd name="T64" fmla="*/ 25 w 474"/>
                      <a:gd name="T65" fmla="*/ 190 h 236"/>
                      <a:gd name="T66" fmla="*/ 15 w 474"/>
                      <a:gd name="T67" fmla="*/ 165 h 236"/>
                      <a:gd name="T68" fmla="*/ 10 w 474"/>
                      <a:gd name="T69" fmla="*/ 125 h 236"/>
                      <a:gd name="T70" fmla="*/ 6 w 474"/>
                      <a:gd name="T71" fmla="*/ 86 h 236"/>
                      <a:gd name="T72" fmla="*/ 4 w 474"/>
                      <a:gd name="T73" fmla="*/ 69 h 236"/>
                      <a:gd name="T74" fmla="*/ 0 w 474"/>
                      <a:gd name="T75" fmla="*/ 28 h 236"/>
                      <a:gd name="T76" fmla="*/ 27 w 474"/>
                      <a:gd name="T77" fmla="*/ 27 h 236"/>
                      <a:gd name="T78" fmla="*/ 65 w 474"/>
                      <a:gd name="T79" fmla="*/ 23 h 236"/>
                      <a:gd name="T80" fmla="*/ 108 w 474"/>
                      <a:gd name="T81" fmla="*/ 19 h 236"/>
                      <a:gd name="T82" fmla="*/ 133 w 474"/>
                      <a:gd name="T83" fmla="*/ 15 h 236"/>
                      <a:gd name="T84" fmla="*/ 194 w 474"/>
                      <a:gd name="T85" fmla="*/ 9 h 236"/>
                      <a:gd name="T86" fmla="*/ 232 w 474"/>
                      <a:gd name="T87" fmla="*/ 5 h 2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474" h="236">
                        <a:moveTo>
                          <a:pt x="240" y="5"/>
                        </a:moveTo>
                        <a:lnTo>
                          <a:pt x="280" y="0"/>
                        </a:lnTo>
                        <a:lnTo>
                          <a:pt x="288" y="0"/>
                        </a:lnTo>
                        <a:lnTo>
                          <a:pt x="303" y="30"/>
                        </a:lnTo>
                        <a:lnTo>
                          <a:pt x="373" y="23"/>
                        </a:lnTo>
                        <a:lnTo>
                          <a:pt x="378" y="28"/>
                        </a:lnTo>
                        <a:lnTo>
                          <a:pt x="384" y="34"/>
                        </a:lnTo>
                        <a:lnTo>
                          <a:pt x="392" y="42"/>
                        </a:lnTo>
                        <a:lnTo>
                          <a:pt x="424" y="78"/>
                        </a:lnTo>
                        <a:lnTo>
                          <a:pt x="422" y="80"/>
                        </a:lnTo>
                        <a:lnTo>
                          <a:pt x="428" y="88"/>
                        </a:lnTo>
                        <a:lnTo>
                          <a:pt x="434" y="90"/>
                        </a:lnTo>
                        <a:lnTo>
                          <a:pt x="449" y="101"/>
                        </a:lnTo>
                        <a:lnTo>
                          <a:pt x="455" y="105"/>
                        </a:lnTo>
                        <a:lnTo>
                          <a:pt x="451" y="105"/>
                        </a:lnTo>
                        <a:lnTo>
                          <a:pt x="446" y="115"/>
                        </a:lnTo>
                        <a:lnTo>
                          <a:pt x="438" y="115"/>
                        </a:lnTo>
                        <a:lnTo>
                          <a:pt x="432" y="188"/>
                        </a:lnTo>
                        <a:lnTo>
                          <a:pt x="430" y="197"/>
                        </a:lnTo>
                        <a:lnTo>
                          <a:pt x="428" y="219"/>
                        </a:lnTo>
                        <a:lnTo>
                          <a:pt x="436" y="219"/>
                        </a:lnTo>
                        <a:lnTo>
                          <a:pt x="449" y="219"/>
                        </a:lnTo>
                        <a:lnTo>
                          <a:pt x="455" y="219"/>
                        </a:lnTo>
                        <a:lnTo>
                          <a:pt x="461" y="219"/>
                        </a:lnTo>
                        <a:lnTo>
                          <a:pt x="469" y="219"/>
                        </a:lnTo>
                        <a:lnTo>
                          <a:pt x="474" y="217"/>
                        </a:lnTo>
                        <a:lnTo>
                          <a:pt x="474" y="222"/>
                        </a:lnTo>
                        <a:lnTo>
                          <a:pt x="469" y="222"/>
                        </a:lnTo>
                        <a:lnTo>
                          <a:pt x="461" y="222"/>
                        </a:lnTo>
                        <a:lnTo>
                          <a:pt x="455" y="224"/>
                        </a:lnTo>
                        <a:lnTo>
                          <a:pt x="434" y="222"/>
                        </a:lnTo>
                        <a:lnTo>
                          <a:pt x="428" y="222"/>
                        </a:lnTo>
                        <a:lnTo>
                          <a:pt x="399" y="219"/>
                        </a:lnTo>
                        <a:lnTo>
                          <a:pt x="394" y="219"/>
                        </a:lnTo>
                        <a:lnTo>
                          <a:pt x="376" y="217"/>
                        </a:lnTo>
                        <a:lnTo>
                          <a:pt x="367" y="217"/>
                        </a:lnTo>
                        <a:lnTo>
                          <a:pt x="353" y="215"/>
                        </a:lnTo>
                        <a:lnTo>
                          <a:pt x="351" y="217"/>
                        </a:lnTo>
                        <a:lnTo>
                          <a:pt x="332" y="215"/>
                        </a:lnTo>
                        <a:lnTo>
                          <a:pt x="332" y="213"/>
                        </a:lnTo>
                        <a:lnTo>
                          <a:pt x="326" y="213"/>
                        </a:lnTo>
                        <a:lnTo>
                          <a:pt x="326" y="215"/>
                        </a:lnTo>
                        <a:lnTo>
                          <a:pt x="286" y="211"/>
                        </a:lnTo>
                        <a:lnTo>
                          <a:pt x="286" y="209"/>
                        </a:lnTo>
                        <a:lnTo>
                          <a:pt x="277" y="207"/>
                        </a:lnTo>
                        <a:lnTo>
                          <a:pt x="277" y="211"/>
                        </a:lnTo>
                        <a:lnTo>
                          <a:pt x="253" y="209"/>
                        </a:lnTo>
                        <a:lnTo>
                          <a:pt x="253" y="205"/>
                        </a:lnTo>
                        <a:lnTo>
                          <a:pt x="248" y="205"/>
                        </a:lnTo>
                        <a:lnTo>
                          <a:pt x="248" y="207"/>
                        </a:lnTo>
                        <a:lnTo>
                          <a:pt x="221" y="203"/>
                        </a:lnTo>
                        <a:lnTo>
                          <a:pt x="219" y="201"/>
                        </a:lnTo>
                        <a:lnTo>
                          <a:pt x="213" y="201"/>
                        </a:lnTo>
                        <a:lnTo>
                          <a:pt x="211" y="205"/>
                        </a:lnTo>
                        <a:lnTo>
                          <a:pt x="200" y="205"/>
                        </a:lnTo>
                        <a:lnTo>
                          <a:pt x="154" y="201"/>
                        </a:lnTo>
                        <a:lnTo>
                          <a:pt x="113" y="201"/>
                        </a:lnTo>
                        <a:lnTo>
                          <a:pt x="100" y="205"/>
                        </a:lnTo>
                        <a:lnTo>
                          <a:pt x="92" y="209"/>
                        </a:lnTo>
                        <a:lnTo>
                          <a:pt x="42" y="236"/>
                        </a:lnTo>
                        <a:lnTo>
                          <a:pt x="38" y="228"/>
                        </a:lnTo>
                        <a:lnTo>
                          <a:pt x="38" y="226"/>
                        </a:lnTo>
                        <a:lnTo>
                          <a:pt x="31" y="209"/>
                        </a:lnTo>
                        <a:lnTo>
                          <a:pt x="29" y="205"/>
                        </a:lnTo>
                        <a:lnTo>
                          <a:pt x="27" y="199"/>
                        </a:lnTo>
                        <a:lnTo>
                          <a:pt x="25" y="190"/>
                        </a:lnTo>
                        <a:lnTo>
                          <a:pt x="19" y="176"/>
                        </a:lnTo>
                        <a:lnTo>
                          <a:pt x="15" y="165"/>
                        </a:lnTo>
                        <a:lnTo>
                          <a:pt x="12" y="153"/>
                        </a:lnTo>
                        <a:lnTo>
                          <a:pt x="10" y="125"/>
                        </a:lnTo>
                        <a:lnTo>
                          <a:pt x="10" y="119"/>
                        </a:lnTo>
                        <a:lnTo>
                          <a:pt x="6" y="86"/>
                        </a:lnTo>
                        <a:lnTo>
                          <a:pt x="6" y="82"/>
                        </a:lnTo>
                        <a:lnTo>
                          <a:pt x="4" y="69"/>
                        </a:lnTo>
                        <a:lnTo>
                          <a:pt x="4" y="63"/>
                        </a:lnTo>
                        <a:lnTo>
                          <a:pt x="0" y="28"/>
                        </a:lnTo>
                        <a:lnTo>
                          <a:pt x="21" y="27"/>
                        </a:lnTo>
                        <a:lnTo>
                          <a:pt x="27" y="27"/>
                        </a:lnTo>
                        <a:lnTo>
                          <a:pt x="58" y="23"/>
                        </a:lnTo>
                        <a:lnTo>
                          <a:pt x="65" y="23"/>
                        </a:lnTo>
                        <a:lnTo>
                          <a:pt x="102" y="19"/>
                        </a:lnTo>
                        <a:lnTo>
                          <a:pt x="108" y="19"/>
                        </a:lnTo>
                        <a:lnTo>
                          <a:pt x="113" y="17"/>
                        </a:lnTo>
                        <a:lnTo>
                          <a:pt x="133" y="15"/>
                        </a:lnTo>
                        <a:lnTo>
                          <a:pt x="138" y="15"/>
                        </a:lnTo>
                        <a:lnTo>
                          <a:pt x="194" y="9"/>
                        </a:lnTo>
                        <a:lnTo>
                          <a:pt x="200" y="9"/>
                        </a:lnTo>
                        <a:lnTo>
                          <a:pt x="232" y="5"/>
                        </a:lnTo>
                        <a:lnTo>
                          <a:pt x="240" y="5"/>
                        </a:lnTo>
                        <a:close/>
                      </a:path>
                    </a:pathLst>
                  </a:custGeom>
                  <a:solidFill>
                    <a:srgbClr val="902C2C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0" name="Freeform 16"/>
                  <p:cNvSpPr>
                    <a:spLocks/>
                  </p:cNvSpPr>
                  <p:nvPr/>
                </p:nvSpPr>
                <p:spPr bwMode="auto">
                  <a:xfrm>
                    <a:off x="5019675" y="2884488"/>
                    <a:ext cx="860425" cy="365125"/>
                  </a:xfrm>
                  <a:custGeom>
                    <a:avLst/>
                    <a:gdLst>
                      <a:gd name="T0" fmla="*/ 645 w 678"/>
                      <a:gd name="T1" fmla="*/ 173 h 288"/>
                      <a:gd name="T2" fmla="*/ 597 w 678"/>
                      <a:gd name="T3" fmla="*/ 249 h 288"/>
                      <a:gd name="T4" fmla="*/ 572 w 678"/>
                      <a:gd name="T5" fmla="*/ 271 h 288"/>
                      <a:gd name="T6" fmla="*/ 501 w 678"/>
                      <a:gd name="T7" fmla="*/ 261 h 288"/>
                      <a:gd name="T8" fmla="*/ 480 w 678"/>
                      <a:gd name="T9" fmla="*/ 261 h 288"/>
                      <a:gd name="T10" fmla="*/ 444 w 678"/>
                      <a:gd name="T11" fmla="*/ 265 h 288"/>
                      <a:gd name="T12" fmla="*/ 409 w 678"/>
                      <a:gd name="T13" fmla="*/ 269 h 288"/>
                      <a:gd name="T14" fmla="*/ 344 w 678"/>
                      <a:gd name="T15" fmla="*/ 274 h 288"/>
                      <a:gd name="T16" fmla="*/ 311 w 678"/>
                      <a:gd name="T17" fmla="*/ 278 h 288"/>
                      <a:gd name="T18" fmla="*/ 273 w 678"/>
                      <a:gd name="T19" fmla="*/ 282 h 288"/>
                      <a:gd name="T20" fmla="*/ 219 w 678"/>
                      <a:gd name="T21" fmla="*/ 288 h 288"/>
                      <a:gd name="T22" fmla="*/ 173 w 678"/>
                      <a:gd name="T23" fmla="*/ 280 h 288"/>
                      <a:gd name="T24" fmla="*/ 150 w 678"/>
                      <a:gd name="T25" fmla="*/ 267 h 288"/>
                      <a:gd name="T26" fmla="*/ 139 w 678"/>
                      <a:gd name="T27" fmla="*/ 261 h 288"/>
                      <a:gd name="T28" fmla="*/ 56 w 678"/>
                      <a:gd name="T29" fmla="*/ 259 h 288"/>
                      <a:gd name="T30" fmla="*/ 48 w 678"/>
                      <a:gd name="T31" fmla="*/ 238 h 288"/>
                      <a:gd name="T32" fmla="*/ 10 w 678"/>
                      <a:gd name="T33" fmla="*/ 163 h 288"/>
                      <a:gd name="T34" fmla="*/ 2 w 678"/>
                      <a:gd name="T35" fmla="*/ 150 h 288"/>
                      <a:gd name="T36" fmla="*/ 58 w 678"/>
                      <a:gd name="T37" fmla="*/ 113 h 288"/>
                      <a:gd name="T38" fmla="*/ 158 w 678"/>
                      <a:gd name="T39" fmla="*/ 113 h 288"/>
                      <a:gd name="T40" fmla="*/ 177 w 678"/>
                      <a:gd name="T41" fmla="*/ 109 h 288"/>
                      <a:gd name="T42" fmla="*/ 206 w 678"/>
                      <a:gd name="T43" fmla="*/ 113 h 288"/>
                      <a:gd name="T44" fmla="*/ 235 w 678"/>
                      <a:gd name="T45" fmla="*/ 119 h 288"/>
                      <a:gd name="T46" fmla="*/ 244 w 678"/>
                      <a:gd name="T47" fmla="*/ 119 h 288"/>
                      <a:gd name="T48" fmla="*/ 290 w 678"/>
                      <a:gd name="T49" fmla="*/ 121 h 288"/>
                      <a:gd name="T50" fmla="*/ 311 w 678"/>
                      <a:gd name="T51" fmla="*/ 123 h 288"/>
                      <a:gd name="T52" fmla="*/ 352 w 678"/>
                      <a:gd name="T53" fmla="*/ 127 h 288"/>
                      <a:gd name="T54" fmla="*/ 392 w 678"/>
                      <a:gd name="T55" fmla="*/ 130 h 288"/>
                      <a:gd name="T56" fmla="*/ 427 w 678"/>
                      <a:gd name="T57" fmla="*/ 130 h 288"/>
                      <a:gd name="T58" fmla="*/ 453 w 678"/>
                      <a:gd name="T59" fmla="*/ 127 h 288"/>
                      <a:gd name="T60" fmla="*/ 463 w 678"/>
                      <a:gd name="T61" fmla="*/ 119 h 288"/>
                      <a:gd name="T62" fmla="*/ 473 w 678"/>
                      <a:gd name="T63" fmla="*/ 104 h 288"/>
                      <a:gd name="T64" fmla="*/ 482 w 678"/>
                      <a:gd name="T65" fmla="*/ 92 h 288"/>
                      <a:gd name="T66" fmla="*/ 498 w 678"/>
                      <a:gd name="T67" fmla="*/ 63 h 288"/>
                      <a:gd name="T68" fmla="*/ 542 w 678"/>
                      <a:gd name="T69" fmla="*/ 2 h 288"/>
                      <a:gd name="T70" fmla="*/ 553 w 678"/>
                      <a:gd name="T71" fmla="*/ 6 h 288"/>
                      <a:gd name="T72" fmla="*/ 559 w 678"/>
                      <a:gd name="T73" fmla="*/ 13 h 288"/>
                      <a:gd name="T74" fmla="*/ 559 w 678"/>
                      <a:gd name="T75" fmla="*/ 23 h 288"/>
                      <a:gd name="T76" fmla="*/ 544 w 678"/>
                      <a:gd name="T77" fmla="*/ 73 h 288"/>
                      <a:gd name="T78" fmla="*/ 576 w 678"/>
                      <a:gd name="T79" fmla="*/ 96 h 288"/>
                      <a:gd name="T80" fmla="*/ 601 w 678"/>
                      <a:gd name="T81" fmla="*/ 98 h 288"/>
                      <a:gd name="T82" fmla="*/ 636 w 678"/>
                      <a:gd name="T83" fmla="*/ 119 h 288"/>
                      <a:gd name="T84" fmla="*/ 649 w 678"/>
                      <a:gd name="T85" fmla="*/ 115 h 288"/>
                      <a:gd name="T86" fmla="*/ 667 w 678"/>
                      <a:gd name="T87" fmla="*/ 119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678" h="288">
                        <a:moveTo>
                          <a:pt x="678" y="125"/>
                        </a:moveTo>
                        <a:lnTo>
                          <a:pt x="678" y="127"/>
                        </a:lnTo>
                        <a:lnTo>
                          <a:pt x="645" y="173"/>
                        </a:lnTo>
                        <a:lnTo>
                          <a:pt x="638" y="184"/>
                        </a:lnTo>
                        <a:lnTo>
                          <a:pt x="599" y="244"/>
                        </a:lnTo>
                        <a:lnTo>
                          <a:pt x="597" y="249"/>
                        </a:lnTo>
                        <a:lnTo>
                          <a:pt x="586" y="267"/>
                        </a:lnTo>
                        <a:lnTo>
                          <a:pt x="578" y="274"/>
                        </a:lnTo>
                        <a:lnTo>
                          <a:pt x="572" y="271"/>
                        </a:lnTo>
                        <a:lnTo>
                          <a:pt x="517" y="234"/>
                        </a:lnTo>
                        <a:lnTo>
                          <a:pt x="507" y="251"/>
                        </a:lnTo>
                        <a:lnTo>
                          <a:pt x="501" y="261"/>
                        </a:lnTo>
                        <a:lnTo>
                          <a:pt x="496" y="259"/>
                        </a:lnTo>
                        <a:lnTo>
                          <a:pt x="490" y="259"/>
                        </a:lnTo>
                        <a:lnTo>
                          <a:pt x="480" y="261"/>
                        </a:lnTo>
                        <a:lnTo>
                          <a:pt x="457" y="263"/>
                        </a:lnTo>
                        <a:lnTo>
                          <a:pt x="453" y="265"/>
                        </a:lnTo>
                        <a:lnTo>
                          <a:pt x="444" y="265"/>
                        </a:lnTo>
                        <a:lnTo>
                          <a:pt x="442" y="265"/>
                        </a:lnTo>
                        <a:lnTo>
                          <a:pt x="419" y="269"/>
                        </a:lnTo>
                        <a:lnTo>
                          <a:pt x="409" y="269"/>
                        </a:lnTo>
                        <a:lnTo>
                          <a:pt x="380" y="273"/>
                        </a:lnTo>
                        <a:lnTo>
                          <a:pt x="371" y="273"/>
                        </a:lnTo>
                        <a:lnTo>
                          <a:pt x="344" y="274"/>
                        </a:lnTo>
                        <a:lnTo>
                          <a:pt x="338" y="276"/>
                        </a:lnTo>
                        <a:lnTo>
                          <a:pt x="327" y="276"/>
                        </a:lnTo>
                        <a:lnTo>
                          <a:pt x="311" y="278"/>
                        </a:lnTo>
                        <a:lnTo>
                          <a:pt x="306" y="278"/>
                        </a:lnTo>
                        <a:lnTo>
                          <a:pt x="294" y="280"/>
                        </a:lnTo>
                        <a:lnTo>
                          <a:pt x="273" y="282"/>
                        </a:lnTo>
                        <a:lnTo>
                          <a:pt x="267" y="282"/>
                        </a:lnTo>
                        <a:lnTo>
                          <a:pt x="227" y="286"/>
                        </a:lnTo>
                        <a:lnTo>
                          <a:pt x="219" y="288"/>
                        </a:lnTo>
                        <a:lnTo>
                          <a:pt x="206" y="288"/>
                        </a:lnTo>
                        <a:lnTo>
                          <a:pt x="190" y="286"/>
                        </a:lnTo>
                        <a:lnTo>
                          <a:pt x="173" y="280"/>
                        </a:lnTo>
                        <a:lnTo>
                          <a:pt x="162" y="274"/>
                        </a:lnTo>
                        <a:lnTo>
                          <a:pt x="154" y="269"/>
                        </a:lnTo>
                        <a:lnTo>
                          <a:pt x="150" y="267"/>
                        </a:lnTo>
                        <a:lnTo>
                          <a:pt x="146" y="265"/>
                        </a:lnTo>
                        <a:lnTo>
                          <a:pt x="142" y="263"/>
                        </a:lnTo>
                        <a:lnTo>
                          <a:pt x="139" y="261"/>
                        </a:lnTo>
                        <a:lnTo>
                          <a:pt x="129" y="259"/>
                        </a:lnTo>
                        <a:lnTo>
                          <a:pt x="58" y="271"/>
                        </a:lnTo>
                        <a:lnTo>
                          <a:pt x="56" y="259"/>
                        </a:lnTo>
                        <a:lnTo>
                          <a:pt x="50" y="246"/>
                        </a:lnTo>
                        <a:lnTo>
                          <a:pt x="50" y="242"/>
                        </a:lnTo>
                        <a:lnTo>
                          <a:pt x="48" y="238"/>
                        </a:lnTo>
                        <a:lnTo>
                          <a:pt x="35" y="211"/>
                        </a:lnTo>
                        <a:lnTo>
                          <a:pt x="23" y="192"/>
                        </a:lnTo>
                        <a:lnTo>
                          <a:pt x="10" y="163"/>
                        </a:lnTo>
                        <a:lnTo>
                          <a:pt x="8" y="159"/>
                        </a:lnTo>
                        <a:lnTo>
                          <a:pt x="6" y="155"/>
                        </a:lnTo>
                        <a:lnTo>
                          <a:pt x="2" y="150"/>
                        </a:lnTo>
                        <a:lnTo>
                          <a:pt x="0" y="144"/>
                        </a:lnTo>
                        <a:lnTo>
                          <a:pt x="50" y="117"/>
                        </a:lnTo>
                        <a:lnTo>
                          <a:pt x="58" y="113"/>
                        </a:lnTo>
                        <a:lnTo>
                          <a:pt x="71" y="109"/>
                        </a:lnTo>
                        <a:lnTo>
                          <a:pt x="112" y="109"/>
                        </a:lnTo>
                        <a:lnTo>
                          <a:pt x="158" y="113"/>
                        </a:lnTo>
                        <a:lnTo>
                          <a:pt x="169" y="113"/>
                        </a:lnTo>
                        <a:lnTo>
                          <a:pt x="171" y="109"/>
                        </a:lnTo>
                        <a:lnTo>
                          <a:pt x="177" y="109"/>
                        </a:lnTo>
                        <a:lnTo>
                          <a:pt x="179" y="111"/>
                        </a:lnTo>
                        <a:lnTo>
                          <a:pt x="206" y="115"/>
                        </a:lnTo>
                        <a:lnTo>
                          <a:pt x="206" y="113"/>
                        </a:lnTo>
                        <a:lnTo>
                          <a:pt x="211" y="113"/>
                        </a:lnTo>
                        <a:lnTo>
                          <a:pt x="211" y="117"/>
                        </a:lnTo>
                        <a:lnTo>
                          <a:pt x="235" y="119"/>
                        </a:lnTo>
                        <a:lnTo>
                          <a:pt x="235" y="115"/>
                        </a:lnTo>
                        <a:lnTo>
                          <a:pt x="244" y="117"/>
                        </a:lnTo>
                        <a:lnTo>
                          <a:pt x="244" y="119"/>
                        </a:lnTo>
                        <a:lnTo>
                          <a:pt x="284" y="123"/>
                        </a:lnTo>
                        <a:lnTo>
                          <a:pt x="284" y="121"/>
                        </a:lnTo>
                        <a:lnTo>
                          <a:pt x="290" y="121"/>
                        </a:lnTo>
                        <a:lnTo>
                          <a:pt x="290" y="123"/>
                        </a:lnTo>
                        <a:lnTo>
                          <a:pt x="309" y="125"/>
                        </a:lnTo>
                        <a:lnTo>
                          <a:pt x="311" y="123"/>
                        </a:lnTo>
                        <a:lnTo>
                          <a:pt x="325" y="125"/>
                        </a:lnTo>
                        <a:lnTo>
                          <a:pt x="334" y="125"/>
                        </a:lnTo>
                        <a:lnTo>
                          <a:pt x="352" y="127"/>
                        </a:lnTo>
                        <a:lnTo>
                          <a:pt x="357" y="127"/>
                        </a:lnTo>
                        <a:lnTo>
                          <a:pt x="386" y="130"/>
                        </a:lnTo>
                        <a:lnTo>
                          <a:pt x="392" y="130"/>
                        </a:lnTo>
                        <a:lnTo>
                          <a:pt x="413" y="132"/>
                        </a:lnTo>
                        <a:lnTo>
                          <a:pt x="419" y="130"/>
                        </a:lnTo>
                        <a:lnTo>
                          <a:pt x="427" y="130"/>
                        </a:lnTo>
                        <a:lnTo>
                          <a:pt x="432" y="130"/>
                        </a:lnTo>
                        <a:lnTo>
                          <a:pt x="440" y="129"/>
                        </a:lnTo>
                        <a:lnTo>
                          <a:pt x="453" y="127"/>
                        </a:lnTo>
                        <a:lnTo>
                          <a:pt x="453" y="125"/>
                        </a:lnTo>
                        <a:lnTo>
                          <a:pt x="459" y="123"/>
                        </a:lnTo>
                        <a:lnTo>
                          <a:pt x="463" y="119"/>
                        </a:lnTo>
                        <a:lnTo>
                          <a:pt x="471" y="113"/>
                        </a:lnTo>
                        <a:lnTo>
                          <a:pt x="480" y="105"/>
                        </a:lnTo>
                        <a:lnTo>
                          <a:pt x="473" y="104"/>
                        </a:lnTo>
                        <a:lnTo>
                          <a:pt x="476" y="100"/>
                        </a:lnTo>
                        <a:lnTo>
                          <a:pt x="478" y="96"/>
                        </a:lnTo>
                        <a:lnTo>
                          <a:pt x="482" y="92"/>
                        </a:lnTo>
                        <a:lnTo>
                          <a:pt x="484" y="88"/>
                        </a:lnTo>
                        <a:lnTo>
                          <a:pt x="492" y="75"/>
                        </a:lnTo>
                        <a:lnTo>
                          <a:pt x="498" y="63"/>
                        </a:lnTo>
                        <a:lnTo>
                          <a:pt x="530" y="0"/>
                        </a:lnTo>
                        <a:lnTo>
                          <a:pt x="542" y="6"/>
                        </a:lnTo>
                        <a:lnTo>
                          <a:pt x="542" y="2"/>
                        </a:lnTo>
                        <a:lnTo>
                          <a:pt x="544" y="2"/>
                        </a:lnTo>
                        <a:lnTo>
                          <a:pt x="551" y="4"/>
                        </a:lnTo>
                        <a:lnTo>
                          <a:pt x="553" y="6"/>
                        </a:lnTo>
                        <a:lnTo>
                          <a:pt x="555" y="8"/>
                        </a:lnTo>
                        <a:lnTo>
                          <a:pt x="557" y="9"/>
                        </a:lnTo>
                        <a:lnTo>
                          <a:pt x="559" y="13"/>
                        </a:lnTo>
                        <a:lnTo>
                          <a:pt x="559" y="17"/>
                        </a:lnTo>
                        <a:lnTo>
                          <a:pt x="559" y="19"/>
                        </a:lnTo>
                        <a:lnTo>
                          <a:pt x="559" y="23"/>
                        </a:lnTo>
                        <a:lnTo>
                          <a:pt x="559" y="27"/>
                        </a:lnTo>
                        <a:lnTo>
                          <a:pt x="540" y="67"/>
                        </a:lnTo>
                        <a:lnTo>
                          <a:pt x="544" y="73"/>
                        </a:lnTo>
                        <a:lnTo>
                          <a:pt x="569" y="94"/>
                        </a:lnTo>
                        <a:lnTo>
                          <a:pt x="572" y="96"/>
                        </a:lnTo>
                        <a:lnTo>
                          <a:pt x="576" y="96"/>
                        </a:lnTo>
                        <a:lnTo>
                          <a:pt x="592" y="98"/>
                        </a:lnTo>
                        <a:lnTo>
                          <a:pt x="596" y="98"/>
                        </a:lnTo>
                        <a:lnTo>
                          <a:pt x="601" y="98"/>
                        </a:lnTo>
                        <a:lnTo>
                          <a:pt x="628" y="92"/>
                        </a:lnTo>
                        <a:lnTo>
                          <a:pt x="632" y="107"/>
                        </a:lnTo>
                        <a:lnTo>
                          <a:pt x="636" y="119"/>
                        </a:lnTo>
                        <a:lnTo>
                          <a:pt x="640" y="117"/>
                        </a:lnTo>
                        <a:lnTo>
                          <a:pt x="645" y="115"/>
                        </a:lnTo>
                        <a:lnTo>
                          <a:pt x="649" y="115"/>
                        </a:lnTo>
                        <a:lnTo>
                          <a:pt x="655" y="117"/>
                        </a:lnTo>
                        <a:lnTo>
                          <a:pt x="661" y="117"/>
                        </a:lnTo>
                        <a:lnTo>
                          <a:pt x="667" y="119"/>
                        </a:lnTo>
                        <a:lnTo>
                          <a:pt x="678" y="125"/>
                        </a:lnTo>
                        <a:close/>
                      </a:path>
                    </a:pathLst>
                  </a:custGeom>
                  <a:solidFill>
                    <a:srgbClr val="902C2C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1" name="Freeform 18"/>
                  <p:cNvSpPr>
                    <a:spLocks/>
                  </p:cNvSpPr>
                  <p:nvPr/>
                </p:nvSpPr>
                <p:spPr bwMode="auto">
                  <a:xfrm>
                    <a:off x="3911600" y="3208338"/>
                    <a:ext cx="1025525" cy="1227138"/>
                  </a:xfrm>
                  <a:custGeom>
                    <a:avLst/>
                    <a:gdLst>
                      <a:gd name="T0" fmla="*/ 621 w 807"/>
                      <a:gd name="T1" fmla="*/ 538 h 966"/>
                      <a:gd name="T2" fmla="*/ 536 w 807"/>
                      <a:gd name="T3" fmla="*/ 615 h 966"/>
                      <a:gd name="T4" fmla="*/ 506 w 807"/>
                      <a:gd name="T5" fmla="*/ 645 h 966"/>
                      <a:gd name="T6" fmla="*/ 444 w 807"/>
                      <a:gd name="T7" fmla="*/ 711 h 966"/>
                      <a:gd name="T8" fmla="*/ 408 w 807"/>
                      <a:gd name="T9" fmla="*/ 753 h 966"/>
                      <a:gd name="T10" fmla="*/ 404 w 807"/>
                      <a:gd name="T11" fmla="*/ 789 h 966"/>
                      <a:gd name="T12" fmla="*/ 402 w 807"/>
                      <a:gd name="T13" fmla="*/ 908 h 966"/>
                      <a:gd name="T14" fmla="*/ 396 w 807"/>
                      <a:gd name="T15" fmla="*/ 947 h 966"/>
                      <a:gd name="T16" fmla="*/ 306 w 807"/>
                      <a:gd name="T17" fmla="*/ 964 h 966"/>
                      <a:gd name="T18" fmla="*/ 265 w 807"/>
                      <a:gd name="T19" fmla="*/ 759 h 966"/>
                      <a:gd name="T20" fmla="*/ 219 w 807"/>
                      <a:gd name="T21" fmla="*/ 665 h 966"/>
                      <a:gd name="T22" fmla="*/ 171 w 807"/>
                      <a:gd name="T23" fmla="*/ 628 h 966"/>
                      <a:gd name="T24" fmla="*/ 139 w 807"/>
                      <a:gd name="T25" fmla="*/ 607 h 966"/>
                      <a:gd name="T26" fmla="*/ 98 w 807"/>
                      <a:gd name="T27" fmla="*/ 622 h 966"/>
                      <a:gd name="T28" fmla="*/ 75 w 807"/>
                      <a:gd name="T29" fmla="*/ 657 h 966"/>
                      <a:gd name="T30" fmla="*/ 37 w 807"/>
                      <a:gd name="T31" fmla="*/ 601 h 966"/>
                      <a:gd name="T32" fmla="*/ 58 w 807"/>
                      <a:gd name="T33" fmla="*/ 595 h 966"/>
                      <a:gd name="T34" fmla="*/ 68 w 807"/>
                      <a:gd name="T35" fmla="*/ 569 h 966"/>
                      <a:gd name="T36" fmla="*/ 73 w 807"/>
                      <a:gd name="T37" fmla="*/ 546 h 966"/>
                      <a:gd name="T38" fmla="*/ 62 w 807"/>
                      <a:gd name="T39" fmla="*/ 521 h 966"/>
                      <a:gd name="T40" fmla="*/ 31 w 807"/>
                      <a:gd name="T41" fmla="*/ 492 h 966"/>
                      <a:gd name="T42" fmla="*/ 14 w 807"/>
                      <a:gd name="T43" fmla="*/ 476 h 966"/>
                      <a:gd name="T44" fmla="*/ 20 w 807"/>
                      <a:gd name="T45" fmla="*/ 440 h 966"/>
                      <a:gd name="T46" fmla="*/ 8 w 807"/>
                      <a:gd name="T47" fmla="*/ 425 h 966"/>
                      <a:gd name="T48" fmla="*/ 73 w 807"/>
                      <a:gd name="T49" fmla="*/ 327 h 966"/>
                      <a:gd name="T50" fmla="*/ 81 w 807"/>
                      <a:gd name="T51" fmla="*/ 330 h 966"/>
                      <a:gd name="T52" fmla="*/ 89 w 807"/>
                      <a:gd name="T53" fmla="*/ 336 h 966"/>
                      <a:gd name="T54" fmla="*/ 118 w 807"/>
                      <a:gd name="T55" fmla="*/ 319 h 966"/>
                      <a:gd name="T56" fmla="*/ 204 w 807"/>
                      <a:gd name="T57" fmla="*/ 183 h 966"/>
                      <a:gd name="T58" fmla="*/ 290 w 807"/>
                      <a:gd name="T59" fmla="*/ 79 h 966"/>
                      <a:gd name="T60" fmla="*/ 313 w 807"/>
                      <a:gd name="T61" fmla="*/ 66 h 966"/>
                      <a:gd name="T62" fmla="*/ 427 w 807"/>
                      <a:gd name="T63" fmla="*/ 14 h 966"/>
                      <a:gd name="T64" fmla="*/ 452 w 807"/>
                      <a:gd name="T65" fmla="*/ 6 h 966"/>
                      <a:gd name="T66" fmla="*/ 452 w 807"/>
                      <a:gd name="T67" fmla="*/ 18 h 966"/>
                      <a:gd name="T68" fmla="*/ 473 w 807"/>
                      <a:gd name="T69" fmla="*/ 56 h 966"/>
                      <a:gd name="T70" fmla="*/ 486 w 807"/>
                      <a:gd name="T71" fmla="*/ 77 h 966"/>
                      <a:gd name="T72" fmla="*/ 492 w 807"/>
                      <a:gd name="T73" fmla="*/ 85 h 966"/>
                      <a:gd name="T74" fmla="*/ 496 w 807"/>
                      <a:gd name="T75" fmla="*/ 92 h 966"/>
                      <a:gd name="T76" fmla="*/ 498 w 807"/>
                      <a:gd name="T77" fmla="*/ 98 h 966"/>
                      <a:gd name="T78" fmla="*/ 500 w 807"/>
                      <a:gd name="T79" fmla="*/ 104 h 966"/>
                      <a:gd name="T80" fmla="*/ 504 w 807"/>
                      <a:gd name="T81" fmla="*/ 108 h 966"/>
                      <a:gd name="T82" fmla="*/ 506 w 807"/>
                      <a:gd name="T83" fmla="*/ 115 h 966"/>
                      <a:gd name="T84" fmla="*/ 507 w 807"/>
                      <a:gd name="T85" fmla="*/ 121 h 966"/>
                      <a:gd name="T86" fmla="*/ 507 w 807"/>
                      <a:gd name="T87" fmla="*/ 129 h 966"/>
                      <a:gd name="T88" fmla="*/ 525 w 807"/>
                      <a:gd name="T89" fmla="*/ 156 h 966"/>
                      <a:gd name="T90" fmla="*/ 544 w 807"/>
                      <a:gd name="T91" fmla="*/ 156 h 966"/>
                      <a:gd name="T92" fmla="*/ 542 w 807"/>
                      <a:gd name="T93" fmla="*/ 165 h 966"/>
                      <a:gd name="T94" fmla="*/ 548 w 807"/>
                      <a:gd name="T95" fmla="*/ 173 h 966"/>
                      <a:gd name="T96" fmla="*/ 561 w 807"/>
                      <a:gd name="T97" fmla="*/ 175 h 966"/>
                      <a:gd name="T98" fmla="*/ 571 w 807"/>
                      <a:gd name="T99" fmla="*/ 177 h 966"/>
                      <a:gd name="T100" fmla="*/ 580 w 807"/>
                      <a:gd name="T101" fmla="*/ 179 h 966"/>
                      <a:gd name="T102" fmla="*/ 594 w 807"/>
                      <a:gd name="T103" fmla="*/ 179 h 966"/>
                      <a:gd name="T104" fmla="*/ 615 w 807"/>
                      <a:gd name="T105" fmla="*/ 179 h 966"/>
                      <a:gd name="T106" fmla="*/ 630 w 807"/>
                      <a:gd name="T107" fmla="*/ 192 h 966"/>
                      <a:gd name="T108" fmla="*/ 736 w 807"/>
                      <a:gd name="T109" fmla="*/ 292 h 966"/>
                      <a:gd name="T110" fmla="*/ 792 w 807"/>
                      <a:gd name="T111" fmla="*/ 388 h 966"/>
                      <a:gd name="T112" fmla="*/ 674 w 807"/>
                      <a:gd name="T113" fmla="*/ 492 h 9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807" h="966">
                        <a:moveTo>
                          <a:pt x="661" y="505"/>
                        </a:moveTo>
                        <a:lnTo>
                          <a:pt x="655" y="509"/>
                        </a:lnTo>
                        <a:lnTo>
                          <a:pt x="650" y="513"/>
                        </a:lnTo>
                        <a:lnTo>
                          <a:pt x="621" y="538"/>
                        </a:lnTo>
                        <a:lnTo>
                          <a:pt x="609" y="549"/>
                        </a:lnTo>
                        <a:lnTo>
                          <a:pt x="596" y="561"/>
                        </a:lnTo>
                        <a:lnTo>
                          <a:pt x="588" y="569"/>
                        </a:lnTo>
                        <a:lnTo>
                          <a:pt x="536" y="615"/>
                        </a:lnTo>
                        <a:lnTo>
                          <a:pt x="529" y="622"/>
                        </a:lnTo>
                        <a:lnTo>
                          <a:pt x="519" y="632"/>
                        </a:lnTo>
                        <a:lnTo>
                          <a:pt x="511" y="640"/>
                        </a:lnTo>
                        <a:lnTo>
                          <a:pt x="506" y="645"/>
                        </a:lnTo>
                        <a:lnTo>
                          <a:pt x="496" y="655"/>
                        </a:lnTo>
                        <a:lnTo>
                          <a:pt x="490" y="661"/>
                        </a:lnTo>
                        <a:lnTo>
                          <a:pt x="452" y="703"/>
                        </a:lnTo>
                        <a:lnTo>
                          <a:pt x="444" y="711"/>
                        </a:lnTo>
                        <a:lnTo>
                          <a:pt x="425" y="732"/>
                        </a:lnTo>
                        <a:lnTo>
                          <a:pt x="423" y="736"/>
                        </a:lnTo>
                        <a:lnTo>
                          <a:pt x="411" y="749"/>
                        </a:lnTo>
                        <a:lnTo>
                          <a:pt x="408" y="753"/>
                        </a:lnTo>
                        <a:lnTo>
                          <a:pt x="406" y="757"/>
                        </a:lnTo>
                        <a:lnTo>
                          <a:pt x="404" y="763"/>
                        </a:lnTo>
                        <a:lnTo>
                          <a:pt x="404" y="786"/>
                        </a:lnTo>
                        <a:lnTo>
                          <a:pt x="404" y="789"/>
                        </a:lnTo>
                        <a:lnTo>
                          <a:pt x="406" y="809"/>
                        </a:lnTo>
                        <a:lnTo>
                          <a:pt x="404" y="845"/>
                        </a:lnTo>
                        <a:lnTo>
                          <a:pt x="404" y="876"/>
                        </a:lnTo>
                        <a:lnTo>
                          <a:pt x="402" y="908"/>
                        </a:lnTo>
                        <a:lnTo>
                          <a:pt x="402" y="945"/>
                        </a:lnTo>
                        <a:lnTo>
                          <a:pt x="402" y="951"/>
                        </a:lnTo>
                        <a:lnTo>
                          <a:pt x="396" y="953"/>
                        </a:lnTo>
                        <a:lnTo>
                          <a:pt x="396" y="947"/>
                        </a:lnTo>
                        <a:lnTo>
                          <a:pt x="390" y="949"/>
                        </a:lnTo>
                        <a:lnTo>
                          <a:pt x="365" y="953"/>
                        </a:lnTo>
                        <a:lnTo>
                          <a:pt x="308" y="962"/>
                        </a:lnTo>
                        <a:lnTo>
                          <a:pt x="306" y="964"/>
                        </a:lnTo>
                        <a:lnTo>
                          <a:pt x="289" y="966"/>
                        </a:lnTo>
                        <a:lnTo>
                          <a:pt x="304" y="835"/>
                        </a:lnTo>
                        <a:lnTo>
                          <a:pt x="264" y="835"/>
                        </a:lnTo>
                        <a:lnTo>
                          <a:pt x="265" y="759"/>
                        </a:lnTo>
                        <a:lnTo>
                          <a:pt x="267" y="713"/>
                        </a:lnTo>
                        <a:lnTo>
                          <a:pt x="281" y="713"/>
                        </a:lnTo>
                        <a:lnTo>
                          <a:pt x="221" y="667"/>
                        </a:lnTo>
                        <a:lnTo>
                          <a:pt x="219" y="665"/>
                        </a:lnTo>
                        <a:lnTo>
                          <a:pt x="208" y="655"/>
                        </a:lnTo>
                        <a:lnTo>
                          <a:pt x="173" y="638"/>
                        </a:lnTo>
                        <a:lnTo>
                          <a:pt x="169" y="634"/>
                        </a:lnTo>
                        <a:lnTo>
                          <a:pt x="171" y="628"/>
                        </a:lnTo>
                        <a:lnTo>
                          <a:pt x="164" y="624"/>
                        </a:lnTo>
                        <a:lnTo>
                          <a:pt x="158" y="620"/>
                        </a:lnTo>
                        <a:lnTo>
                          <a:pt x="152" y="619"/>
                        </a:lnTo>
                        <a:lnTo>
                          <a:pt x="139" y="607"/>
                        </a:lnTo>
                        <a:lnTo>
                          <a:pt x="127" y="622"/>
                        </a:lnTo>
                        <a:lnTo>
                          <a:pt x="106" y="611"/>
                        </a:lnTo>
                        <a:lnTo>
                          <a:pt x="104" y="615"/>
                        </a:lnTo>
                        <a:lnTo>
                          <a:pt x="98" y="622"/>
                        </a:lnTo>
                        <a:lnTo>
                          <a:pt x="95" y="628"/>
                        </a:lnTo>
                        <a:lnTo>
                          <a:pt x="89" y="638"/>
                        </a:lnTo>
                        <a:lnTo>
                          <a:pt x="83" y="645"/>
                        </a:lnTo>
                        <a:lnTo>
                          <a:pt x="75" y="657"/>
                        </a:lnTo>
                        <a:lnTo>
                          <a:pt x="72" y="655"/>
                        </a:lnTo>
                        <a:lnTo>
                          <a:pt x="58" y="645"/>
                        </a:lnTo>
                        <a:lnTo>
                          <a:pt x="56" y="638"/>
                        </a:lnTo>
                        <a:lnTo>
                          <a:pt x="37" y="601"/>
                        </a:lnTo>
                        <a:lnTo>
                          <a:pt x="37" y="599"/>
                        </a:lnTo>
                        <a:lnTo>
                          <a:pt x="48" y="601"/>
                        </a:lnTo>
                        <a:lnTo>
                          <a:pt x="52" y="597"/>
                        </a:lnTo>
                        <a:lnTo>
                          <a:pt x="58" y="595"/>
                        </a:lnTo>
                        <a:lnTo>
                          <a:pt x="62" y="594"/>
                        </a:lnTo>
                        <a:lnTo>
                          <a:pt x="62" y="592"/>
                        </a:lnTo>
                        <a:lnTo>
                          <a:pt x="68" y="576"/>
                        </a:lnTo>
                        <a:lnTo>
                          <a:pt x="68" y="569"/>
                        </a:lnTo>
                        <a:lnTo>
                          <a:pt x="68" y="563"/>
                        </a:lnTo>
                        <a:lnTo>
                          <a:pt x="73" y="561"/>
                        </a:lnTo>
                        <a:lnTo>
                          <a:pt x="75" y="555"/>
                        </a:lnTo>
                        <a:lnTo>
                          <a:pt x="73" y="546"/>
                        </a:lnTo>
                        <a:lnTo>
                          <a:pt x="73" y="542"/>
                        </a:lnTo>
                        <a:lnTo>
                          <a:pt x="72" y="542"/>
                        </a:lnTo>
                        <a:lnTo>
                          <a:pt x="68" y="534"/>
                        </a:lnTo>
                        <a:lnTo>
                          <a:pt x="62" y="521"/>
                        </a:lnTo>
                        <a:lnTo>
                          <a:pt x="50" y="505"/>
                        </a:lnTo>
                        <a:lnTo>
                          <a:pt x="47" y="501"/>
                        </a:lnTo>
                        <a:lnTo>
                          <a:pt x="37" y="499"/>
                        </a:lnTo>
                        <a:lnTo>
                          <a:pt x="31" y="492"/>
                        </a:lnTo>
                        <a:lnTo>
                          <a:pt x="31" y="488"/>
                        </a:lnTo>
                        <a:lnTo>
                          <a:pt x="24" y="476"/>
                        </a:lnTo>
                        <a:lnTo>
                          <a:pt x="18" y="474"/>
                        </a:lnTo>
                        <a:lnTo>
                          <a:pt x="14" y="476"/>
                        </a:lnTo>
                        <a:lnTo>
                          <a:pt x="14" y="465"/>
                        </a:lnTo>
                        <a:lnTo>
                          <a:pt x="16" y="453"/>
                        </a:lnTo>
                        <a:lnTo>
                          <a:pt x="18" y="444"/>
                        </a:lnTo>
                        <a:lnTo>
                          <a:pt x="20" y="440"/>
                        </a:lnTo>
                        <a:lnTo>
                          <a:pt x="20" y="436"/>
                        </a:lnTo>
                        <a:lnTo>
                          <a:pt x="18" y="434"/>
                        </a:lnTo>
                        <a:lnTo>
                          <a:pt x="12" y="428"/>
                        </a:lnTo>
                        <a:lnTo>
                          <a:pt x="8" y="425"/>
                        </a:lnTo>
                        <a:lnTo>
                          <a:pt x="2" y="421"/>
                        </a:lnTo>
                        <a:lnTo>
                          <a:pt x="0" y="419"/>
                        </a:lnTo>
                        <a:lnTo>
                          <a:pt x="60" y="342"/>
                        </a:lnTo>
                        <a:lnTo>
                          <a:pt x="73" y="327"/>
                        </a:lnTo>
                        <a:lnTo>
                          <a:pt x="75" y="325"/>
                        </a:lnTo>
                        <a:lnTo>
                          <a:pt x="81" y="329"/>
                        </a:lnTo>
                        <a:lnTo>
                          <a:pt x="83" y="330"/>
                        </a:lnTo>
                        <a:lnTo>
                          <a:pt x="81" y="330"/>
                        </a:lnTo>
                        <a:lnTo>
                          <a:pt x="85" y="334"/>
                        </a:lnTo>
                        <a:lnTo>
                          <a:pt x="87" y="332"/>
                        </a:lnTo>
                        <a:lnTo>
                          <a:pt x="87" y="334"/>
                        </a:lnTo>
                        <a:lnTo>
                          <a:pt x="89" y="336"/>
                        </a:lnTo>
                        <a:lnTo>
                          <a:pt x="91" y="338"/>
                        </a:lnTo>
                        <a:lnTo>
                          <a:pt x="93" y="340"/>
                        </a:lnTo>
                        <a:lnTo>
                          <a:pt x="112" y="325"/>
                        </a:lnTo>
                        <a:lnTo>
                          <a:pt x="118" y="319"/>
                        </a:lnTo>
                        <a:lnTo>
                          <a:pt x="137" y="298"/>
                        </a:lnTo>
                        <a:lnTo>
                          <a:pt x="144" y="286"/>
                        </a:lnTo>
                        <a:lnTo>
                          <a:pt x="204" y="185"/>
                        </a:lnTo>
                        <a:lnTo>
                          <a:pt x="204" y="183"/>
                        </a:lnTo>
                        <a:lnTo>
                          <a:pt x="265" y="102"/>
                        </a:lnTo>
                        <a:lnTo>
                          <a:pt x="269" y="104"/>
                        </a:lnTo>
                        <a:lnTo>
                          <a:pt x="292" y="83"/>
                        </a:lnTo>
                        <a:lnTo>
                          <a:pt x="290" y="79"/>
                        </a:lnTo>
                        <a:lnTo>
                          <a:pt x="292" y="79"/>
                        </a:lnTo>
                        <a:lnTo>
                          <a:pt x="304" y="73"/>
                        </a:lnTo>
                        <a:lnTo>
                          <a:pt x="319" y="66"/>
                        </a:lnTo>
                        <a:lnTo>
                          <a:pt x="313" y="66"/>
                        </a:lnTo>
                        <a:lnTo>
                          <a:pt x="321" y="62"/>
                        </a:lnTo>
                        <a:lnTo>
                          <a:pt x="333" y="60"/>
                        </a:lnTo>
                        <a:lnTo>
                          <a:pt x="409" y="21"/>
                        </a:lnTo>
                        <a:lnTo>
                          <a:pt x="427" y="14"/>
                        </a:lnTo>
                        <a:lnTo>
                          <a:pt x="442" y="6"/>
                        </a:lnTo>
                        <a:lnTo>
                          <a:pt x="448" y="4"/>
                        </a:lnTo>
                        <a:lnTo>
                          <a:pt x="452" y="0"/>
                        </a:lnTo>
                        <a:lnTo>
                          <a:pt x="452" y="6"/>
                        </a:lnTo>
                        <a:lnTo>
                          <a:pt x="452" y="10"/>
                        </a:lnTo>
                        <a:lnTo>
                          <a:pt x="452" y="12"/>
                        </a:lnTo>
                        <a:lnTo>
                          <a:pt x="452" y="16"/>
                        </a:lnTo>
                        <a:lnTo>
                          <a:pt x="452" y="18"/>
                        </a:lnTo>
                        <a:lnTo>
                          <a:pt x="454" y="21"/>
                        </a:lnTo>
                        <a:lnTo>
                          <a:pt x="465" y="44"/>
                        </a:lnTo>
                        <a:lnTo>
                          <a:pt x="471" y="54"/>
                        </a:lnTo>
                        <a:lnTo>
                          <a:pt x="473" y="56"/>
                        </a:lnTo>
                        <a:lnTo>
                          <a:pt x="475" y="60"/>
                        </a:lnTo>
                        <a:lnTo>
                          <a:pt x="477" y="64"/>
                        </a:lnTo>
                        <a:lnTo>
                          <a:pt x="484" y="75"/>
                        </a:lnTo>
                        <a:lnTo>
                          <a:pt x="486" y="77"/>
                        </a:lnTo>
                        <a:lnTo>
                          <a:pt x="488" y="79"/>
                        </a:lnTo>
                        <a:lnTo>
                          <a:pt x="488" y="81"/>
                        </a:lnTo>
                        <a:lnTo>
                          <a:pt x="490" y="81"/>
                        </a:lnTo>
                        <a:lnTo>
                          <a:pt x="492" y="85"/>
                        </a:lnTo>
                        <a:lnTo>
                          <a:pt x="494" y="89"/>
                        </a:lnTo>
                        <a:lnTo>
                          <a:pt x="494" y="90"/>
                        </a:lnTo>
                        <a:lnTo>
                          <a:pt x="494" y="92"/>
                        </a:lnTo>
                        <a:lnTo>
                          <a:pt x="496" y="92"/>
                        </a:lnTo>
                        <a:lnTo>
                          <a:pt x="496" y="94"/>
                        </a:lnTo>
                        <a:lnTo>
                          <a:pt x="496" y="96"/>
                        </a:lnTo>
                        <a:lnTo>
                          <a:pt x="498" y="96"/>
                        </a:lnTo>
                        <a:lnTo>
                          <a:pt x="498" y="98"/>
                        </a:lnTo>
                        <a:lnTo>
                          <a:pt x="498" y="100"/>
                        </a:lnTo>
                        <a:lnTo>
                          <a:pt x="500" y="100"/>
                        </a:lnTo>
                        <a:lnTo>
                          <a:pt x="500" y="102"/>
                        </a:lnTo>
                        <a:lnTo>
                          <a:pt x="500" y="104"/>
                        </a:lnTo>
                        <a:lnTo>
                          <a:pt x="502" y="104"/>
                        </a:lnTo>
                        <a:lnTo>
                          <a:pt x="502" y="106"/>
                        </a:lnTo>
                        <a:lnTo>
                          <a:pt x="502" y="108"/>
                        </a:lnTo>
                        <a:lnTo>
                          <a:pt x="504" y="108"/>
                        </a:lnTo>
                        <a:lnTo>
                          <a:pt x="504" y="110"/>
                        </a:lnTo>
                        <a:lnTo>
                          <a:pt x="504" y="112"/>
                        </a:lnTo>
                        <a:lnTo>
                          <a:pt x="506" y="114"/>
                        </a:lnTo>
                        <a:lnTo>
                          <a:pt x="506" y="115"/>
                        </a:lnTo>
                        <a:lnTo>
                          <a:pt x="506" y="117"/>
                        </a:lnTo>
                        <a:lnTo>
                          <a:pt x="507" y="117"/>
                        </a:lnTo>
                        <a:lnTo>
                          <a:pt x="507" y="119"/>
                        </a:lnTo>
                        <a:lnTo>
                          <a:pt x="507" y="121"/>
                        </a:lnTo>
                        <a:lnTo>
                          <a:pt x="507" y="123"/>
                        </a:lnTo>
                        <a:lnTo>
                          <a:pt x="507" y="127"/>
                        </a:lnTo>
                        <a:lnTo>
                          <a:pt x="509" y="129"/>
                        </a:lnTo>
                        <a:lnTo>
                          <a:pt x="507" y="129"/>
                        </a:lnTo>
                        <a:lnTo>
                          <a:pt x="511" y="137"/>
                        </a:lnTo>
                        <a:lnTo>
                          <a:pt x="513" y="137"/>
                        </a:lnTo>
                        <a:lnTo>
                          <a:pt x="515" y="142"/>
                        </a:lnTo>
                        <a:lnTo>
                          <a:pt x="525" y="156"/>
                        </a:lnTo>
                        <a:lnTo>
                          <a:pt x="527" y="156"/>
                        </a:lnTo>
                        <a:lnTo>
                          <a:pt x="529" y="154"/>
                        </a:lnTo>
                        <a:lnTo>
                          <a:pt x="540" y="156"/>
                        </a:lnTo>
                        <a:lnTo>
                          <a:pt x="544" y="156"/>
                        </a:lnTo>
                        <a:lnTo>
                          <a:pt x="544" y="158"/>
                        </a:lnTo>
                        <a:lnTo>
                          <a:pt x="542" y="160"/>
                        </a:lnTo>
                        <a:lnTo>
                          <a:pt x="542" y="163"/>
                        </a:lnTo>
                        <a:lnTo>
                          <a:pt x="542" y="165"/>
                        </a:lnTo>
                        <a:lnTo>
                          <a:pt x="542" y="167"/>
                        </a:lnTo>
                        <a:lnTo>
                          <a:pt x="542" y="169"/>
                        </a:lnTo>
                        <a:lnTo>
                          <a:pt x="542" y="171"/>
                        </a:lnTo>
                        <a:lnTo>
                          <a:pt x="548" y="173"/>
                        </a:lnTo>
                        <a:lnTo>
                          <a:pt x="550" y="169"/>
                        </a:lnTo>
                        <a:lnTo>
                          <a:pt x="555" y="173"/>
                        </a:lnTo>
                        <a:lnTo>
                          <a:pt x="559" y="175"/>
                        </a:lnTo>
                        <a:lnTo>
                          <a:pt x="561" y="175"/>
                        </a:lnTo>
                        <a:lnTo>
                          <a:pt x="565" y="177"/>
                        </a:lnTo>
                        <a:lnTo>
                          <a:pt x="567" y="177"/>
                        </a:lnTo>
                        <a:lnTo>
                          <a:pt x="569" y="177"/>
                        </a:lnTo>
                        <a:lnTo>
                          <a:pt x="571" y="177"/>
                        </a:lnTo>
                        <a:lnTo>
                          <a:pt x="575" y="177"/>
                        </a:lnTo>
                        <a:lnTo>
                          <a:pt x="577" y="179"/>
                        </a:lnTo>
                        <a:lnTo>
                          <a:pt x="578" y="179"/>
                        </a:lnTo>
                        <a:lnTo>
                          <a:pt x="580" y="179"/>
                        </a:lnTo>
                        <a:lnTo>
                          <a:pt x="584" y="179"/>
                        </a:lnTo>
                        <a:lnTo>
                          <a:pt x="586" y="179"/>
                        </a:lnTo>
                        <a:lnTo>
                          <a:pt x="590" y="183"/>
                        </a:lnTo>
                        <a:lnTo>
                          <a:pt x="594" y="179"/>
                        </a:lnTo>
                        <a:lnTo>
                          <a:pt x="596" y="179"/>
                        </a:lnTo>
                        <a:lnTo>
                          <a:pt x="609" y="181"/>
                        </a:lnTo>
                        <a:lnTo>
                          <a:pt x="611" y="181"/>
                        </a:lnTo>
                        <a:lnTo>
                          <a:pt x="615" y="179"/>
                        </a:lnTo>
                        <a:lnTo>
                          <a:pt x="626" y="192"/>
                        </a:lnTo>
                        <a:lnTo>
                          <a:pt x="628" y="188"/>
                        </a:lnTo>
                        <a:lnTo>
                          <a:pt x="630" y="190"/>
                        </a:lnTo>
                        <a:lnTo>
                          <a:pt x="630" y="192"/>
                        </a:lnTo>
                        <a:lnTo>
                          <a:pt x="701" y="259"/>
                        </a:lnTo>
                        <a:lnTo>
                          <a:pt x="721" y="277"/>
                        </a:lnTo>
                        <a:lnTo>
                          <a:pt x="728" y="284"/>
                        </a:lnTo>
                        <a:lnTo>
                          <a:pt x="736" y="292"/>
                        </a:lnTo>
                        <a:lnTo>
                          <a:pt x="799" y="369"/>
                        </a:lnTo>
                        <a:lnTo>
                          <a:pt x="807" y="377"/>
                        </a:lnTo>
                        <a:lnTo>
                          <a:pt x="795" y="386"/>
                        </a:lnTo>
                        <a:lnTo>
                          <a:pt x="792" y="388"/>
                        </a:lnTo>
                        <a:lnTo>
                          <a:pt x="732" y="442"/>
                        </a:lnTo>
                        <a:lnTo>
                          <a:pt x="726" y="448"/>
                        </a:lnTo>
                        <a:lnTo>
                          <a:pt x="684" y="484"/>
                        </a:lnTo>
                        <a:lnTo>
                          <a:pt x="674" y="492"/>
                        </a:lnTo>
                        <a:lnTo>
                          <a:pt x="661" y="505"/>
                        </a:lnTo>
                        <a:close/>
                      </a:path>
                    </a:pathLst>
                  </a:custGeom>
                  <a:solidFill>
                    <a:srgbClr val="902C2C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2" name="Freeform 19"/>
                  <p:cNvSpPr>
                    <a:spLocks/>
                  </p:cNvSpPr>
                  <p:nvPr/>
                </p:nvSpPr>
                <p:spPr bwMode="auto">
                  <a:xfrm>
                    <a:off x="4422775" y="3684588"/>
                    <a:ext cx="760413" cy="774700"/>
                  </a:xfrm>
                  <a:custGeom>
                    <a:avLst/>
                    <a:gdLst>
                      <a:gd name="T0" fmla="*/ 399 w 599"/>
                      <a:gd name="T1" fmla="*/ 412 h 610"/>
                      <a:gd name="T2" fmla="*/ 378 w 599"/>
                      <a:gd name="T3" fmla="*/ 430 h 610"/>
                      <a:gd name="T4" fmla="*/ 372 w 599"/>
                      <a:gd name="T5" fmla="*/ 441 h 610"/>
                      <a:gd name="T6" fmla="*/ 436 w 599"/>
                      <a:gd name="T7" fmla="*/ 489 h 610"/>
                      <a:gd name="T8" fmla="*/ 476 w 599"/>
                      <a:gd name="T9" fmla="*/ 537 h 610"/>
                      <a:gd name="T10" fmla="*/ 489 w 599"/>
                      <a:gd name="T11" fmla="*/ 551 h 610"/>
                      <a:gd name="T12" fmla="*/ 505 w 599"/>
                      <a:gd name="T13" fmla="*/ 564 h 610"/>
                      <a:gd name="T14" fmla="*/ 518 w 599"/>
                      <a:gd name="T15" fmla="*/ 580 h 610"/>
                      <a:gd name="T16" fmla="*/ 524 w 599"/>
                      <a:gd name="T17" fmla="*/ 597 h 610"/>
                      <a:gd name="T18" fmla="*/ 505 w 599"/>
                      <a:gd name="T19" fmla="*/ 608 h 610"/>
                      <a:gd name="T20" fmla="*/ 451 w 599"/>
                      <a:gd name="T21" fmla="*/ 593 h 610"/>
                      <a:gd name="T22" fmla="*/ 353 w 599"/>
                      <a:gd name="T23" fmla="*/ 566 h 610"/>
                      <a:gd name="T24" fmla="*/ 307 w 599"/>
                      <a:gd name="T25" fmla="*/ 551 h 610"/>
                      <a:gd name="T26" fmla="*/ 253 w 599"/>
                      <a:gd name="T27" fmla="*/ 535 h 610"/>
                      <a:gd name="T28" fmla="*/ 209 w 599"/>
                      <a:gd name="T29" fmla="*/ 522 h 610"/>
                      <a:gd name="T30" fmla="*/ 205 w 599"/>
                      <a:gd name="T31" fmla="*/ 535 h 610"/>
                      <a:gd name="T32" fmla="*/ 190 w 599"/>
                      <a:gd name="T33" fmla="*/ 516 h 610"/>
                      <a:gd name="T34" fmla="*/ 159 w 599"/>
                      <a:gd name="T35" fmla="*/ 528 h 610"/>
                      <a:gd name="T36" fmla="*/ 128 w 599"/>
                      <a:gd name="T37" fmla="*/ 537 h 610"/>
                      <a:gd name="T38" fmla="*/ 111 w 599"/>
                      <a:gd name="T39" fmla="*/ 543 h 610"/>
                      <a:gd name="T40" fmla="*/ 77 w 599"/>
                      <a:gd name="T41" fmla="*/ 555 h 610"/>
                      <a:gd name="T42" fmla="*/ 46 w 599"/>
                      <a:gd name="T43" fmla="*/ 564 h 610"/>
                      <a:gd name="T44" fmla="*/ 19 w 599"/>
                      <a:gd name="T45" fmla="*/ 572 h 610"/>
                      <a:gd name="T46" fmla="*/ 0 w 599"/>
                      <a:gd name="T47" fmla="*/ 576 h 610"/>
                      <a:gd name="T48" fmla="*/ 0 w 599"/>
                      <a:gd name="T49" fmla="*/ 533 h 610"/>
                      <a:gd name="T50" fmla="*/ 2 w 599"/>
                      <a:gd name="T51" fmla="*/ 470 h 610"/>
                      <a:gd name="T52" fmla="*/ 2 w 599"/>
                      <a:gd name="T53" fmla="*/ 414 h 610"/>
                      <a:gd name="T54" fmla="*/ 2 w 599"/>
                      <a:gd name="T55" fmla="*/ 388 h 610"/>
                      <a:gd name="T56" fmla="*/ 6 w 599"/>
                      <a:gd name="T57" fmla="*/ 378 h 610"/>
                      <a:gd name="T58" fmla="*/ 21 w 599"/>
                      <a:gd name="T59" fmla="*/ 361 h 610"/>
                      <a:gd name="T60" fmla="*/ 42 w 599"/>
                      <a:gd name="T61" fmla="*/ 336 h 610"/>
                      <a:gd name="T62" fmla="*/ 88 w 599"/>
                      <a:gd name="T63" fmla="*/ 286 h 610"/>
                      <a:gd name="T64" fmla="*/ 104 w 599"/>
                      <a:gd name="T65" fmla="*/ 270 h 610"/>
                      <a:gd name="T66" fmla="*/ 117 w 599"/>
                      <a:gd name="T67" fmla="*/ 257 h 610"/>
                      <a:gd name="T68" fmla="*/ 134 w 599"/>
                      <a:gd name="T69" fmla="*/ 240 h 610"/>
                      <a:gd name="T70" fmla="*/ 194 w 599"/>
                      <a:gd name="T71" fmla="*/ 186 h 610"/>
                      <a:gd name="T72" fmla="*/ 219 w 599"/>
                      <a:gd name="T73" fmla="*/ 163 h 610"/>
                      <a:gd name="T74" fmla="*/ 253 w 599"/>
                      <a:gd name="T75" fmla="*/ 134 h 610"/>
                      <a:gd name="T76" fmla="*/ 272 w 599"/>
                      <a:gd name="T77" fmla="*/ 117 h 610"/>
                      <a:gd name="T78" fmla="*/ 324 w 599"/>
                      <a:gd name="T79" fmla="*/ 73 h 610"/>
                      <a:gd name="T80" fmla="*/ 390 w 599"/>
                      <a:gd name="T81" fmla="*/ 13 h 610"/>
                      <a:gd name="T82" fmla="*/ 405 w 599"/>
                      <a:gd name="T83" fmla="*/ 2 h 610"/>
                      <a:gd name="T84" fmla="*/ 411 w 599"/>
                      <a:gd name="T85" fmla="*/ 7 h 610"/>
                      <a:gd name="T86" fmla="*/ 426 w 599"/>
                      <a:gd name="T87" fmla="*/ 28 h 610"/>
                      <a:gd name="T88" fmla="*/ 436 w 599"/>
                      <a:gd name="T89" fmla="*/ 38 h 610"/>
                      <a:gd name="T90" fmla="*/ 476 w 599"/>
                      <a:gd name="T91" fmla="*/ 94 h 610"/>
                      <a:gd name="T92" fmla="*/ 507 w 599"/>
                      <a:gd name="T93" fmla="*/ 128 h 610"/>
                      <a:gd name="T94" fmla="*/ 516 w 599"/>
                      <a:gd name="T95" fmla="*/ 142 h 610"/>
                      <a:gd name="T96" fmla="*/ 522 w 599"/>
                      <a:gd name="T97" fmla="*/ 144 h 610"/>
                      <a:gd name="T98" fmla="*/ 539 w 599"/>
                      <a:gd name="T99" fmla="*/ 167 h 610"/>
                      <a:gd name="T100" fmla="*/ 562 w 599"/>
                      <a:gd name="T101" fmla="*/ 192 h 610"/>
                      <a:gd name="T102" fmla="*/ 595 w 599"/>
                      <a:gd name="T103" fmla="*/ 242 h 610"/>
                      <a:gd name="T104" fmla="*/ 566 w 599"/>
                      <a:gd name="T105" fmla="*/ 267 h 610"/>
                      <a:gd name="T106" fmla="*/ 518 w 599"/>
                      <a:gd name="T107" fmla="*/ 311 h 610"/>
                      <a:gd name="T108" fmla="*/ 468 w 599"/>
                      <a:gd name="T109" fmla="*/ 355 h 610"/>
                      <a:gd name="T110" fmla="*/ 405 w 599"/>
                      <a:gd name="T111" fmla="*/ 409 h 6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599" h="610">
                        <a:moveTo>
                          <a:pt x="405" y="409"/>
                        </a:moveTo>
                        <a:lnTo>
                          <a:pt x="399" y="412"/>
                        </a:lnTo>
                        <a:lnTo>
                          <a:pt x="382" y="426"/>
                        </a:lnTo>
                        <a:lnTo>
                          <a:pt x="378" y="430"/>
                        </a:lnTo>
                        <a:lnTo>
                          <a:pt x="367" y="439"/>
                        </a:lnTo>
                        <a:lnTo>
                          <a:pt x="372" y="441"/>
                        </a:lnTo>
                        <a:lnTo>
                          <a:pt x="434" y="487"/>
                        </a:lnTo>
                        <a:lnTo>
                          <a:pt x="436" y="489"/>
                        </a:lnTo>
                        <a:lnTo>
                          <a:pt x="461" y="516"/>
                        </a:lnTo>
                        <a:lnTo>
                          <a:pt x="476" y="537"/>
                        </a:lnTo>
                        <a:lnTo>
                          <a:pt x="484" y="545"/>
                        </a:lnTo>
                        <a:lnTo>
                          <a:pt x="489" y="551"/>
                        </a:lnTo>
                        <a:lnTo>
                          <a:pt x="497" y="558"/>
                        </a:lnTo>
                        <a:lnTo>
                          <a:pt x="505" y="564"/>
                        </a:lnTo>
                        <a:lnTo>
                          <a:pt x="513" y="572"/>
                        </a:lnTo>
                        <a:lnTo>
                          <a:pt x="518" y="580"/>
                        </a:lnTo>
                        <a:lnTo>
                          <a:pt x="524" y="587"/>
                        </a:lnTo>
                        <a:lnTo>
                          <a:pt x="524" y="597"/>
                        </a:lnTo>
                        <a:lnTo>
                          <a:pt x="503" y="610"/>
                        </a:lnTo>
                        <a:lnTo>
                          <a:pt x="505" y="608"/>
                        </a:lnTo>
                        <a:lnTo>
                          <a:pt x="501" y="606"/>
                        </a:lnTo>
                        <a:lnTo>
                          <a:pt x="451" y="593"/>
                        </a:lnTo>
                        <a:lnTo>
                          <a:pt x="447" y="593"/>
                        </a:lnTo>
                        <a:lnTo>
                          <a:pt x="353" y="566"/>
                        </a:lnTo>
                        <a:lnTo>
                          <a:pt x="347" y="564"/>
                        </a:lnTo>
                        <a:lnTo>
                          <a:pt x="307" y="551"/>
                        </a:lnTo>
                        <a:lnTo>
                          <a:pt x="303" y="551"/>
                        </a:lnTo>
                        <a:lnTo>
                          <a:pt x="253" y="535"/>
                        </a:lnTo>
                        <a:lnTo>
                          <a:pt x="246" y="533"/>
                        </a:lnTo>
                        <a:lnTo>
                          <a:pt x="209" y="522"/>
                        </a:lnTo>
                        <a:lnTo>
                          <a:pt x="209" y="528"/>
                        </a:lnTo>
                        <a:lnTo>
                          <a:pt x="205" y="535"/>
                        </a:lnTo>
                        <a:lnTo>
                          <a:pt x="196" y="524"/>
                        </a:lnTo>
                        <a:lnTo>
                          <a:pt x="190" y="516"/>
                        </a:lnTo>
                        <a:lnTo>
                          <a:pt x="161" y="526"/>
                        </a:lnTo>
                        <a:lnTo>
                          <a:pt x="159" y="528"/>
                        </a:lnTo>
                        <a:lnTo>
                          <a:pt x="132" y="535"/>
                        </a:lnTo>
                        <a:lnTo>
                          <a:pt x="128" y="537"/>
                        </a:lnTo>
                        <a:lnTo>
                          <a:pt x="115" y="543"/>
                        </a:lnTo>
                        <a:lnTo>
                          <a:pt x="111" y="543"/>
                        </a:lnTo>
                        <a:lnTo>
                          <a:pt x="80" y="555"/>
                        </a:lnTo>
                        <a:lnTo>
                          <a:pt x="77" y="555"/>
                        </a:lnTo>
                        <a:lnTo>
                          <a:pt x="50" y="564"/>
                        </a:lnTo>
                        <a:lnTo>
                          <a:pt x="46" y="564"/>
                        </a:lnTo>
                        <a:lnTo>
                          <a:pt x="40" y="566"/>
                        </a:lnTo>
                        <a:lnTo>
                          <a:pt x="19" y="572"/>
                        </a:lnTo>
                        <a:lnTo>
                          <a:pt x="13" y="572"/>
                        </a:lnTo>
                        <a:lnTo>
                          <a:pt x="0" y="576"/>
                        </a:lnTo>
                        <a:lnTo>
                          <a:pt x="0" y="570"/>
                        </a:lnTo>
                        <a:lnTo>
                          <a:pt x="0" y="533"/>
                        </a:lnTo>
                        <a:lnTo>
                          <a:pt x="2" y="501"/>
                        </a:lnTo>
                        <a:lnTo>
                          <a:pt x="2" y="470"/>
                        </a:lnTo>
                        <a:lnTo>
                          <a:pt x="4" y="434"/>
                        </a:lnTo>
                        <a:lnTo>
                          <a:pt x="2" y="414"/>
                        </a:lnTo>
                        <a:lnTo>
                          <a:pt x="2" y="411"/>
                        </a:lnTo>
                        <a:lnTo>
                          <a:pt x="2" y="388"/>
                        </a:lnTo>
                        <a:lnTo>
                          <a:pt x="4" y="382"/>
                        </a:lnTo>
                        <a:lnTo>
                          <a:pt x="6" y="378"/>
                        </a:lnTo>
                        <a:lnTo>
                          <a:pt x="9" y="374"/>
                        </a:lnTo>
                        <a:lnTo>
                          <a:pt x="21" y="361"/>
                        </a:lnTo>
                        <a:lnTo>
                          <a:pt x="23" y="357"/>
                        </a:lnTo>
                        <a:lnTo>
                          <a:pt x="42" y="336"/>
                        </a:lnTo>
                        <a:lnTo>
                          <a:pt x="50" y="328"/>
                        </a:lnTo>
                        <a:lnTo>
                          <a:pt x="88" y="286"/>
                        </a:lnTo>
                        <a:lnTo>
                          <a:pt x="94" y="280"/>
                        </a:lnTo>
                        <a:lnTo>
                          <a:pt x="104" y="270"/>
                        </a:lnTo>
                        <a:lnTo>
                          <a:pt x="109" y="265"/>
                        </a:lnTo>
                        <a:lnTo>
                          <a:pt x="117" y="257"/>
                        </a:lnTo>
                        <a:lnTo>
                          <a:pt x="127" y="247"/>
                        </a:lnTo>
                        <a:lnTo>
                          <a:pt x="134" y="240"/>
                        </a:lnTo>
                        <a:lnTo>
                          <a:pt x="186" y="194"/>
                        </a:lnTo>
                        <a:lnTo>
                          <a:pt x="194" y="186"/>
                        </a:lnTo>
                        <a:lnTo>
                          <a:pt x="207" y="174"/>
                        </a:lnTo>
                        <a:lnTo>
                          <a:pt x="219" y="163"/>
                        </a:lnTo>
                        <a:lnTo>
                          <a:pt x="248" y="138"/>
                        </a:lnTo>
                        <a:lnTo>
                          <a:pt x="253" y="134"/>
                        </a:lnTo>
                        <a:lnTo>
                          <a:pt x="259" y="130"/>
                        </a:lnTo>
                        <a:lnTo>
                          <a:pt x="272" y="117"/>
                        </a:lnTo>
                        <a:lnTo>
                          <a:pt x="282" y="109"/>
                        </a:lnTo>
                        <a:lnTo>
                          <a:pt x="324" y="73"/>
                        </a:lnTo>
                        <a:lnTo>
                          <a:pt x="330" y="67"/>
                        </a:lnTo>
                        <a:lnTo>
                          <a:pt x="390" y="13"/>
                        </a:lnTo>
                        <a:lnTo>
                          <a:pt x="393" y="11"/>
                        </a:lnTo>
                        <a:lnTo>
                          <a:pt x="405" y="2"/>
                        </a:lnTo>
                        <a:lnTo>
                          <a:pt x="407" y="0"/>
                        </a:lnTo>
                        <a:lnTo>
                          <a:pt x="411" y="7"/>
                        </a:lnTo>
                        <a:lnTo>
                          <a:pt x="411" y="9"/>
                        </a:lnTo>
                        <a:lnTo>
                          <a:pt x="426" y="28"/>
                        </a:lnTo>
                        <a:lnTo>
                          <a:pt x="434" y="40"/>
                        </a:lnTo>
                        <a:lnTo>
                          <a:pt x="436" y="38"/>
                        </a:lnTo>
                        <a:lnTo>
                          <a:pt x="478" y="92"/>
                        </a:lnTo>
                        <a:lnTo>
                          <a:pt x="476" y="94"/>
                        </a:lnTo>
                        <a:lnTo>
                          <a:pt x="488" y="103"/>
                        </a:lnTo>
                        <a:lnTo>
                          <a:pt x="507" y="128"/>
                        </a:lnTo>
                        <a:lnTo>
                          <a:pt x="511" y="132"/>
                        </a:lnTo>
                        <a:lnTo>
                          <a:pt x="516" y="142"/>
                        </a:lnTo>
                        <a:lnTo>
                          <a:pt x="518" y="144"/>
                        </a:lnTo>
                        <a:lnTo>
                          <a:pt x="522" y="144"/>
                        </a:lnTo>
                        <a:lnTo>
                          <a:pt x="528" y="151"/>
                        </a:lnTo>
                        <a:lnTo>
                          <a:pt x="539" y="167"/>
                        </a:lnTo>
                        <a:lnTo>
                          <a:pt x="547" y="174"/>
                        </a:lnTo>
                        <a:lnTo>
                          <a:pt x="562" y="192"/>
                        </a:lnTo>
                        <a:lnTo>
                          <a:pt x="599" y="240"/>
                        </a:lnTo>
                        <a:lnTo>
                          <a:pt x="595" y="242"/>
                        </a:lnTo>
                        <a:lnTo>
                          <a:pt x="576" y="259"/>
                        </a:lnTo>
                        <a:lnTo>
                          <a:pt x="566" y="267"/>
                        </a:lnTo>
                        <a:lnTo>
                          <a:pt x="537" y="293"/>
                        </a:lnTo>
                        <a:lnTo>
                          <a:pt x="518" y="311"/>
                        </a:lnTo>
                        <a:lnTo>
                          <a:pt x="503" y="322"/>
                        </a:lnTo>
                        <a:lnTo>
                          <a:pt x="468" y="355"/>
                        </a:lnTo>
                        <a:lnTo>
                          <a:pt x="463" y="359"/>
                        </a:lnTo>
                        <a:lnTo>
                          <a:pt x="405" y="409"/>
                        </a:lnTo>
                        <a:close/>
                      </a:path>
                    </a:pathLst>
                  </a:custGeom>
                  <a:solidFill>
                    <a:srgbClr val="902C2C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3" name="Freeform 21"/>
                  <p:cNvSpPr>
                    <a:spLocks/>
                  </p:cNvSpPr>
                  <p:nvPr/>
                </p:nvSpPr>
                <p:spPr bwMode="auto">
                  <a:xfrm>
                    <a:off x="4802188" y="3181350"/>
                    <a:ext cx="1022350" cy="506413"/>
                  </a:xfrm>
                  <a:custGeom>
                    <a:avLst/>
                    <a:gdLst>
                      <a:gd name="T0" fmla="*/ 573 w 805"/>
                      <a:gd name="T1" fmla="*/ 200 h 398"/>
                      <a:gd name="T2" fmla="*/ 557 w 805"/>
                      <a:gd name="T3" fmla="*/ 207 h 398"/>
                      <a:gd name="T4" fmla="*/ 540 w 805"/>
                      <a:gd name="T5" fmla="*/ 219 h 398"/>
                      <a:gd name="T6" fmla="*/ 515 w 805"/>
                      <a:gd name="T7" fmla="*/ 234 h 398"/>
                      <a:gd name="T8" fmla="*/ 457 w 805"/>
                      <a:gd name="T9" fmla="*/ 269 h 398"/>
                      <a:gd name="T10" fmla="*/ 436 w 805"/>
                      <a:gd name="T11" fmla="*/ 282 h 398"/>
                      <a:gd name="T12" fmla="*/ 415 w 805"/>
                      <a:gd name="T13" fmla="*/ 292 h 398"/>
                      <a:gd name="T14" fmla="*/ 379 w 805"/>
                      <a:gd name="T15" fmla="*/ 311 h 398"/>
                      <a:gd name="T16" fmla="*/ 352 w 805"/>
                      <a:gd name="T17" fmla="*/ 325 h 398"/>
                      <a:gd name="T18" fmla="*/ 327 w 805"/>
                      <a:gd name="T19" fmla="*/ 338 h 398"/>
                      <a:gd name="T20" fmla="*/ 286 w 805"/>
                      <a:gd name="T21" fmla="*/ 357 h 398"/>
                      <a:gd name="T22" fmla="*/ 244 w 805"/>
                      <a:gd name="T23" fmla="*/ 378 h 398"/>
                      <a:gd name="T24" fmla="*/ 223 w 805"/>
                      <a:gd name="T25" fmla="*/ 386 h 398"/>
                      <a:gd name="T26" fmla="*/ 208 w 805"/>
                      <a:gd name="T27" fmla="*/ 388 h 398"/>
                      <a:gd name="T28" fmla="*/ 142 w 805"/>
                      <a:gd name="T29" fmla="*/ 386 h 398"/>
                      <a:gd name="T30" fmla="*/ 127 w 805"/>
                      <a:gd name="T31" fmla="*/ 386 h 398"/>
                      <a:gd name="T32" fmla="*/ 116 w 805"/>
                      <a:gd name="T33" fmla="*/ 390 h 398"/>
                      <a:gd name="T34" fmla="*/ 98 w 805"/>
                      <a:gd name="T35" fmla="*/ 390 h 398"/>
                      <a:gd name="T36" fmla="*/ 20 w 805"/>
                      <a:gd name="T37" fmla="*/ 298 h 398"/>
                      <a:gd name="T38" fmla="*/ 29 w 805"/>
                      <a:gd name="T39" fmla="*/ 257 h 398"/>
                      <a:gd name="T40" fmla="*/ 89 w 805"/>
                      <a:gd name="T41" fmla="*/ 209 h 398"/>
                      <a:gd name="T42" fmla="*/ 125 w 805"/>
                      <a:gd name="T43" fmla="*/ 179 h 398"/>
                      <a:gd name="T44" fmla="*/ 179 w 805"/>
                      <a:gd name="T45" fmla="*/ 127 h 398"/>
                      <a:gd name="T46" fmla="*/ 219 w 805"/>
                      <a:gd name="T47" fmla="*/ 62 h 398"/>
                      <a:gd name="T48" fmla="*/ 300 w 805"/>
                      <a:gd name="T49" fmla="*/ 25 h 398"/>
                      <a:gd name="T50" fmla="*/ 317 w 805"/>
                      <a:gd name="T51" fmla="*/ 31 h 398"/>
                      <a:gd name="T52" fmla="*/ 333 w 805"/>
                      <a:gd name="T53" fmla="*/ 40 h 398"/>
                      <a:gd name="T54" fmla="*/ 377 w 805"/>
                      <a:gd name="T55" fmla="*/ 54 h 398"/>
                      <a:gd name="T56" fmla="*/ 438 w 805"/>
                      <a:gd name="T57" fmla="*/ 48 h 398"/>
                      <a:gd name="T58" fmla="*/ 477 w 805"/>
                      <a:gd name="T59" fmla="*/ 44 h 398"/>
                      <a:gd name="T60" fmla="*/ 509 w 805"/>
                      <a:gd name="T61" fmla="*/ 42 h 398"/>
                      <a:gd name="T62" fmla="*/ 551 w 805"/>
                      <a:gd name="T63" fmla="*/ 39 h 398"/>
                      <a:gd name="T64" fmla="*/ 613 w 805"/>
                      <a:gd name="T65" fmla="*/ 31 h 398"/>
                      <a:gd name="T66" fmla="*/ 628 w 805"/>
                      <a:gd name="T67" fmla="*/ 29 h 398"/>
                      <a:gd name="T68" fmla="*/ 667 w 805"/>
                      <a:gd name="T69" fmla="*/ 25 h 398"/>
                      <a:gd name="T70" fmla="*/ 688 w 805"/>
                      <a:gd name="T71" fmla="*/ 0 h 398"/>
                      <a:gd name="T72" fmla="*/ 757 w 805"/>
                      <a:gd name="T73" fmla="*/ 33 h 398"/>
                      <a:gd name="T74" fmla="*/ 782 w 805"/>
                      <a:gd name="T75" fmla="*/ 25 h 398"/>
                      <a:gd name="T76" fmla="*/ 803 w 805"/>
                      <a:gd name="T77" fmla="*/ 40 h 398"/>
                      <a:gd name="T78" fmla="*/ 788 w 805"/>
                      <a:gd name="T79" fmla="*/ 100 h 398"/>
                      <a:gd name="T80" fmla="*/ 782 w 805"/>
                      <a:gd name="T81" fmla="*/ 113 h 398"/>
                      <a:gd name="T82" fmla="*/ 774 w 805"/>
                      <a:gd name="T83" fmla="*/ 156 h 398"/>
                      <a:gd name="T84" fmla="*/ 774 w 805"/>
                      <a:gd name="T85" fmla="*/ 192 h 398"/>
                      <a:gd name="T86" fmla="*/ 774 w 805"/>
                      <a:gd name="T87" fmla="*/ 200 h 398"/>
                      <a:gd name="T88" fmla="*/ 738 w 805"/>
                      <a:gd name="T89" fmla="*/ 192 h 398"/>
                      <a:gd name="T90" fmla="*/ 686 w 805"/>
                      <a:gd name="T91" fmla="*/ 181 h 398"/>
                      <a:gd name="T92" fmla="*/ 646 w 805"/>
                      <a:gd name="T93" fmla="*/ 186 h 398"/>
                      <a:gd name="T94" fmla="*/ 586 w 805"/>
                      <a:gd name="T95" fmla="*/ 196 h 3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805" h="398">
                        <a:moveTo>
                          <a:pt x="586" y="196"/>
                        </a:moveTo>
                        <a:lnTo>
                          <a:pt x="578" y="198"/>
                        </a:lnTo>
                        <a:lnTo>
                          <a:pt x="573" y="200"/>
                        </a:lnTo>
                        <a:lnTo>
                          <a:pt x="567" y="202"/>
                        </a:lnTo>
                        <a:lnTo>
                          <a:pt x="561" y="206"/>
                        </a:lnTo>
                        <a:lnTo>
                          <a:pt x="557" y="207"/>
                        </a:lnTo>
                        <a:lnTo>
                          <a:pt x="551" y="209"/>
                        </a:lnTo>
                        <a:lnTo>
                          <a:pt x="548" y="213"/>
                        </a:lnTo>
                        <a:lnTo>
                          <a:pt x="540" y="219"/>
                        </a:lnTo>
                        <a:lnTo>
                          <a:pt x="527" y="229"/>
                        </a:lnTo>
                        <a:lnTo>
                          <a:pt x="517" y="234"/>
                        </a:lnTo>
                        <a:lnTo>
                          <a:pt x="515" y="234"/>
                        </a:lnTo>
                        <a:lnTo>
                          <a:pt x="490" y="252"/>
                        </a:lnTo>
                        <a:lnTo>
                          <a:pt x="482" y="255"/>
                        </a:lnTo>
                        <a:lnTo>
                          <a:pt x="457" y="269"/>
                        </a:lnTo>
                        <a:lnTo>
                          <a:pt x="450" y="275"/>
                        </a:lnTo>
                        <a:lnTo>
                          <a:pt x="442" y="279"/>
                        </a:lnTo>
                        <a:lnTo>
                          <a:pt x="436" y="282"/>
                        </a:lnTo>
                        <a:lnTo>
                          <a:pt x="434" y="282"/>
                        </a:lnTo>
                        <a:lnTo>
                          <a:pt x="423" y="288"/>
                        </a:lnTo>
                        <a:lnTo>
                          <a:pt x="415" y="292"/>
                        </a:lnTo>
                        <a:lnTo>
                          <a:pt x="402" y="300"/>
                        </a:lnTo>
                        <a:lnTo>
                          <a:pt x="392" y="303"/>
                        </a:lnTo>
                        <a:lnTo>
                          <a:pt x="379" y="311"/>
                        </a:lnTo>
                        <a:lnTo>
                          <a:pt x="369" y="317"/>
                        </a:lnTo>
                        <a:lnTo>
                          <a:pt x="359" y="321"/>
                        </a:lnTo>
                        <a:lnTo>
                          <a:pt x="352" y="325"/>
                        </a:lnTo>
                        <a:lnTo>
                          <a:pt x="338" y="330"/>
                        </a:lnTo>
                        <a:lnTo>
                          <a:pt x="338" y="332"/>
                        </a:lnTo>
                        <a:lnTo>
                          <a:pt x="327" y="338"/>
                        </a:lnTo>
                        <a:lnTo>
                          <a:pt x="321" y="342"/>
                        </a:lnTo>
                        <a:lnTo>
                          <a:pt x="290" y="355"/>
                        </a:lnTo>
                        <a:lnTo>
                          <a:pt x="286" y="357"/>
                        </a:lnTo>
                        <a:lnTo>
                          <a:pt x="267" y="367"/>
                        </a:lnTo>
                        <a:lnTo>
                          <a:pt x="260" y="371"/>
                        </a:lnTo>
                        <a:lnTo>
                          <a:pt x="244" y="378"/>
                        </a:lnTo>
                        <a:lnTo>
                          <a:pt x="237" y="380"/>
                        </a:lnTo>
                        <a:lnTo>
                          <a:pt x="227" y="384"/>
                        </a:lnTo>
                        <a:lnTo>
                          <a:pt x="223" y="386"/>
                        </a:lnTo>
                        <a:lnTo>
                          <a:pt x="217" y="388"/>
                        </a:lnTo>
                        <a:lnTo>
                          <a:pt x="212" y="390"/>
                        </a:lnTo>
                        <a:lnTo>
                          <a:pt x="208" y="388"/>
                        </a:lnTo>
                        <a:lnTo>
                          <a:pt x="194" y="388"/>
                        </a:lnTo>
                        <a:lnTo>
                          <a:pt x="190" y="390"/>
                        </a:lnTo>
                        <a:lnTo>
                          <a:pt x="142" y="386"/>
                        </a:lnTo>
                        <a:lnTo>
                          <a:pt x="133" y="386"/>
                        </a:lnTo>
                        <a:lnTo>
                          <a:pt x="129" y="384"/>
                        </a:lnTo>
                        <a:lnTo>
                          <a:pt x="127" y="386"/>
                        </a:lnTo>
                        <a:lnTo>
                          <a:pt x="123" y="386"/>
                        </a:lnTo>
                        <a:lnTo>
                          <a:pt x="119" y="388"/>
                        </a:lnTo>
                        <a:lnTo>
                          <a:pt x="116" y="390"/>
                        </a:lnTo>
                        <a:lnTo>
                          <a:pt x="108" y="396"/>
                        </a:lnTo>
                        <a:lnTo>
                          <a:pt x="106" y="398"/>
                        </a:lnTo>
                        <a:lnTo>
                          <a:pt x="98" y="390"/>
                        </a:lnTo>
                        <a:lnTo>
                          <a:pt x="35" y="313"/>
                        </a:lnTo>
                        <a:lnTo>
                          <a:pt x="27" y="305"/>
                        </a:lnTo>
                        <a:lnTo>
                          <a:pt x="20" y="298"/>
                        </a:lnTo>
                        <a:lnTo>
                          <a:pt x="0" y="280"/>
                        </a:lnTo>
                        <a:lnTo>
                          <a:pt x="16" y="269"/>
                        </a:lnTo>
                        <a:lnTo>
                          <a:pt x="29" y="257"/>
                        </a:lnTo>
                        <a:lnTo>
                          <a:pt x="35" y="254"/>
                        </a:lnTo>
                        <a:lnTo>
                          <a:pt x="81" y="215"/>
                        </a:lnTo>
                        <a:lnTo>
                          <a:pt x="89" y="209"/>
                        </a:lnTo>
                        <a:lnTo>
                          <a:pt x="108" y="192"/>
                        </a:lnTo>
                        <a:lnTo>
                          <a:pt x="116" y="188"/>
                        </a:lnTo>
                        <a:lnTo>
                          <a:pt x="125" y="179"/>
                        </a:lnTo>
                        <a:lnTo>
                          <a:pt x="148" y="159"/>
                        </a:lnTo>
                        <a:lnTo>
                          <a:pt x="158" y="152"/>
                        </a:lnTo>
                        <a:lnTo>
                          <a:pt x="179" y="127"/>
                        </a:lnTo>
                        <a:lnTo>
                          <a:pt x="192" y="113"/>
                        </a:lnTo>
                        <a:lnTo>
                          <a:pt x="223" y="73"/>
                        </a:lnTo>
                        <a:lnTo>
                          <a:pt x="219" y="62"/>
                        </a:lnTo>
                        <a:lnTo>
                          <a:pt x="217" y="40"/>
                        </a:lnTo>
                        <a:lnTo>
                          <a:pt x="229" y="37"/>
                        </a:lnTo>
                        <a:lnTo>
                          <a:pt x="300" y="25"/>
                        </a:lnTo>
                        <a:lnTo>
                          <a:pt x="310" y="27"/>
                        </a:lnTo>
                        <a:lnTo>
                          <a:pt x="313" y="29"/>
                        </a:lnTo>
                        <a:lnTo>
                          <a:pt x="317" y="31"/>
                        </a:lnTo>
                        <a:lnTo>
                          <a:pt x="321" y="33"/>
                        </a:lnTo>
                        <a:lnTo>
                          <a:pt x="325" y="35"/>
                        </a:lnTo>
                        <a:lnTo>
                          <a:pt x="333" y="40"/>
                        </a:lnTo>
                        <a:lnTo>
                          <a:pt x="344" y="46"/>
                        </a:lnTo>
                        <a:lnTo>
                          <a:pt x="361" y="52"/>
                        </a:lnTo>
                        <a:lnTo>
                          <a:pt x="377" y="54"/>
                        </a:lnTo>
                        <a:lnTo>
                          <a:pt x="390" y="54"/>
                        </a:lnTo>
                        <a:lnTo>
                          <a:pt x="398" y="52"/>
                        </a:lnTo>
                        <a:lnTo>
                          <a:pt x="438" y="48"/>
                        </a:lnTo>
                        <a:lnTo>
                          <a:pt x="444" y="48"/>
                        </a:lnTo>
                        <a:lnTo>
                          <a:pt x="465" y="46"/>
                        </a:lnTo>
                        <a:lnTo>
                          <a:pt x="477" y="44"/>
                        </a:lnTo>
                        <a:lnTo>
                          <a:pt x="482" y="44"/>
                        </a:lnTo>
                        <a:lnTo>
                          <a:pt x="498" y="42"/>
                        </a:lnTo>
                        <a:lnTo>
                          <a:pt x="509" y="42"/>
                        </a:lnTo>
                        <a:lnTo>
                          <a:pt x="515" y="40"/>
                        </a:lnTo>
                        <a:lnTo>
                          <a:pt x="542" y="39"/>
                        </a:lnTo>
                        <a:lnTo>
                          <a:pt x="551" y="39"/>
                        </a:lnTo>
                        <a:lnTo>
                          <a:pt x="580" y="35"/>
                        </a:lnTo>
                        <a:lnTo>
                          <a:pt x="590" y="35"/>
                        </a:lnTo>
                        <a:lnTo>
                          <a:pt x="613" y="31"/>
                        </a:lnTo>
                        <a:lnTo>
                          <a:pt x="615" y="31"/>
                        </a:lnTo>
                        <a:lnTo>
                          <a:pt x="624" y="31"/>
                        </a:lnTo>
                        <a:lnTo>
                          <a:pt x="628" y="29"/>
                        </a:lnTo>
                        <a:lnTo>
                          <a:pt x="651" y="27"/>
                        </a:lnTo>
                        <a:lnTo>
                          <a:pt x="661" y="25"/>
                        </a:lnTo>
                        <a:lnTo>
                          <a:pt x="667" y="25"/>
                        </a:lnTo>
                        <a:lnTo>
                          <a:pt x="672" y="27"/>
                        </a:lnTo>
                        <a:lnTo>
                          <a:pt x="678" y="17"/>
                        </a:lnTo>
                        <a:lnTo>
                          <a:pt x="688" y="0"/>
                        </a:lnTo>
                        <a:lnTo>
                          <a:pt x="743" y="37"/>
                        </a:lnTo>
                        <a:lnTo>
                          <a:pt x="749" y="40"/>
                        </a:lnTo>
                        <a:lnTo>
                          <a:pt x="757" y="33"/>
                        </a:lnTo>
                        <a:lnTo>
                          <a:pt x="768" y="15"/>
                        </a:lnTo>
                        <a:lnTo>
                          <a:pt x="778" y="21"/>
                        </a:lnTo>
                        <a:lnTo>
                          <a:pt x="782" y="25"/>
                        </a:lnTo>
                        <a:lnTo>
                          <a:pt x="801" y="39"/>
                        </a:lnTo>
                        <a:lnTo>
                          <a:pt x="803" y="39"/>
                        </a:lnTo>
                        <a:lnTo>
                          <a:pt x="803" y="40"/>
                        </a:lnTo>
                        <a:lnTo>
                          <a:pt x="801" y="44"/>
                        </a:lnTo>
                        <a:lnTo>
                          <a:pt x="805" y="54"/>
                        </a:lnTo>
                        <a:lnTo>
                          <a:pt x="788" y="100"/>
                        </a:lnTo>
                        <a:lnTo>
                          <a:pt x="786" y="106"/>
                        </a:lnTo>
                        <a:lnTo>
                          <a:pt x="784" y="113"/>
                        </a:lnTo>
                        <a:lnTo>
                          <a:pt x="782" y="113"/>
                        </a:lnTo>
                        <a:lnTo>
                          <a:pt x="774" y="154"/>
                        </a:lnTo>
                        <a:lnTo>
                          <a:pt x="772" y="156"/>
                        </a:lnTo>
                        <a:lnTo>
                          <a:pt x="774" y="156"/>
                        </a:lnTo>
                        <a:lnTo>
                          <a:pt x="774" y="159"/>
                        </a:lnTo>
                        <a:lnTo>
                          <a:pt x="772" y="159"/>
                        </a:lnTo>
                        <a:lnTo>
                          <a:pt x="774" y="192"/>
                        </a:lnTo>
                        <a:lnTo>
                          <a:pt x="776" y="192"/>
                        </a:lnTo>
                        <a:lnTo>
                          <a:pt x="776" y="194"/>
                        </a:lnTo>
                        <a:lnTo>
                          <a:pt x="774" y="200"/>
                        </a:lnTo>
                        <a:lnTo>
                          <a:pt x="776" y="206"/>
                        </a:lnTo>
                        <a:lnTo>
                          <a:pt x="767" y="204"/>
                        </a:lnTo>
                        <a:lnTo>
                          <a:pt x="738" y="192"/>
                        </a:lnTo>
                        <a:lnTo>
                          <a:pt x="726" y="186"/>
                        </a:lnTo>
                        <a:lnTo>
                          <a:pt x="719" y="184"/>
                        </a:lnTo>
                        <a:lnTo>
                          <a:pt x="686" y="181"/>
                        </a:lnTo>
                        <a:lnTo>
                          <a:pt x="676" y="181"/>
                        </a:lnTo>
                        <a:lnTo>
                          <a:pt x="665" y="183"/>
                        </a:lnTo>
                        <a:lnTo>
                          <a:pt x="646" y="186"/>
                        </a:lnTo>
                        <a:lnTo>
                          <a:pt x="611" y="192"/>
                        </a:lnTo>
                        <a:lnTo>
                          <a:pt x="598" y="194"/>
                        </a:lnTo>
                        <a:lnTo>
                          <a:pt x="586" y="196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5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4" name="Freeform 22"/>
                  <p:cNvSpPr>
                    <a:spLocks/>
                  </p:cNvSpPr>
                  <p:nvPr/>
                </p:nvSpPr>
                <p:spPr bwMode="auto">
                  <a:xfrm>
                    <a:off x="4938713" y="3478213"/>
                    <a:ext cx="519113" cy="606425"/>
                  </a:xfrm>
                  <a:custGeom>
                    <a:avLst/>
                    <a:gdLst>
                      <a:gd name="T0" fmla="*/ 359 w 409"/>
                      <a:gd name="T1" fmla="*/ 304 h 477"/>
                      <a:gd name="T2" fmla="*/ 357 w 409"/>
                      <a:gd name="T3" fmla="*/ 352 h 477"/>
                      <a:gd name="T4" fmla="*/ 357 w 409"/>
                      <a:gd name="T5" fmla="*/ 440 h 477"/>
                      <a:gd name="T6" fmla="*/ 357 w 409"/>
                      <a:gd name="T7" fmla="*/ 455 h 477"/>
                      <a:gd name="T8" fmla="*/ 357 w 409"/>
                      <a:gd name="T9" fmla="*/ 473 h 477"/>
                      <a:gd name="T10" fmla="*/ 349 w 409"/>
                      <a:gd name="T11" fmla="*/ 477 h 477"/>
                      <a:gd name="T12" fmla="*/ 299 w 409"/>
                      <a:gd name="T13" fmla="*/ 467 h 477"/>
                      <a:gd name="T14" fmla="*/ 276 w 409"/>
                      <a:gd name="T15" fmla="*/ 459 h 477"/>
                      <a:gd name="T16" fmla="*/ 238 w 409"/>
                      <a:gd name="T17" fmla="*/ 440 h 477"/>
                      <a:gd name="T18" fmla="*/ 223 w 409"/>
                      <a:gd name="T19" fmla="*/ 429 h 477"/>
                      <a:gd name="T20" fmla="*/ 200 w 409"/>
                      <a:gd name="T21" fmla="*/ 407 h 477"/>
                      <a:gd name="T22" fmla="*/ 155 w 409"/>
                      <a:gd name="T23" fmla="*/ 354 h 477"/>
                      <a:gd name="T24" fmla="*/ 132 w 409"/>
                      <a:gd name="T25" fmla="*/ 329 h 477"/>
                      <a:gd name="T26" fmla="*/ 115 w 409"/>
                      <a:gd name="T27" fmla="*/ 306 h 477"/>
                      <a:gd name="T28" fmla="*/ 109 w 409"/>
                      <a:gd name="T29" fmla="*/ 304 h 477"/>
                      <a:gd name="T30" fmla="*/ 100 w 409"/>
                      <a:gd name="T31" fmla="*/ 290 h 477"/>
                      <a:gd name="T32" fmla="*/ 69 w 409"/>
                      <a:gd name="T33" fmla="*/ 256 h 477"/>
                      <a:gd name="T34" fmla="*/ 29 w 409"/>
                      <a:gd name="T35" fmla="*/ 200 h 477"/>
                      <a:gd name="T36" fmla="*/ 19 w 409"/>
                      <a:gd name="T37" fmla="*/ 190 h 477"/>
                      <a:gd name="T38" fmla="*/ 4 w 409"/>
                      <a:gd name="T39" fmla="*/ 169 h 477"/>
                      <a:gd name="T40" fmla="*/ 8 w 409"/>
                      <a:gd name="T41" fmla="*/ 156 h 477"/>
                      <a:gd name="T42" fmla="*/ 15 w 409"/>
                      <a:gd name="T43" fmla="*/ 152 h 477"/>
                      <a:gd name="T44" fmla="*/ 21 w 409"/>
                      <a:gd name="T45" fmla="*/ 150 h 477"/>
                      <a:gd name="T46" fmla="*/ 34 w 409"/>
                      <a:gd name="T47" fmla="*/ 152 h 477"/>
                      <a:gd name="T48" fmla="*/ 86 w 409"/>
                      <a:gd name="T49" fmla="*/ 154 h 477"/>
                      <a:gd name="T50" fmla="*/ 104 w 409"/>
                      <a:gd name="T51" fmla="*/ 156 h 477"/>
                      <a:gd name="T52" fmla="*/ 115 w 409"/>
                      <a:gd name="T53" fmla="*/ 152 h 477"/>
                      <a:gd name="T54" fmla="*/ 129 w 409"/>
                      <a:gd name="T55" fmla="*/ 146 h 477"/>
                      <a:gd name="T56" fmla="*/ 152 w 409"/>
                      <a:gd name="T57" fmla="*/ 137 h 477"/>
                      <a:gd name="T58" fmla="*/ 178 w 409"/>
                      <a:gd name="T59" fmla="*/ 123 h 477"/>
                      <a:gd name="T60" fmla="*/ 213 w 409"/>
                      <a:gd name="T61" fmla="*/ 108 h 477"/>
                      <a:gd name="T62" fmla="*/ 230 w 409"/>
                      <a:gd name="T63" fmla="*/ 98 h 477"/>
                      <a:gd name="T64" fmla="*/ 244 w 409"/>
                      <a:gd name="T65" fmla="*/ 91 h 477"/>
                      <a:gd name="T66" fmla="*/ 261 w 409"/>
                      <a:gd name="T67" fmla="*/ 83 h 477"/>
                      <a:gd name="T68" fmla="*/ 284 w 409"/>
                      <a:gd name="T69" fmla="*/ 69 h 477"/>
                      <a:gd name="T70" fmla="*/ 307 w 409"/>
                      <a:gd name="T71" fmla="*/ 58 h 477"/>
                      <a:gd name="T72" fmla="*/ 326 w 409"/>
                      <a:gd name="T73" fmla="*/ 48 h 477"/>
                      <a:gd name="T74" fmla="*/ 334 w 409"/>
                      <a:gd name="T75" fmla="*/ 45 h 477"/>
                      <a:gd name="T76" fmla="*/ 349 w 409"/>
                      <a:gd name="T77" fmla="*/ 35 h 477"/>
                      <a:gd name="T78" fmla="*/ 382 w 409"/>
                      <a:gd name="T79" fmla="*/ 18 h 477"/>
                      <a:gd name="T80" fmla="*/ 409 w 409"/>
                      <a:gd name="T81" fmla="*/ 0 h 477"/>
                      <a:gd name="T82" fmla="*/ 405 w 409"/>
                      <a:gd name="T83" fmla="*/ 48 h 477"/>
                      <a:gd name="T84" fmla="*/ 392 w 409"/>
                      <a:gd name="T85" fmla="*/ 156 h 477"/>
                      <a:gd name="T86" fmla="*/ 392 w 409"/>
                      <a:gd name="T87" fmla="*/ 173 h 477"/>
                      <a:gd name="T88" fmla="*/ 365 w 409"/>
                      <a:gd name="T89" fmla="*/ 200 h 477"/>
                      <a:gd name="T90" fmla="*/ 363 w 409"/>
                      <a:gd name="T91" fmla="*/ 198 h 477"/>
                      <a:gd name="T92" fmla="*/ 363 w 409"/>
                      <a:gd name="T93" fmla="*/ 231 h 477"/>
                      <a:gd name="T94" fmla="*/ 357 w 409"/>
                      <a:gd name="T95" fmla="*/ 265 h 477"/>
                      <a:gd name="T96" fmla="*/ 357 w 409"/>
                      <a:gd name="T97" fmla="*/ 279 h 477"/>
                      <a:gd name="T98" fmla="*/ 359 w 409"/>
                      <a:gd name="T99" fmla="*/ 292 h 4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409" h="477">
                        <a:moveTo>
                          <a:pt x="359" y="300"/>
                        </a:moveTo>
                        <a:lnTo>
                          <a:pt x="359" y="304"/>
                        </a:lnTo>
                        <a:lnTo>
                          <a:pt x="359" y="334"/>
                        </a:lnTo>
                        <a:lnTo>
                          <a:pt x="357" y="352"/>
                        </a:lnTo>
                        <a:lnTo>
                          <a:pt x="357" y="430"/>
                        </a:lnTo>
                        <a:lnTo>
                          <a:pt x="357" y="440"/>
                        </a:lnTo>
                        <a:lnTo>
                          <a:pt x="357" y="454"/>
                        </a:lnTo>
                        <a:lnTo>
                          <a:pt x="357" y="455"/>
                        </a:lnTo>
                        <a:lnTo>
                          <a:pt x="357" y="467"/>
                        </a:lnTo>
                        <a:lnTo>
                          <a:pt x="357" y="473"/>
                        </a:lnTo>
                        <a:lnTo>
                          <a:pt x="349" y="473"/>
                        </a:lnTo>
                        <a:lnTo>
                          <a:pt x="349" y="477"/>
                        </a:lnTo>
                        <a:lnTo>
                          <a:pt x="334" y="475"/>
                        </a:lnTo>
                        <a:lnTo>
                          <a:pt x="299" y="467"/>
                        </a:lnTo>
                        <a:lnTo>
                          <a:pt x="286" y="463"/>
                        </a:lnTo>
                        <a:lnTo>
                          <a:pt x="276" y="459"/>
                        </a:lnTo>
                        <a:lnTo>
                          <a:pt x="246" y="444"/>
                        </a:lnTo>
                        <a:lnTo>
                          <a:pt x="238" y="440"/>
                        </a:lnTo>
                        <a:lnTo>
                          <a:pt x="226" y="432"/>
                        </a:lnTo>
                        <a:lnTo>
                          <a:pt x="223" y="429"/>
                        </a:lnTo>
                        <a:lnTo>
                          <a:pt x="203" y="413"/>
                        </a:lnTo>
                        <a:lnTo>
                          <a:pt x="200" y="407"/>
                        </a:lnTo>
                        <a:lnTo>
                          <a:pt x="192" y="402"/>
                        </a:lnTo>
                        <a:lnTo>
                          <a:pt x="155" y="354"/>
                        </a:lnTo>
                        <a:lnTo>
                          <a:pt x="140" y="336"/>
                        </a:lnTo>
                        <a:lnTo>
                          <a:pt x="132" y="329"/>
                        </a:lnTo>
                        <a:lnTo>
                          <a:pt x="121" y="313"/>
                        </a:lnTo>
                        <a:lnTo>
                          <a:pt x="115" y="306"/>
                        </a:lnTo>
                        <a:lnTo>
                          <a:pt x="111" y="306"/>
                        </a:lnTo>
                        <a:lnTo>
                          <a:pt x="109" y="304"/>
                        </a:lnTo>
                        <a:lnTo>
                          <a:pt x="104" y="294"/>
                        </a:lnTo>
                        <a:lnTo>
                          <a:pt x="100" y="290"/>
                        </a:lnTo>
                        <a:lnTo>
                          <a:pt x="81" y="265"/>
                        </a:lnTo>
                        <a:lnTo>
                          <a:pt x="69" y="256"/>
                        </a:lnTo>
                        <a:lnTo>
                          <a:pt x="71" y="254"/>
                        </a:lnTo>
                        <a:lnTo>
                          <a:pt x="29" y="200"/>
                        </a:lnTo>
                        <a:lnTo>
                          <a:pt x="27" y="202"/>
                        </a:lnTo>
                        <a:lnTo>
                          <a:pt x="19" y="190"/>
                        </a:lnTo>
                        <a:lnTo>
                          <a:pt x="4" y="171"/>
                        </a:lnTo>
                        <a:lnTo>
                          <a:pt x="4" y="169"/>
                        </a:lnTo>
                        <a:lnTo>
                          <a:pt x="0" y="162"/>
                        </a:lnTo>
                        <a:lnTo>
                          <a:pt x="8" y="156"/>
                        </a:lnTo>
                        <a:lnTo>
                          <a:pt x="11" y="154"/>
                        </a:lnTo>
                        <a:lnTo>
                          <a:pt x="15" y="152"/>
                        </a:lnTo>
                        <a:lnTo>
                          <a:pt x="19" y="152"/>
                        </a:lnTo>
                        <a:lnTo>
                          <a:pt x="21" y="150"/>
                        </a:lnTo>
                        <a:lnTo>
                          <a:pt x="25" y="152"/>
                        </a:lnTo>
                        <a:lnTo>
                          <a:pt x="34" y="152"/>
                        </a:lnTo>
                        <a:lnTo>
                          <a:pt x="82" y="156"/>
                        </a:lnTo>
                        <a:lnTo>
                          <a:pt x="86" y="154"/>
                        </a:lnTo>
                        <a:lnTo>
                          <a:pt x="100" y="154"/>
                        </a:lnTo>
                        <a:lnTo>
                          <a:pt x="104" y="156"/>
                        </a:lnTo>
                        <a:lnTo>
                          <a:pt x="109" y="154"/>
                        </a:lnTo>
                        <a:lnTo>
                          <a:pt x="115" y="152"/>
                        </a:lnTo>
                        <a:lnTo>
                          <a:pt x="119" y="150"/>
                        </a:lnTo>
                        <a:lnTo>
                          <a:pt x="129" y="146"/>
                        </a:lnTo>
                        <a:lnTo>
                          <a:pt x="136" y="144"/>
                        </a:lnTo>
                        <a:lnTo>
                          <a:pt x="152" y="137"/>
                        </a:lnTo>
                        <a:lnTo>
                          <a:pt x="159" y="133"/>
                        </a:lnTo>
                        <a:lnTo>
                          <a:pt x="178" y="123"/>
                        </a:lnTo>
                        <a:lnTo>
                          <a:pt x="182" y="121"/>
                        </a:lnTo>
                        <a:lnTo>
                          <a:pt x="213" y="108"/>
                        </a:lnTo>
                        <a:lnTo>
                          <a:pt x="219" y="104"/>
                        </a:lnTo>
                        <a:lnTo>
                          <a:pt x="230" y="98"/>
                        </a:lnTo>
                        <a:lnTo>
                          <a:pt x="230" y="96"/>
                        </a:lnTo>
                        <a:lnTo>
                          <a:pt x="244" y="91"/>
                        </a:lnTo>
                        <a:lnTo>
                          <a:pt x="251" y="87"/>
                        </a:lnTo>
                        <a:lnTo>
                          <a:pt x="261" y="83"/>
                        </a:lnTo>
                        <a:lnTo>
                          <a:pt x="271" y="77"/>
                        </a:lnTo>
                        <a:lnTo>
                          <a:pt x="284" y="69"/>
                        </a:lnTo>
                        <a:lnTo>
                          <a:pt x="294" y="66"/>
                        </a:lnTo>
                        <a:lnTo>
                          <a:pt x="307" y="58"/>
                        </a:lnTo>
                        <a:lnTo>
                          <a:pt x="315" y="54"/>
                        </a:lnTo>
                        <a:lnTo>
                          <a:pt x="326" y="48"/>
                        </a:lnTo>
                        <a:lnTo>
                          <a:pt x="328" y="48"/>
                        </a:lnTo>
                        <a:lnTo>
                          <a:pt x="334" y="45"/>
                        </a:lnTo>
                        <a:lnTo>
                          <a:pt x="342" y="41"/>
                        </a:lnTo>
                        <a:lnTo>
                          <a:pt x="349" y="35"/>
                        </a:lnTo>
                        <a:lnTo>
                          <a:pt x="374" y="21"/>
                        </a:lnTo>
                        <a:lnTo>
                          <a:pt x="382" y="18"/>
                        </a:lnTo>
                        <a:lnTo>
                          <a:pt x="407" y="0"/>
                        </a:lnTo>
                        <a:lnTo>
                          <a:pt x="409" y="0"/>
                        </a:lnTo>
                        <a:lnTo>
                          <a:pt x="409" y="2"/>
                        </a:lnTo>
                        <a:lnTo>
                          <a:pt x="405" y="48"/>
                        </a:lnTo>
                        <a:lnTo>
                          <a:pt x="403" y="56"/>
                        </a:lnTo>
                        <a:lnTo>
                          <a:pt x="392" y="156"/>
                        </a:lnTo>
                        <a:lnTo>
                          <a:pt x="392" y="165"/>
                        </a:lnTo>
                        <a:lnTo>
                          <a:pt x="392" y="173"/>
                        </a:lnTo>
                        <a:lnTo>
                          <a:pt x="390" y="200"/>
                        </a:lnTo>
                        <a:lnTo>
                          <a:pt x="365" y="200"/>
                        </a:lnTo>
                        <a:lnTo>
                          <a:pt x="365" y="198"/>
                        </a:lnTo>
                        <a:lnTo>
                          <a:pt x="363" y="198"/>
                        </a:lnTo>
                        <a:lnTo>
                          <a:pt x="363" y="212"/>
                        </a:lnTo>
                        <a:lnTo>
                          <a:pt x="363" y="231"/>
                        </a:lnTo>
                        <a:lnTo>
                          <a:pt x="361" y="244"/>
                        </a:lnTo>
                        <a:lnTo>
                          <a:pt x="357" y="265"/>
                        </a:lnTo>
                        <a:lnTo>
                          <a:pt x="357" y="273"/>
                        </a:lnTo>
                        <a:lnTo>
                          <a:pt x="357" y="279"/>
                        </a:lnTo>
                        <a:lnTo>
                          <a:pt x="359" y="279"/>
                        </a:lnTo>
                        <a:lnTo>
                          <a:pt x="359" y="292"/>
                        </a:lnTo>
                        <a:lnTo>
                          <a:pt x="359" y="300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5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5" name="Freeform 23"/>
                  <p:cNvSpPr>
                    <a:spLocks/>
                  </p:cNvSpPr>
                  <p:nvPr/>
                </p:nvSpPr>
                <p:spPr bwMode="auto">
                  <a:xfrm>
                    <a:off x="5392738" y="3411538"/>
                    <a:ext cx="395288" cy="673100"/>
                  </a:xfrm>
                  <a:custGeom>
                    <a:avLst/>
                    <a:gdLst>
                      <a:gd name="T0" fmla="*/ 305 w 311"/>
                      <a:gd name="T1" fmla="*/ 211 h 530"/>
                      <a:gd name="T2" fmla="*/ 303 w 311"/>
                      <a:gd name="T3" fmla="*/ 226 h 530"/>
                      <a:gd name="T4" fmla="*/ 303 w 311"/>
                      <a:gd name="T5" fmla="*/ 240 h 530"/>
                      <a:gd name="T6" fmla="*/ 302 w 311"/>
                      <a:gd name="T7" fmla="*/ 266 h 530"/>
                      <a:gd name="T8" fmla="*/ 303 w 311"/>
                      <a:gd name="T9" fmla="*/ 276 h 530"/>
                      <a:gd name="T10" fmla="*/ 303 w 311"/>
                      <a:gd name="T11" fmla="*/ 284 h 530"/>
                      <a:gd name="T12" fmla="*/ 303 w 311"/>
                      <a:gd name="T13" fmla="*/ 316 h 530"/>
                      <a:gd name="T14" fmla="*/ 303 w 311"/>
                      <a:gd name="T15" fmla="*/ 378 h 530"/>
                      <a:gd name="T16" fmla="*/ 302 w 311"/>
                      <a:gd name="T17" fmla="*/ 405 h 530"/>
                      <a:gd name="T18" fmla="*/ 302 w 311"/>
                      <a:gd name="T19" fmla="*/ 424 h 530"/>
                      <a:gd name="T20" fmla="*/ 302 w 311"/>
                      <a:gd name="T21" fmla="*/ 432 h 530"/>
                      <a:gd name="T22" fmla="*/ 303 w 311"/>
                      <a:gd name="T23" fmla="*/ 435 h 530"/>
                      <a:gd name="T24" fmla="*/ 303 w 311"/>
                      <a:gd name="T25" fmla="*/ 449 h 530"/>
                      <a:gd name="T26" fmla="*/ 302 w 311"/>
                      <a:gd name="T27" fmla="*/ 485 h 530"/>
                      <a:gd name="T28" fmla="*/ 302 w 311"/>
                      <a:gd name="T29" fmla="*/ 508 h 530"/>
                      <a:gd name="T30" fmla="*/ 229 w 311"/>
                      <a:gd name="T31" fmla="*/ 518 h 530"/>
                      <a:gd name="T32" fmla="*/ 227 w 311"/>
                      <a:gd name="T33" fmla="*/ 520 h 530"/>
                      <a:gd name="T34" fmla="*/ 221 w 311"/>
                      <a:gd name="T35" fmla="*/ 530 h 530"/>
                      <a:gd name="T36" fmla="*/ 140 w 311"/>
                      <a:gd name="T37" fmla="*/ 530 h 530"/>
                      <a:gd name="T38" fmla="*/ 0 w 311"/>
                      <a:gd name="T39" fmla="*/ 526 h 530"/>
                      <a:gd name="T40" fmla="*/ 0 w 311"/>
                      <a:gd name="T41" fmla="*/ 508 h 530"/>
                      <a:gd name="T42" fmla="*/ 0 w 311"/>
                      <a:gd name="T43" fmla="*/ 493 h 530"/>
                      <a:gd name="T44" fmla="*/ 0 w 311"/>
                      <a:gd name="T45" fmla="*/ 405 h 530"/>
                      <a:gd name="T46" fmla="*/ 2 w 311"/>
                      <a:gd name="T47" fmla="*/ 357 h 530"/>
                      <a:gd name="T48" fmla="*/ 2 w 311"/>
                      <a:gd name="T49" fmla="*/ 345 h 530"/>
                      <a:gd name="T50" fmla="*/ 0 w 311"/>
                      <a:gd name="T51" fmla="*/ 332 h 530"/>
                      <a:gd name="T52" fmla="*/ 0 w 311"/>
                      <a:gd name="T53" fmla="*/ 318 h 530"/>
                      <a:gd name="T54" fmla="*/ 6 w 311"/>
                      <a:gd name="T55" fmla="*/ 284 h 530"/>
                      <a:gd name="T56" fmla="*/ 6 w 311"/>
                      <a:gd name="T57" fmla="*/ 251 h 530"/>
                      <a:gd name="T58" fmla="*/ 8 w 311"/>
                      <a:gd name="T59" fmla="*/ 253 h 530"/>
                      <a:gd name="T60" fmla="*/ 35 w 311"/>
                      <a:gd name="T61" fmla="*/ 226 h 530"/>
                      <a:gd name="T62" fmla="*/ 35 w 311"/>
                      <a:gd name="T63" fmla="*/ 209 h 530"/>
                      <a:gd name="T64" fmla="*/ 48 w 311"/>
                      <a:gd name="T65" fmla="*/ 101 h 530"/>
                      <a:gd name="T66" fmla="*/ 52 w 311"/>
                      <a:gd name="T67" fmla="*/ 53 h 530"/>
                      <a:gd name="T68" fmla="*/ 75 w 311"/>
                      <a:gd name="T69" fmla="*/ 38 h 530"/>
                      <a:gd name="T70" fmla="*/ 86 w 311"/>
                      <a:gd name="T71" fmla="*/ 28 h 530"/>
                      <a:gd name="T72" fmla="*/ 96 w 311"/>
                      <a:gd name="T73" fmla="*/ 25 h 530"/>
                      <a:gd name="T74" fmla="*/ 108 w 311"/>
                      <a:gd name="T75" fmla="*/ 19 h 530"/>
                      <a:gd name="T76" fmla="*/ 121 w 311"/>
                      <a:gd name="T77" fmla="*/ 15 h 530"/>
                      <a:gd name="T78" fmla="*/ 146 w 311"/>
                      <a:gd name="T79" fmla="*/ 11 h 530"/>
                      <a:gd name="T80" fmla="*/ 200 w 311"/>
                      <a:gd name="T81" fmla="*/ 2 h 530"/>
                      <a:gd name="T82" fmla="*/ 221 w 311"/>
                      <a:gd name="T83" fmla="*/ 0 h 530"/>
                      <a:gd name="T84" fmla="*/ 261 w 311"/>
                      <a:gd name="T85" fmla="*/ 5 h 530"/>
                      <a:gd name="T86" fmla="*/ 302 w 311"/>
                      <a:gd name="T87" fmla="*/ 23 h 530"/>
                      <a:gd name="T88" fmla="*/ 311 w 311"/>
                      <a:gd name="T89" fmla="*/ 30 h 530"/>
                      <a:gd name="T90" fmla="*/ 307 w 311"/>
                      <a:gd name="T91" fmla="*/ 42 h 530"/>
                      <a:gd name="T92" fmla="*/ 303 w 311"/>
                      <a:gd name="T93" fmla="*/ 86 h 530"/>
                      <a:gd name="T94" fmla="*/ 305 w 311"/>
                      <a:gd name="T95" fmla="*/ 90 h 530"/>
                      <a:gd name="T96" fmla="*/ 311 w 311"/>
                      <a:gd name="T97" fmla="*/ 132 h 530"/>
                      <a:gd name="T98" fmla="*/ 302 w 311"/>
                      <a:gd name="T99" fmla="*/ 142 h 530"/>
                      <a:gd name="T100" fmla="*/ 300 w 311"/>
                      <a:gd name="T101" fmla="*/ 149 h 530"/>
                      <a:gd name="T102" fmla="*/ 300 w 311"/>
                      <a:gd name="T103" fmla="*/ 163 h 530"/>
                      <a:gd name="T104" fmla="*/ 302 w 311"/>
                      <a:gd name="T105" fmla="*/ 170 h 530"/>
                      <a:gd name="T106" fmla="*/ 300 w 311"/>
                      <a:gd name="T107" fmla="*/ 174 h 530"/>
                      <a:gd name="T108" fmla="*/ 300 w 311"/>
                      <a:gd name="T109" fmla="*/ 188 h 530"/>
                      <a:gd name="T110" fmla="*/ 302 w 311"/>
                      <a:gd name="T111" fmla="*/ 197 h 530"/>
                      <a:gd name="T112" fmla="*/ 303 w 311"/>
                      <a:gd name="T113" fmla="*/ 199 h 5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311" h="530">
                        <a:moveTo>
                          <a:pt x="303" y="199"/>
                        </a:moveTo>
                        <a:lnTo>
                          <a:pt x="305" y="211"/>
                        </a:lnTo>
                        <a:lnTo>
                          <a:pt x="303" y="213"/>
                        </a:lnTo>
                        <a:lnTo>
                          <a:pt x="303" y="226"/>
                        </a:lnTo>
                        <a:lnTo>
                          <a:pt x="303" y="234"/>
                        </a:lnTo>
                        <a:lnTo>
                          <a:pt x="303" y="240"/>
                        </a:lnTo>
                        <a:lnTo>
                          <a:pt x="302" y="253"/>
                        </a:lnTo>
                        <a:lnTo>
                          <a:pt x="302" y="266"/>
                        </a:lnTo>
                        <a:lnTo>
                          <a:pt x="302" y="276"/>
                        </a:lnTo>
                        <a:lnTo>
                          <a:pt x="303" y="276"/>
                        </a:lnTo>
                        <a:lnTo>
                          <a:pt x="303" y="282"/>
                        </a:lnTo>
                        <a:lnTo>
                          <a:pt x="303" y="284"/>
                        </a:lnTo>
                        <a:lnTo>
                          <a:pt x="303" y="313"/>
                        </a:lnTo>
                        <a:lnTo>
                          <a:pt x="303" y="316"/>
                        </a:lnTo>
                        <a:lnTo>
                          <a:pt x="303" y="376"/>
                        </a:lnTo>
                        <a:lnTo>
                          <a:pt x="303" y="378"/>
                        </a:lnTo>
                        <a:lnTo>
                          <a:pt x="302" y="387"/>
                        </a:lnTo>
                        <a:lnTo>
                          <a:pt x="302" y="405"/>
                        </a:lnTo>
                        <a:lnTo>
                          <a:pt x="302" y="412"/>
                        </a:lnTo>
                        <a:lnTo>
                          <a:pt x="302" y="424"/>
                        </a:lnTo>
                        <a:lnTo>
                          <a:pt x="302" y="430"/>
                        </a:lnTo>
                        <a:lnTo>
                          <a:pt x="302" y="432"/>
                        </a:lnTo>
                        <a:lnTo>
                          <a:pt x="303" y="434"/>
                        </a:lnTo>
                        <a:lnTo>
                          <a:pt x="303" y="435"/>
                        </a:lnTo>
                        <a:lnTo>
                          <a:pt x="303" y="443"/>
                        </a:lnTo>
                        <a:lnTo>
                          <a:pt x="303" y="449"/>
                        </a:lnTo>
                        <a:lnTo>
                          <a:pt x="302" y="457"/>
                        </a:lnTo>
                        <a:lnTo>
                          <a:pt x="302" y="485"/>
                        </a:lnTo>
                        <a:lnTo>
                          <a:pt x="302" y="497"/>
                        </a:lnTo>
                        <a:lnTo>
                          <a:pt x="302" y="508"/>
                        </a:lnTo>
                        <a:lnTo>
                          <a:pt x="244" y="514"/>
                        </a:lnTo>
                        <a:lnTo>
                          <a:pt x="229" y="518"/>
                        </a:lnTo>
                        <a:lnTo>
                          <a:pt x="227" y="518"/>
                        </a:lnTo>
                        <a:lnTo>
                          <a:pt x="227" y="520"/>
                        </a:lnTo>
                        <a:lnTo>
                          <a:pt x="225" y="530"/>
                        </a:lnTo>
                        <a:lnTo>
                          <a:pt x="221" y="530"/>
                        </a:lnTo>
                        <a:lnTo>
                          <a:pt x="152" y="530"/>
                        </a:lnTo>
                        <a:lnTo>
                          <a:pt x="140" y="530"/>
                        </a:lnTo>
                        <a:lnTo>
                          <a:pt x="0" y="528"/>
                        </a:lnTo>
                        <a:lnTo>
                          <a:pt x="0" y="526"/>
                        </a:lnTo>
                        <a:lnTo>
                          <a:pt x="0" y="520"/>
                        </a:lnTo>
                        <a:lnTo>
                          <a:pt x="0" y="508"/>
                        </a:lnTo>
                        <a:lnTo>
                          <a:pt x="0" y="507"/>
                        </a:lnTo>
                        <a:lnTo>
                          <a:pt x="0" y="493"/>
                        </a:lnTo>
                        <a:lnTo>
                          <a:pt x="0" y="483"/>
                        </a:lnTo>
                        <a:lnTo>
                          <a:pt x="0" y="405"/>
                        </a:lnTo>
                        <a:lnTo>
                          <a:pt x="2" y="387"/>
                        </a:lnTo>
                        <a:lnTo>
                          <a:pt x="2" y="357"/>
                        </a:lnTo>
                        <a:lnTo>
                          <a:pt x="2" y="353"/>
                        </a:lnTo>
                        <a:lnTo>
                          <a:pt x="2" y="345"/>
                        </a:lnTo>
                        <a:lnTo>
                          <a:pt x="2" y="332"/>
                        </a:lnTo>
                        <a:lnTo>
                          <a:pt x="0" y="332"/>
                        </a:lnTo>
                        <a:lnTo>
                          <a:pt x="0" y="326"/>
                        </a:lnTo>
                        <a:lnTo>
                          <a:pt x="0" y="318"/>
                        </a:lnTo>
                        <a:lnTo>
                          <a:pt x="4" y="297"/>
                        </a:lnTo>
                        <a:lnTo>
                          <a:pt x="6" y="284"/>
                        </a:lnTo>
                        <a:lnTo>
                          <a:pt x="6" y="265"/>
                        </a:lnTo>
                        <a:lnTo>
                          <a:pt x="6" y="251"/>
                        </a:lnTo>
                        <a:lnTo>
                          <a:pt x="8" y="251"/>
                        </a:lnTo>
                        <a:lnTo>
                          <a:pt x="8" y="253"/>
                        </a:lnTo>
                        <a:lnTo>
                          <a:pt x="33" y="253"/>
                        </a:lnTo>
                        <a:lnTo>
                          <a:pt x="35" y="226"/>
                        </a:lnTo>
                        <a:lnTo>
                          <a:pt x="35" y="218"/>
                        </a:lnTo>
                        <a:lnTo>
                          <a:pt x="35" y="209"/>
                        </a:lnTo>
                        <a:lnTo>
                          <a:pt x="46" y="109"/>
                        </a:lnTo>
                        <a:lnTo>
                          <a:pt x="48" y="101"/>
                        </a:lnTo>
                        <a:lnTo>
                          <a:pt x="52" y="55"/>
                        </a:lnTo>
                        <a:lnTo>
                          <a:pt x="52" y="53"/>
                        </a:lnTo>
                        <a:lnTo>
                          <a:pt x="62" y="48"/>
                        </a:lnTo>
                        <a:lnTo>
                          <a:pt x="75" y="38"/>
                        </a:lnTo>
                        <a:lnTo>
                          <a:pt x="83" y="32"/>
                        </a:lnTo>
                        <a:lnTo>
                          <a:pt x="86" y="28"/>
                        </a:lnTo>
                        <a:lnTo>
                          <a:pt x="92" y="26"/>
                        </a:lnTo>
                        <a:lnTo>
                          <a:pt x="96" y="25"/>
                        </a:lnTo>
                        <a:lnTo>
                          <a:pt x="102" y="21"/>
                        </a:lnTo>
                        <a:lnTo>
                          <a:pt x="108" y="19"/>
                        </a:lnTo>
                        <a:lnTo>
                          <a:pt x="113" y="17"/>
                        </a:lnTo>
                        <a:lnTo>
                          <a:pt x="121" y="15"/>
                        </a:lnTo>
                        <a:lnTo>
                          <a:pt x="133" y="13"/>
                        </a:lnTo>
                        <a:lnTo>
                          <a:pt x="146" y="11"/>
                        </a:lnTo>
                        <a:lnTo>
                          <a:pt x="181" y="5"/>
                        </a:lnTo>
                        <a:lnTo>
                          <a:pt x="200" y="2"/>
                        </a:lnTo>
                        <a:lnTo>
                          <a:pt x="211" y="0"/>
                        </a:lnTo>
                        <a:lnTo>
                          <a:pt x="221" y="0"/>
                        </a:lnTo>
                        <a:lnTo>
                          <a:pt x="254" y="3"/>
                        </a:lnTo>
                        <a:lnTo>
                          <a:pt x="261" y="5"/>
                        </a:lnTo>
                        <a:lnTo>
                          <a:pt x="273" y="11"/>
                        </a:lnTo>
                        <a:lnTo>
                          <a:pt x="302" y="23"/>
                        </a:lnTo>
                        <a:lnTo>
                          <a:pt x="311" y="25"/>
                        </a:lnTo>
                        <a:lnTo>
                          <a:pt x="311" y="30"/>
                        </a:lnTo>
                        <a:lnTo>
                          <a:pt x="307" y="34"/>
                        </a:lnTo>
                        <a:lnTo>
                          <a:pt x="307" y="42"/>
                        </a:lnTo>
                        <a:lnTo>
                          <a:pt x="303" y="76"/>
                        </a:lnTo>
                        <a:lnTo>
                          <a:pt x="303" y="86"/>
                        </a:lnTo>
                        <a:lnTo>
                          <a:pt x="305" y="84"/>
                        </a:lnTo>
                        <a:lnTo>
                          <a:pt x="305" y="90"/>
                        </a:lnTo>
                        <a:lnTo>
                          <a:pt x="303" y="122"/>
                        </a:lnTo>
                        <a:lnTo>
                          <a:pt x="311" y="132"/>
                        </a:lnTo>
                        <a:lnTo>
                          <a:pt x="307" y="140"/>
                        </a:lnTo>
                        <a:lnTo>
                          <a:pt x="302" y="142"/>
                        </a:lnTo>
                        <a:lnTo>
                          <a:pt x="300" y="144"/>
                        </a:lnTo>
                        <a:lnTo>
                          <a:pt x="300" y="149"/>
                        </a:lnTo>
                        <a:lnTo>
                          <a:pt x="300" y="155"/>
                        </a:lnTo>
                        <a:lnTo>
                          <a:pt x="300" y="163"/>
                        </a:lnTo>
                        <a:lnTo>
                          <a:pt x="302" y="165"/>
                        </a:lnTo>
                        <a:lnTo>
                          <a:pt x="302" y="170"/>
                        </a:lnTo>
                        <a:lnTo>
                          <a:pt x="300" y="170"/>
                        </a:lnTo>
                        <a:lnTo>
                          <a:pt x="300" y="174"/>
                        </a:lnTo>
                        <a:lnTo>
                          <a:pt x="300" y="182"/>
                        </a:lnTo>
                        <a:lnTo>
                          <a:pt x="300" y="188"/>
                        </a:lnTo>
                        <a:lnTo>
                          <a:pt x="302" y="195"/>
                        </a:lnTo>
                        <a:lnTo>
                          <a:pt x="302" y="197"/>
                        </a:lnTo>
                        <a:lnTo>
                          <a:pt x="302" y="199"/>
                        </a:lnTo>
                        <a:lnTo>
                          <a:pt x="303" y="199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5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6" name="Freeform 24" descr="10%"/>
                  <p:cNvSpPr>
                    <a:spLocks/>
                  </p:cNvSpPr>
                  <p:nvPr/>
                </p:nvSpPr>
                <p:spPr bwMode="auto">
                  <a:xfrm>
                    <a:off x="2292837" y="3006725"/>
                    <a:ext cx="2005013" cy="1466850"/>
                  </a:xfrm>
                  <a:custGeom>
                    <a:avLst/>
                    <a:gdLst>
                      <a:gd name="T0" fmla="*/ 1308 w 1579"/>
                      <a:gd name="T1" fmla="*/ 427 h 1156"/>
                      <a:gd name="T2" fmla="*/ 1345 w 1579"/>
                      <a:gd name="T3" fmla="*/ 471 h 1156"/>
                      <a:gd name="T4" fmla="*/ 1335 w 1579"/>
                      <a:gd name="T5" fmla="*/ 490 h 1156"/>
                      <a:gd name="T6" fmla="*/ 1287 w 1579"/>
                      <a:gd name="T7" fmla="*/ 576 h 1156"/>
                      <a:gd name="T8" fmla="*/ 1293 w 1579"/>
                      <a:gd name="T9" fmla="*/ 592 h 1156"/>
                      <a:gd name="T10" fmla="*/ 1293 w 1579"/>
                      <a:gd name="T11" fmla="*/ 622 h 1156"/>
                      <a:gd name="T12" fmla="*/ 1312 w 1579"/>
                      <a:gd name="T13" fmla="*/ 647 h 1156"/>
                      <a:gd name="T14" fmla="*/ 1343 w 1579"/>
                      <a:gd name="T15" fmla="*/ 682 h 1156"/>
                      <a:gd name="T16" fmla="*/ 1350 w 1579"/>
                      <a:gd name="T17" fmla="*/ 703 h 1156"/>
                      <a:gd name="T18" fmla="*/ 1343 w 1579"/>
                      <a:gd name="T19" fmla="*/ 724 h 1156"/>
                      <a:gd name="T20" fmla="*/ 1327 w 1579"/>
                      <a:gd name="T21" fmla="*/ 745 h 1156"/>
                      <a:gd name="T22" fmla="*/ 1331 w 1579"/>
                      <a:gd name="T23" fmla="*/ 786 h 1156"/>
                      <a:gd name="T24" fmla="*/ 1358 w 1579"/>
                      <a:gd name="T25" fmla="*/ 793 h 1156"/>
                      <a:gd name="T26" fmla="*/ 1379 w 1579"/>
                      <a:gd name="T27" fmla="*/ 763 h 1156"/>
                      <a:gd name="T28" fmla="*/ 1427 w 1579"/>
                      <a:gd name="T29" fmla="*/ 767 h 1156"/>
                      <a:gd name="T30" fmla="*/ 1444 w 1579"/>
                      <a:gd name="T31" fmla="*/ 782 h 1156"/>
                      <a:gd name="T32" fmla="*/ 1496 w 1579"/>
                      <a:gd name="T33" fmla="*/ 815 h 1156"/>
                      <a:gd name="T34" fmla="*/ 1539 w 1579"/>
                      <a:gd name="T35" fmla="*/ 983 h 1156"/>
                      <a:gd name="T36" fmla="*/ 1452 w 1579"/>
                      <a:gd name="T37" fmla="*/ 1131 h 1156"/>
                      <a:gd name="T38" fmla="*/ 1400 w 1579"/>
                      <a:gd name="T39" fmla="*/ 1145 h 1156"/>
                      <a:gd name="T40" fmla="*/ 1379 w 1579"/>
                      <a:gd name="T41" fmla="*/ 1139 h 1156"/>
                      <a:gd name="T42" fmla="*/ 1350 w 1579"/>
                      <a:gd name="T43" fmla="*/ 1131 h 1156"/>
                      <a:gd name="T44" fmla="*/ 1320 w 1579"/>
                      <a:gd name="T45" fmla="*/ 1156 h 1156"/>
                      <a:gd name="T46" fmla="*/ 1241 w 1579"/>
                      <a:gd name="T47" fmla="*/ 1149 h 1156"/>
                      <a:gd name="T48" fmla="*/ 1199 w 1579"/>
                      <a:gd name="T49" fmla="*/ 1149 h 1156"/>
                      <a:gd name="T50" fmla="*/ 1103 w 1579"/>
                      <a:gd name="T51" fmla="*/ 1120 h 1156"/>
                      <a:gd name="T52" fmla="*/ 1035 w 1579"/>
                      <a:gd name="T53" fmla="*/ 1103 h 1156"/>
                      <a:gd name="T54" fmla="*/ 953 w 1579"/>
                      <a:gd name="T55" fmla="*/ 1079 h 1156"/>
                      <a:gd name="T56" fmla="*/ 924 w 1579"/>
                      <a:gd name="T57" fmla="*/ 1070 h 1156"/>
                      <a:gd name="T58" fmla="*/ 859 w 1579"/>
                      <a:gd name="T59" fmla="*/ 1047 h 1156"/>
                      <a:gd name="T60" fmla="*/ 765 w 1579"/>
                      <a:gd name="T61" fmla="*/ 1035 h 1156"/>
                      <a:gd name="T62" fmla="*/ 669 w 1579"/>
                      <a:gd name="T63" fmla="*/ 1047 h 1156"/>
                      <a:gd name="T64" fmla="*/ 540 w 1579"/>
                      <a:gd name="T65" fmla="*/ 1045 h 1156"/>
                      <a:gd name="T66" fmla="*/ 484 w 1579"/>
                      <a:gd name="T67" fmla="*/ 1060 h 1156"/>
                      <a:gd name="T68" fmla="*/ 461 w 1579"/>
                      <a:gd name="T69" fmla="*/ 1062 h 1156"/>
                      <a:gd name="T70" fmla="*/ 436 w 1579"/>
                      <a:gd name="T71" fmla="*/ 1058 h 1156"/>
                      <a:gd name="T72" fmla="*/ 400 w 1579"/>
                      <a:gd name="T73" fmla="*/ 1051 h 1156"/>
                      <a:gd name="T74" fmla="*/ 356 w 1579"/>
                      <a:gd name="T75" fmla="*/ 1035 h 1156"/>
                      <a:gd name="T76" fmla="*/ 306 w 1579"/>
                      <a:gd name="T77" fmla="*/ 1031 h 1156"/>
                      <a:gd name="T78" fmla="*/ 271 w 1579"/>
                      <a:gd name="T79" fmla="*/ 1049 h 1156"/>
                      <a:gd name="T80" fmla="*/ 225 w 1579"/>
                      <a:gd name="T81" fmla="*/ 1083 h 1156"/>
                      <a:gd name="T82" fmla="*/ 200 w 1579"/>
                      <a:gd name="T83" fmla="*/ 1053 h 1156"/>
                      <a:gd name="T84" fmla="*/ 189 w 1579"/>
                      <a:gd name="T85" fmla="*/ 1012 h 1156"/>
                      <a:gd name="T86" fmla="*/ 144 w 1579"/>
                      <a:gd name="T87" fmla="*/ 1016 h 1156"/>
                      <a:gd name="T88" fmla="*/ 10 w 1579"/>
                      <a:gd name="T89" fmla="*/ 786 h 1156"/>
                      <a:gd name="T90" fmla="*/ 12 w 1579"/>
                      <a:gd name="T91" fmla="*/ 534 h 1156"/>
                      <a:gd name="T92" fmla="*/ 56 w 1579"/>
                      <a:gd name="T93" fmla="*/ 300 h 1156"/>
                      <a:gd name="T94" fmla="*/ 231 w 1579"/>
                      <a:gd name="T95" fmla="*/ 154 h 1156"/>
                      <a:gd name="T96" fmla="*/ 456 w 1579"/>
                      <a:gd name="T97" fmla="*/ 73 h 1156"/>
                      <a:gd name="T98" fmla="*/ 465 w 1579"/>
                      <a:gd name="T99" fmla="*/ 81 h 1156"/>
                      <a:gd name="T100" fmla="*/ 513 w 1579"/>
                      <a:gd name="T101" fmla="*/ 75 h 1156"/>
                      <a:gd name="T102" fmla="*/ 763 w 1579"/>
                      <a:gd name="T103" fmla="*/ 46 h 1156"/>
                      <a:gd name="T104" fmla="*/ 1041 w 1579"/>
                      <a:gd name="T105" fmla="*/ 20 h 1156"/>
                      <a:gd name="T106" fmla="*/ 1231 w 1579"/>
                      <a:gd name="T107" fmla="*/ 6 h 1156"/>
                      <a:gd name="T108" fmla="*/ 1226 w 1579"/>
                      <a:gd name="T109" fmla="*/ 87 h 1156"/>
                      <a:gd name="T110" fmla="*/ 1254 w 1579"/>
                      <a:gd name="T111" fmla="*/ 283 h 11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1579" h="1156">
                        <a:moveTo>
                          <a:pt x="1289" y="363"/>
                        </a:moveTo>
                        <a:lnTo>
                          <a:pt x="1293" y="390"/>
                        </a:lnTo>
                        <a:lnTo>
                          <a:pt x="1300" y="409"/>
                        </a:lnTo>
                        <a:lnTo>
                          <a:pt x="1308" y="427"/>
                        </a:lnTo>
                        <a:lnTo>
                          <a:pt x="1323" y="450"/>
                        </a:lnTo>
                        <a:lnTo>
                          <a:pt x="1329" y="457"/>
                        </a:lnTo>
                        <a:lnTo>
                          <a:pt x="1337" y="465"/>
                        </a:lnTo>
                        <a:lnTo>
                          <a:pt x="1345" y="471"/>
                        </a:lnTo>
                        <a:lnTo>
                          <a:pt x="1347" y="469"/>
                        </a:lnTo>
                        <a:lnTo>
                          <a:pt x="1350" y="473"/>
                        </a:lnTo>
                        <a:lnTo>
                          <a:pt x="1348" y="475"/>
                        </a:lnTo>
                        <a:lnTo>
                          <a:pt x="1335" y="490"/>
                        </a:lnTo>
                        <a:lnTo>
                          <a:pt x="1275" y="567"/>
                        </a:lnTo>
                        <a:lnTo>
                          <a:pt x="1277" y="569"/>
                        </a:lnTo>
                        <a:lnTo>
                          <a:pt x="1283" y="573"/>
                        </a:lnTo>
                        <a:lnTo>
                          <a:pt x="1287" y="576"/>
                        </a:lnTo>
                        <a:lnTo>
                          <a:pt x="1293" y="582"/>
                        </a:lnTo>
                        <a:lnTo>
                          <a:pt x="1295" y="584"/>
                        </a:lnTo>
                        <a:lnTo>
                          <a:pt x="1295" y="588"/>
                        </a:lnTo>
                        <a:lnTo>
                          <a:pt x="1293" y="592"/>
                        </a:lnTo>
                        <a:lnTo>
                          <a:pt x="1291" y="601"/>
                        </a:lnTo>
                        <a:lnTo>
                          <a:pt x="1289" y="613"/>
                        </a:lnTo>
                        <a:lnTo>
                          <a:pt x="1289" y="624"/>
                        </a:lnTo>
                        <a:lnTo>
                          <a:pt x="1293" y="622"/>
                        </a:lnTo>
                        <a:lnTo>
                          <a:pt x="1299" y="624"/>
                        </a:lnTo>
                        <a:lnTo>
                          <a:pt x="1306" y="636"/>
                        </a:lnTo>
                        <a:lnTo>
                          <a:pt x="1306" y="640"/>
                        </a:lnTo>
                        <a:lnTo>
                          <a:pt x="1312" y="647"/>
                        </a:lnTo>
                        <a:lnTo>
                          <a:pt x="1322" y="649"/>
                        </a:lnTo>
                        <a:lnTo>
                          <a:pt x="1325" y="653"/>
                        </a:lnTo>
                        <a:lnTo>
                          <a:pt x="1337" y="669"/>
                        </a:lnTo>
                        <a:lnTo>
                          <a:pt x="1343" y="682"/>
                        </a:lnTo>
                        <a:lnTo>
                          <a:pt x="1347" y="690"/>
                        </a:lnTo>
                        <a:lnTo>
                          <a:pt x="1348" y="690"/>
                        </a:lnTo>
                        <a:lnTo>
                          <a:pt x="1348" y="694"/>
                        </a:lnTo>
                        <a:lnTo>
                          <a:pt x="1350" y="703"/>
                        </a:lnTo>
                        <a:lnTo>
                          <a:pt x="1348" y="709"/>
                        </a:lnTo>
                        <a:lnTo>
                          <a:pt x="1343" y="711"/>
                        </a:lnTo>
                        <a:lnTo>
                          <a:pt x="1343" y="717"/>
                        </a:lnTo>
                        <a:lnTo>
                          <a:pt x="1343" y="724"/>
                        </a:lnTo>
                        <a:lnTo>
                          <a:pt x="1337" y="740"/>
                        </a:lnTo>
                        <a:lnTo>
                          <a:pt x="1337" y="742"/>
                        </a:lnTo>
                        <a:lnTo>
                          <a:pt x="1333" y="743"/>
                        </a:lnTo>
                        <a:lnTo>
                          <a:pt x="1327" y="745"/>
                        </a:lnTo>
                        <a:lnTo>
                          <a:pt x="1323" y="749"/>
                        </a:lnTo>
                        <a:lnTo>
                          <a:pt x="1312" y="747"/>
                        </a:lnTo>
                        <a:lnTo>
                          <a:pt x="1312" y="749"/>
                        </a:lnTo>
                        <a:lnTo>
                          <a:pt x="1331" y="786"/>
                        </a:lnTo>
                        <a:lnTo>
                          <a:pt x="1333" y="793"/>
                        </a:lnTo>
                        <a:lnTo>
                          <a:pt x="1347" y="803"/>
                        </a:lnTo>
                        <a:lnTo>
                          <a:pt x="1350" y="805"/>
                        </a:lnTo>
                        <a:lnTo>
                          <a:pt x="1358" y="793"/>
                        </a:lnTo>
                        <a:lnTo>
                          <a:pt x="1364" y="786"/>
                        </a:lnTo>
                        <a:lnTo>
                          <a:pt x="1370" y="776"/>
                        </a:lnTo>
                        <a:lnTo>
                          <a:pt x="1373" y="770"/>
                        </a:lnTo>
                        <a:lnTo>
                          <a:pt x="1379" y="763"/>
                        </a:lnTo>
                        <a:lnTo>
                          <a:pt x="1381" y="759"/>
                        </a:lnTo>
                        <a:lnTo>
                          <a:pt x="1402" y="770"/>
                        </a:lnTo>
                        <a:lnTo>
                          <a:pt x="1414" y="755"/>
                        </a:lnTo>
                        <a:lnTo>
                          <a:pt x="1427" y="767"/>
                        </a:lnTo>
                        <a:lnTo>
                          <a:pt x="1433" y="768"/>
                        </a:lnTo>
                        <a:lnTo>
                          <a:pt x="1439" y="772"/>
                        </a:lnTo>
                        <a:lnTo>
                          <a:pt x="1446" y="776"/>
                        </a:lnTo>
                        <a:lnTo>
                          <a:pt x="1444" y="782"/>
                        </a:lnTo>
                        <a:lnTo>
                          <a:pt x="1448" y="786"/>
                        </a:lnTo>
                        <a:lnTo>
                          <a:pt x="1483" y="803"/>
                        </a:lnTo>
                        <a:lnTo>
                          <a:pt x="1494" y="813"/>
                        </a:lnTo>
                        <a:lnTo>
                          <a:pt x="1496" y="815"/>
                        </a:lnTo>
                        <a:lnTo>
                          <a:pt x="1556" y="861"/>
                        </a:lnTo>
                        <a:lnTo>
                          <a:pt x="1542" y="861"/>
                        </a:lnTo>
                        <a:lnTo>
                          <a:pt x="1540" y="907"/>
                        </a:lnTo>
                        <a:lnTo>
                          <a:pt x="1539" y="983"/>
                        </a:lnTo>
                        <a:lnTo>
                          <a:pt x="1579" y="983"/>
                        </a:lnTo>
                        <a:lnTo>
                          <a:pt x="1564" y="1114"/>
                        </a:lnTo>
                        <a:lnTo>
                          <a:pt x="1458" y="1133"/>
                        </a:lnTo>
                        <a:lnTo>
                          <a:pt x="1452" y="1131"/>
                        </a:lnTo>
                        <a:lnTo>
                          <a:pt x="1448" y="1135"/>
                        </a:lnTo>
                        <a:lnTo>
                          <a:pt x="1418" y="1141"/>
                        </a:lnTo>
                        <a:lnTo>
                          <a:pt x="1410" y="1143"/>
                        </a:lnTo>
                        <a:lnTo>
                          <a:pt x="1400" y="1145"/>
                        </a:lnTo>
                        <a:lnTo>
                          <a:pt x="1395" y="1143"/>
                        </a:lnTo>
                        <a:lnTo>
                          <a:pt x="1385" y="1141"/>
                        </a:lnTo>
                        <a:lnTo>
                          <a:pt x="1383" y="1139"/>
                        </a:lnTo>
                        <a:lnTo>
                          <a:pt x="1379" y="1139"/>
                        </a:lnTo>
                        <a:lnTo>
                          <a:pt x="1375" y="1133"/>
                        </a:lnTo>
                        <a:lnTo>
                          <a:pt x="1377" y="1131"/>
                        </a:lnTo>
                        <a:lnTo>
                          <a:pt x="1368" y="1118"/>
                        </a:lnTo>
                        <a:lnTo>
                          <a:pt x="1350" y="1131"/>
                        </a:lnTo>
                        <a:lnTo>
                          <a:pt x="1347" y="1141"/>
                        </a:lnTo>
                        <a:lnTo>
                          <a:pt x="1333" y="1149"/>
                        </a:lnTo>
                        <a:lnTo>
                          <a:pt x="1325" y="1151"/>
                        </a:lnTo>
                        <a:lnTo>
                          <a:pt x="1320" y="1156"/>
                        </a:lnTo>
                        <a:lnTo>
                          <a:pt x="1302" y="1156"/>
                        </a:lnTo>
                        <a:lnTo>
                          <a:pt x="1283" y="1154"/>
                        </a:lnTo>
                        <a:lnTo>
                          <a:pt x="1258" y="1151"/>
                        </a:lnTo>
                        <a:lnTo>
                          <a:pt x="1241" y="1149"/>
                        </a:lnTo>
                        <a:lnTo>
                          <a:pt x="1222" y="1151"/>
                        </a:lnTo>
                        <a:lnTo>
                          <a:pt x="1212" y="1151"/>
                        </a:lnTo>
                        <a:lnTo>
                          <a:pt x="1206" y="1151"/>
                        </a:lnTo>
                        <a:lnTo>
                          <a:pt x="1199" y="1149"/>
                        </a:lnTo>
                        <a:lnTo>
                          <a:pt x="1112" y="1124"/>
                        </a:lnTo>
                        <a:lnTo>
                          <a:pt x="1110" y="1124"/>
                        </a:lnTo>
                        <a:lnTo>
                          <a:pt x="1105" y="1120"/>
                        </a:lnTo>
                        <a:lnTo>
                          <a:pt x="1103" y="1120"/>
                        </a:lnTo>
                        <a:lnTo>
                          <a:pt x="1097" y="1120"/>
                        </a:lnTo>
                        <a:lnTo>
                          <a:pt x="1049" y="1106"/>
                        </a:lnTo>
                        <a:lnTo>
                          <a:pt x="1043" y="1104"/>
                        </a:lnTo>
                        <a:lnTo>
                          <a:pt x="1035" y="1103"/>
                        </a:lnTo>
                        <a:lnTo>
                          <a:pt x="1028" y="1101"/>
                        </a:lnTo>
                        <a:lnTo>
                          <a:pt x="1020" y="1097"/>
                        </a:lnTo>
                        <a:lnTo>
                          <a:pt x="1001" y="1091"/>
                        </a:lnTo>
                        <a:lnTo>
                          <a:pt x="953" y="1079"/>
                        </a:lnTo>
                        <a:lnTo>
                          <a:pt x="955" y="1078"/>
                        </a:lnTo>
                        <a:lnTo>
                          <a:pt x="941" y="1076"/>
                        </a:lnTo>
                        <a:lnTo>
                          <a:pt x="930" y="1072"/>
                        </a:lnTo>
                        <a:lnTo>
                          <a:pt x="924" y="1070"/>
                        </a:lnTo>
                        <a:lnTo>
                          <a:pt x="922" y="1070"/>
                        </a:lnTo>
                        <a:lnTo>
                          <a:pt x="911" y="1066"/>
                        </a:lnTo>
                        <a:lnTo>
                          <a:pt x="882" y="1060"/>
                        </a:lnTo>
                        <a:lnTo>
                          <a:pt x="859" y="1047"/>
                        </a:lnTo>
                        <a:lnTo>
                          <a:pt x="840" y="1037"/>
                        </a:lnTo>
                        <a:lnTo>
                          <a:pt x="817" y="1028"/>
                        </a:lnTo>
                        <a:lnTo>
                          <a:pt x="793" y="1028"/>
                        </a:lnTo>
                        <a:lnTo>
                          <a:pt x="765" y="1035"/>
                        </a:lnTo>
                        <a:lnTo>
                          <a:pt x="730" y="1039"/>
                        </a:lnTo>
                        <a:lnTo>
                          <a:pt x="709" y="1045"/>
                        </a:lnTo>
                        <a:lnTo>
                          <a:pt x="676" y="1049"/>
                        </a:lnTo>
                        <a:lnTo>
                          <a:pt x="669" y="1047"/>
                        </a:lnTo>
                        <a:lnTo>
                          <a:pt x="653" y="1049"/>
                        </a:lnTo>
                        <a:lnTo>
                          <a:pt x="584" y="1047"/>
                        </a:lnTo>
                        <a:lnTo>
                          <a:pt x="550" y="1045"/>
                        </a:lnTo>
                        <a:lnTo>
                          <a:pt x="540" y="1045"/>
                        </a:lnTo>
                        <a:lnTo>
                          <a:pt x="536" y="1045"/>
                        </a:lnTo>
                        <a:lnTo>
                          <a:pt x="500" y="1055"/>
                        </a:lnTo>
                        <a:lnTo>
                          <a:pt x="494" y="1056"/>
                        </a:lnTo>
                        <a:lnTo>
                          <a:pt x="484" y="1060"/>
                        </a:lnTo>
                        <a:lnTo>
                          <a:pt x="482" y="1062"/>
                        </a:lnTo>
                        <a:lnTo>
                          <a:pt x="469" y="1060"/>
                        </a:lnTo>
                        <a:lnTo>
                          <a:pt x="463" y="1060"/>
                        </a:lnTo>
                        <a:lnTo>
                          <a:pt x="461" y="1062"/>
                        </a:lnTo>
                        <a:lnTo>
                          <a:pt x="454" y="1064"/>
                        </a:lnTo>
                        <a:lnTo>
                          <a:pt x="452" y="1064"/>
                        </a:lnTo>
                        <a:lnTo>
                          <a:pt x="450" y="1064"/>
                        </a:lnTo>
                        <a:lnTo>
                          <a:pt x="436" y="1058"/>
                        </a:lnTo>
                        <a:lnTo>
                          <a:pt x="429" y="1056"/>
                        </a:lnTo>
                        <a:lnTo>
                          <a:pt x="419" y="1055"/>
                        </a:lnTo>
                        <a:lnTo>
                          <a:pt x="411" y="1053"/>
                        </a:lnTo>
                        <a:lnTo>
                          <a:pt x="400" y="1051"/>
                        </a:lnTo>
                        <a:lnTo>
                          <a:pt x="390" y="1049"/>
                        </a:lnTo>
                        <a:lnTo>
                          <a:pt x="369" y="1041"/>
                        </a:lnTo>
                        <a:lnTo>
                          <a:pt x="361" y="1039"/>
                        </a:lnTo>
                        <a:lnTo>
                          <a:pt x="356" y="1035"/>
                        </a:lnTo>
                        <a:lnTo>
                          <a:pt x="340" y="1031"/>
                        </a:lnTo>
                        <a:lnTo>
                          <a:pt x="336" y="1031"/>
                        </a:lnTo>
                        <a:lnTo>
                          <a:pt x="333" y="1031"/>
                        </a:lnTo>
                        <a:lnTo>
                          <a:pt x="306" y="1031"/>
                        </a:lnTo>
                        <a:lnTo>
                          <a:pt x="304" y="1033"/>
                        </a:lnTo>
                        <a:lnTo>
                          <a:pt x="290" y="1039"/>
                        </a:lnTo>
                        <a:lnTo>
                          <a:pt x="277" y="1045"/>
                        </a:lnTo>
                        <a:lnTo>
                          <a:pt x="271" y="1049"/>
                        </a:lnTo>
                        <a:lnTo>
                          <a:pt x="254" y="1074"/>
                        </a:lnTo>
                        <a:lnTo>
                          <a:pt x="239" y="1081"/>
                        </a:lnTo>
                        <a:lnTo>
                          <a:pt x="231" y="1083"/>
                        </a:lnTo>
                        <a:lnTo>
                          <a:pt x="225" y="1083"/>
                        </a:lnTo>
                        <a:lnTo>
                          <a:pt x="208" y="1076"/>
                        </a:lnTo>
                        <a:lnTo>
                          <a:pt x="206" y="1070"/>
                        </a:lnTo>
                        <a:lnTo>
                          <a:pt x="202" y="1064"/>
                        </a:lnTo>
                        <a:lnTo>
                          <a:pt x="200" y="1053"/>
                        </a:lnTo>
                        <a:lnTo>
                          <a:pt x="202" y="1035"/>
                        </a:lnTo>
                        <a:lnTo>
                          <a:pt x="200" y="1030"/>
                        </a:lnTo>
                        <a:lnTo>
                          <a:pt x="198" y="1026"/>
                        </a:lnTo>
                        <a:lnTo>
                          <a:pt x="189" y="1012"/>
                        </a:lnTo>
                        <a:lnTo>
                          <a:pt x="183" y="1008"/>
                        </a:lnTo>
                        <a:lnTo>
                          <a:pt x="177" y="1007"/>
                        </a:lnTo>
                        <a:lnTo>
                          <a:pt x="156" y="1008"/>
                        </a:lnTo>
                        <a:lnTo>
                          <a:pt x="144" y="1016"/>
                        </a:lnTo>
                        <a:lnTo>
                          <a:pt x="121" y="1010"/>
                        </a:lnTo>
                        <a:lnTo>
                          <a:pt x="27" y="991"/>
                        </a:lnTo>
                        <a:lnTo>
                          <a:pt x="29" y="924"/>
                        </a:lnTo>
                        <a:lnTo>
                          <a:pt x="10" y="786"/>
                        </a:lnTo>
                        <a:lnTo>
                          <a:pt x="45" y="711"/>
                        </a:lnTo>
                        <a:lnTo>
                          <a:pt x="66" y="669"/>
                        </a:lnTo>
                        <a:lnTo>
                          <a:pt x="60" y="617"/>
                        </a:lnTo>
                        <a:lnTo>
                          <a:pt x="12" y="534"/>
                        </a:lnTo>
                        <a:lnTo>
                          <a:pt x="0" y="469"/>
                        </a:lnTo>
                        <a:lnTo>
                          <a:pt x="20" y="411"/>
                        </a:lnTo>
                        <a:lnTo>
                          <a:pt x="56" y="359"/>
                        </a:lnTo>
                        <a:lnTo>
                          <a:pt x="56" y="300"/>
                        </a:lnTo>
                        <a:lnTo>
                          <a:pt x="62" y="223"/>
                        </a:lnTo>
                        <a:lnTo>
                          <a:pt x="96" y="189"/>
                        </a:lnTo>
                        <a:lnTo>
                          <a:pt x="160" y="158"/>
                        </a:lnTo>
                        <a:lnTo>
                          <a:pt x="231" y="154"/>
                        </a:lnTo>
                        <a:lnTo>
                          <a:pt x="271" y="139"/>
                        </a:lnTo>
                        <a:lnTo>
                          <a:pt x="340" y="110"/>
                        </a:lnTo>
                        <a:lnTo>
                          <a:pt x="427" y="64"/>
                        </a:lnTo>
                        <a:lnTo>
                          <a:pt x="456" y="73"/>
                        </a:lnTo>
                        <a:lnTo>
                          <a:pt x="463" y="73"/>
                        </a:lnTo>
                        <a:lnTo>
                          <a:pt x="467" y="73"/>
                        </a:lnTo>
                        <a:lnTo>
                          <a:pt x="467" y="77"/>
                        </a:lnTo>
                        <a:lnTo>
                          <a:pt x="465" y="81"/>
                        </a:lnTo>
                        <a:lnTo>
                          <a:pt x="465" y="83"/>
                        </a:lnTo>
                        <a:lnTo>
                          <a:pt x="463" y="85"/>
                        </a:lnTo>
                        <a:lnTo>
                          <a:pt x="505" y="79"/>
                        </a:lnTo>
                        <a:lnTo>
                          <a:pt x="513" y="75"/>
                        </a:lnTo>
                        <a:lnTo>
                          <a:pt x="530" y="71"/>
                        </a:lnTo>
                        <a:lnTo>
                          <a:pt x="663" y="56"/>
                        </a:lnTo>
                        <a:lnTo>
                          <a:pt x="753" y="46"/>
                        </a:lnTo>
                        <a:lnTo>
                          <a:pt x="763" y="46"/>
                        </a:lnTo>
                        <a:lnTo>
                          <a:pt x="945" y="27"/>
                        </a:lnTo>
                        <a:lnTo>
                          <a:pt x="951" y="27"/>
                        </a:lnTo>
                        <a:lnTo>
                          <a:pt x="989" y="23"/>
                        </a:lnTo>
                        <a:lnTo>
                          <a:pt x="1041" y="20"/>
                        </a:lnTo>
                        <a:lnTo>
                          <a:pt x="1130" y="12"/>
                        </a:lnTo>
                        <a:lnTo>
                          <a:pt x="1229" y="2"/>
                        </a:lnTo>
                        <a:lnTo>
                          <a:pt x="1237" y="0"/>
                        </a:lnTo>
                        <a:lnTo>
                          <a:pt x="1231" y="6"/>
                        </a:lnTo>
                        <a:lnTo>
                          <a:pt x="1229" y="10"/>
                        </a:lnTo>
                        <a:lnTo>
                          <a:pt x="1258" y="31"/>
                        </a:lnTo>
                        <a:lnTo>
                          <a:pt x="1220" y="81"/>
                        </a:lnTo>
                        <a:lnTo>
                          <a:pt x="1226" y="87"/>
                        </a:lnTo>
                        <a:lnTo>
                          <a:pt x="1204" y="116"/>
                        </a:lnTo>
                        <a:lnTo>
                          <a:pt x="1254" y="154"/>
                        </a:lnTo>
                        <a:lnTo>
                          <a:pt x="1191" y="233"/>
                        </a:lnTo>
                        <a:lnTo>
                          <a:pt x="1254" y="283"/>
                        </a:lnTo>
                        <a:lnTo>
                          <a:pt x="1256" y="285"/>
                        </a:lnTo>
                        <a:lnTo>
                          <a:pt x="1275" y="300"/>
                        </a:lnTo>
                        <a:lnTo>
                          <a:pt x="1289" y="363"/>
                        </a:lnTo>
                        <a:close/>
                      </a:path>
                    </a:pathLst>
                  </a:custGeom>
                  <a:pattFill prst="pct40">
                    <a:fgClr>
                      <a:sysClr val="window" lastClr="FFFFFF">
                        <a:lumMod val="75000"/>
                      </a:sysClr>
                    </a:fgClr>
                    <a:bgClr>
                      <a:sysClr val="window" lastClr="FFFFFF"/>
                    </a:bgClr>
                  </a:pattFill>
                  <a:ln w="3175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Text" lastClr="000000"/>
                      </a:solidFill>
                    </a:endParaRPr>
                  </a:p>
                </p:txBody>
              </p:sp>
              <p:grpSp>
                <p:nvGrpSpPr>
                  <p:cNvPr id="37" name="Gruppieren 36"/>
                  <p:cNvGrpSpPr/>
                  <p:nvPr/>
                </p:nvGrpSpPr>
                <p:grpSpPr>
                  <a:xfrm>
                    <a:off x="2781300" y="1552575"/>
                    <a:ext cx="3141590" cy="2871350"/>
                    <a:chOff x="2781300" y="1552575"/>
                    <a:chExt cx="3141590" cy="2871350"/>
                  </a:xfrm>
                </p:grpSpPr>
                <p:sp>
                  <p:nvSpPr>
                    <p:cNvPr id="38" name="Text Box 2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437063" y="1552575"/>
                      <a:ext cx="936625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Charlottenburg-Nord</a:t>
                      </a:r>
                    </a:p>
                  </p:txBody>
                </p:sp>
                <p:sp>
                  <p:nvSpPr>
                    <p:cNvPr id="39" name="Text Box 2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240906" y="2582863"/>
                      <a:ext cx="628650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Heerstr</a:t>
                      </a:r>
                      <a:r>
                        <a:rPr lang="de-DE" altLang="de-DE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de-DE" alt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0" name="Text Box 2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952875" y="2474913"/>
                      <a:ext cx="503238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Westend</a:t>
                      </a:r>
                    </a:p>
                  </p:txBody>
                </p:sp>
                <p:sp>
                  <p:nvSpPr>
                    <p:cNvPr id="41" name="Text Box 2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532313" y="2344738"/>
                      <a:ext cx="481013" cy="32976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Schloss </a:t>
                      </a:r>
                      <a:r>
                        <a:rPr lang="de-DE" altLang="de-DE" sz="8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Charl</a:t>
                      </a: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.-burg</a:t>
                      </a:r>
                    </a:p>
                  </p:txBody>
                </p:sp>
                <p:sp>
                  <p:nvSpPr>
                    <p:cNvPr id="42" name="Text Box 2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856163" y="1971675"/>
                      <a:ext cx="431800" cy="3683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Mieren-</a:t>
                      </a:r>
                      <a:r>
                        <a:rPr lang="de-DE" altLang="de-DE" sz="6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dorff</a:t>
                      </a:r>
                      <a:r>
                        <a:rPr lang="de-DE" altLang="de-DE" sz="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-platz</a:t>
                      </a:r>
                    </a:p>
                  </p:txBody>
                </p:sp>
                <p:sp>
                  <p:nvSpPr>
                    <p:cNvPr id="43" name="Text Box 3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938713" y="2532063"/>
                      <a:ext cx="808038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Otto-Suhr-Allee</a:t>
                      </a:r>
                    </a:p>
                  </p:txBody>
                </p:sp>
                <p:sp>
                  <p:nvSpPr>
                    <p:cNvPr id="44" name="Text Box 3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586209" y="2848935"/>
                      <a:ext cx="479425" cy="2418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Neue Kantstr.</a:t>
                      </a:r>
                    </a:p>
                  </p:txBody>
                </p:sp>
                <p:sp>
                  <p:nvSpPr>
                    <p:cNvPr id="45" name="Text Box 3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982369" y="2848935"/>
                      <a:ext cx="568325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square"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Kantstr</a:t>
                      </a:r>
                      <a:r>
                        <a:rPr lang="de-DE" altLang="de-DE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de-DE" alt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6" name="Text Box 3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051424" y="3035300"/>
                      <a:ext cx="796925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Kurfürstendamm</a:t>
                      </a:r>
                    </a:p>
                  </p:txBody>
                </p:sp>
                <p:sp>
                  <p:nvSpPr>
                    <p:cNvPr id="47" name="Text Box 3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565181" y="3248984"/>
                      <a:ext cx="574675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Halensee</a:t>
                      </a:r>
                    </a:p>
                  </p:txBody>
                </p:sp>
                <p:sp>
                  <p:nvSpPr>
                    <p:cNvPr id="48" name="Text Box 3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171950" y="3595688"/>
                      <a:ext cx="576263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Grunewald</a:t>
                      </a:r>
                    </a:p>
                  </p:txBody>
                </p:sp>
                <p:sp>
                  <p:nvSpPr>
                    <p:cNvPr id="49" name="Text Box 3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589463" y="3895725"/>
                      <a:ext cx="625475" cy="2418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Schmargen</a:t>
                      </a: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-dorf</a:t>
                      </a:r>
                    </a:p>
                  </p:txBody>
                </p:sp>
                <p:sp>
                  <p:nvSpPr>
                    <p:cNvPr id="50" name="Text Box 3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989514" y="4094164"/>
                      <a:ext cx="479425" cy="32976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Wies-badener Str.</a:t>
                      </a:r>
                    </a:p>
                  </p:txBody>
                </p:sp>
                <p:sp>
                  <p:nvSpPr>
                    <p:cNvPr id="51" name="Text Box 3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041899" y="3273774"/>
                      <a:ext cx="806450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Düsseldorfer Str.</a:t>
                      </a:r>
                    </a:p>
                  </p:txBody>
                </p:sp>
                <p:sp>
                  <p:nvSpPr>
                    <p:cNvPr id="52" name="Text Box 3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992687" y="3672632"/>
                      <a:ext cx="547688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Barstraße</a:t>
                      </a:r>
                    </a:p>
                  </p:txBody>
                </p:sp>
                <p:sp>
                  <p:nvSpPr>
                    <p:cNvPr id="53" name="Text Box 4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360915" y="3740695"/>
                      <a:ext cx="561975" cy="2418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Volkspark </a:t>
                      </a:r>
                      <a:r>
                        <a:rPr lang="de-DE" altLang="de-DE" sz="8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Wilmersdf</a:t>
                      </a: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p:txBody>
                </p:sp>
                <p:sp>
                  <p:nvSpPr>
                    <p:cNvPr id="54" name="Text Box 4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781300" y="3556000"/>
                      <a:ext cx="863600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Forst Grunewald</a:t>
                      </a:r>
                    </a:p>
                  </p:txBody>
                </p:sp>
              </p:grpSp>
            </p:grpSp>
          </p:grpSp>
        </p:grpSp>
        <p:grpSp>
          <p:nvGrpSpPr>
            <p:cNvPr id="10" name="Gruppieren 9"/>
            <p:cNvGrpSpPr/>
            <p:nvPr/>
          </p:nvGrpSpPr>
          <p:grpSpPr>
            <a:xfrm>
              <a:off x="947551" y="1392733"/>
              <a:ext cx="2697349" cy="1266649"/>
              <a:chOff x="1016818" y="427912"/>
              <a:chExt cx="2697349" cy="1266649"/>
            </a:xfrm>
          </p:grpSpPr>
          <p:sp>
            <p:nvSpPr>
              <p:cNvPr id="15" name="Text Box 49"/>
              <p:cNvSpPr txBox="1">
                <a:spLocks noChangeArrowheads="1"/>
              </p:cNvSpPr>
              <p:nvPr/>
            </p:nvSpPr>
            <p:spPr bwMode="auto">
              <a:xfrm>
                <a:off x="1016818" y="427912"/>
                <a:ext cx="2697349" cy="3737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de-DE" altLang="de-DE" sz="1400" b="1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Anteil </a:t>
                </a:r>
                <a:r>
                  <a:rPr lang="de-DE" altLang="de-DE" sz="1400" b="1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der Kinder </a:t>
                </a:r>
                <a:r>
                  <a:rPr lang="de-DE" altLang="de-DE" sz="1400" b="1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mit </a:t>
                </a:r>
                <a:r>
                  <a:rPr lang="de-DE" altLang="de-DE" sz="1400" b="1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auffälliger Visuomotorik an </a:t>
                </a:r>
                <a:r>
                  <a:rPr lang="de-DE" altLang="de-DE" sz="1400" b="1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allen untersuchten Kindern 2011 </a:t>
                </a:r>
                <a:r>
                  <a:rPr lang="de-DE" altLang="de-DE" sz="1400" b="1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- 2015</a:t>
                </a:r>
                <a:endParaRPr lang="de-DE" altLang="de-DE" sz="1400" b="1" kern="0" dirty="0">
                  <a:solidFill>
                    <a:sysClr val="windowText" lastClr="000000"/>
                  </a:solidFill>
                  <a:latin typeface="Calibri Light"/>
                  <a:ea typeface="Calibri"/>
                  <a:cs typeface="Times New Roman"/>
                </a:endParaRPr>
              </a:p>
            </p:txBody>
          </p:sp>
          <p:sp>
            <p:nvSpPr>
              <p:cNvPr id="57" name="Rectangle 44"/>
              <p:cNvSpPr>
                <a:spLocks noChangeArrowheads="1"/>
              </p:cNvSpPr>
              <p:nvPr/>
            </p:nvSpPr>
            <p:spPr bwMode="auto">
              <a:xfrm>
                <a:off x="1124297" y="1006080"/>
                <a:ext cx="144463" cy="71438"/>
              </a:xfrm>
              <a:prstGeom prst="rect">
                <a:avLst/>
              </a:prstGeom>
              <a:solidFill>
                <a:srgbClr val="C0504D"/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  <a:ex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58" name="Rectangle 45"/>
              <p:cNvSpPr>
                <a:spLocks noChangeArrowheads="1"/>
              </p:cNvSpPr>
              <p:nvPr/>
            </p:nvSpPr>
            <p:spPr bwMode="auto">
              <a:xfrm>
                <a:off x="1124297" y="1211818"/>
                <a:ext cx="144463" cy="71438"/>
              </a:xfrm>
              <a:prstGeom prst="rect">
                <a:avLst/>
              </a:prstGeom>
              <a:solidFill>
                <a:srgbClr val="902C2C"/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  <a:ex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59" name="Rectangle 46"/>
              <p:cNvSpPr>
                <a:spLocks noChangeArrowheads="1"/>
              </p:cNvSpPr>
              <p:nvPr/>
            </p:nvSpPr>
            <p:spPr bwMode="auto">
              <a:xfrm>
                <a:off x="1123950" y="1366120"/>
                <a:ext cx="144463" cy="71438"/>
              </a:xfrm>
              <a:prstGeom prst="rect">
                <a:avLst/>
              </a:prstGeom>
              <a:solidFill>
                <a:srgbClr val="C0504D">
                  <a:lumMod val="50000"/>
                </a:srgb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  <a:ex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60" name="Rectangle 47"/>
              <p:cNvSpPr>
                <a:spLocks noChangeArrowheads="1"/>
              </p:cNvSpPr>
              <p:nvPr/>
            </p:nvSpPr>
            <p:spPr bwMode="auto">
              <a:xfrm>
                <a:off x="1123950" y="1571857"/>
                <a:ext cx="144463" cy="71438"/>
              </a:xfrm>
              <a:prstGeom prst="rect">
                <a:avLst/>
              </a:prstGeom>
              <a:pattFill prst="pct40">
                <a:fgClr>
                  <a:sysClr val="window" lastClr="FFFFFF">
                    <a:lumMod val="75000"/>
                  </a:sysClr>
                </a:fgClr>
                <a:bgClr>
                  <a:sysClr val="window" lastClr="FFFFFF"/>
                </a:bgClr>
              </a:patt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1" name="Text Box 50"/>
              <p:cNvSpPr txBox="1">
                <a:spLocks noChangeArrowheads="1"/>
              </p:cNvSpPr>
              <p:nvPr/>
            </p:nvSpPr>
            <p:spPr bwMode="auto">
              <a:xfrm>
                <a:off x="1254125" y="782223"/>
                <a:ext cx="1054100" cy="9123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de-DE" altLang="de-DE" sz="1100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5 bis </a:t>
                </a:r>
                <a:r>
                  <a:rPr lang="de-DE" altLang="de-DE" sz="1100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unter </a:t>
                </a:r>
                <a:r>
                  <a:rPr lang="de-DE" altLang="de-DE" sz="1100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10</a:t>
                </a:r>
                <a:r>
                  <a:rPr lang="de-DE" altLang="de-DE" sz="1100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%</a:t>
                </a:r>
              </a:p>
              <a:p>
                <a:pPr>
                  <a:spcBef>
                    <a:spcPct val="50000"/>
                  </a:spcBef>
                </a:pPr>
                <a:r>
                  <a:rPr lang="de-DE" altLang="de-DE" sz="1100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10 </a:t>
                </a:r>
                <a:r>
                  <a:rPr lang="de-DE" altLang="de-DE" sz="1100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bis unter </a:t>
                </a:r>
                <a:r>
                  <a:rPr lang="de-DE" altLang="de-DE" sz="1100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15%</a:t>
                </a:r>
                <a:endParaRPr lang="de-DE" altLang="de-DE" sz="1100" kern="0" dirty="0">
                  <a:solidFill>
                    <a:sysClr val="windowText" lastClr="000000"/>
                  </a:solidFill>
                  <a:latin typeface="Calibri Light"/>
                  <a:ea typeface="Calibri"/>
                  <a:cs typeface="Times New Roman"/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de-DE" altLang="de-DE" sz="1100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15 </a:t>
                </a:r>
                <a:r>
                  <a:rPr lang="de-DE" altLang="de-DE" sz="1100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bis unter </a:t>
                </a:r>
                <a:r>
                  <a:rPr lang="de-DE" altLang="de-DE" sz="1100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20% </a:t>
                </a:r>
                <a:endParaRPr lang="de-DE" altLang="de-DE" sz="1100" kern="0" dirty="0">
                  <a:solidFill>
                    <a:sysClr val="windowText" lastClr="000000"/>
                  </a:solidFill>
                  <a:latin typeface="Calibri Light"/>
                  <a:ea typeface="Calibri"/>
                  <a:cs typeface="Times New Roman"/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de-DE" altLang="de-DE" sz="1100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20% </a:t>
                </a:r>
                <a:r>
                  <a:rPr lang="de-DE" altLang="de-DE" sz="1100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und mehr</a:t>
                </a:r>
              </a:p>
              <a:p>
                <a:pPr>
                  <a:spcBef>
                    <a:spcPct val="50000"/>
                  </a:spcBef>
                </a:pPr>
                <a:r>
                  <a:rPr lang="de-DE" altLang="de-DE" sz="1100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nicht bewertet</a:t>
                </a:r>
              </a:p>
            </p:txBody>
          </p:sp>
          <p:sp>
            <p:nvSpPr>
              <p:cNvPr id="62" name="Rectangle 44"/>
              <p:cNvSpPr>
                <a:spLocks noChangeArrowheads="1"/>
              </p:cNvSpPr>
              <p:nvPr/>
            </p:nvSpPr>
            <p:spPr bwMode="auto">
              <a:xfrm>
                <a:off x="1124297" y="831372"/>
                <a:ext cx="144463" cy="71438"/>
              </a:xfrm>
              <a:prstGeom prst="rect">
                <a:avLst/>
              </a:prstGeom>
              <a:solidFill>
                <a:srgbClr val="C0504D">
                  <a:lumMod val="60000"/>
                  <a:lumOff val="40000"/>
                </a:srgb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  <a:ex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</p:grpSp>
      </p:grpSp>
      <p:sp>
        <p:nvSpPr>
          <p:cNvPr id="55" name="Textfeld 54"/>
          <p:cNvSpPr txBox="1"/>
          <p:nvPr/>
        </p:nvSpPr>
        <p:spPr>
          <a:xfrm>
            <a:off x="3344658" y="6309320"/>
            <a:ext cx="5391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MPH Luisa </a:t>
            </a:r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Marquardt</a:t>
            </a:r>
          </a:p>
          <a:p>
            <a:pPr algn="r"/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Planungs- und Koordinierungsstelle Gesundheit und Soziales  - Bereich Gesundheits- und Sozialberichterstattung</a:t>
            </a:r>
            <a:endParaRPr lang="de-DE" sz="9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56" name="Datumsplatzhalter 5"/>
          <p:cNvSpPr txBox="1">
            <a:spLocks/>
          </p:cNvSpPr>
          <p:nvPr/>
        </p:nvSpPr>
        <p:spPr>
          <a:xfrm>
            <a:off x="6046223" y="116632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defPPr>
              <a:defRPr lang="en-US"/>
            </a:defPPr>
            <a:lvl1pPr algn="l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kern="1200">
                <a:solidFill>
                  <a:schemeClr val="tx2"/>
                </a:solidFill>
                <a:latin typeface="Times New Roman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 algn="r"/>
            <a:r>
              <a:rPr lang="de-DE" altLang="de-DE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12.07.2017</a:t>
            </a:r>
            <a:endParaRPr lang="de-DE" altLang="de-D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4" name="Textfeld 63"/>
          <p:cNvSpPr txBox="1"/>
          <p:nvPr/>
        </p:nvSpPr>
        <p:spPr>
          <a:xfrm>
            <a:off x="1429180" y="6480008"/>
            <a:ext cx="117692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Bild: </a:t>
            </a:r>
            <a:r>
              <a:rPr lang="de-DE" sz="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womue</a:t>
            </a:r>
            <a:r>
              <a:rPr lang="de-DE" sz="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pixelio.de</a:t>
            </a:r>
            <a:endParaRPr lang="de-DE" sz="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65" name="Gruppieren 64"/>
          <p:cNvGrpSpPr/>
          <p:nvPr/>
        </p:nvGrpSpPr>
        <p:grpSpPr>
          <a:xfrm>
            <a:off x="362243" y="5028656"/>
            <a:ext cx="2016426" cy="1551047"/>
            <a:chOff x="467342" y="3284984"/>
            <a:chExt cx="4008999" cy="2808312"/>
          </a:xfrm>
        </p:grpSpPr>
        <p:pic>
          <p:nvPicPr>
            <p:cNvPr id="66" name="Picture 2" descr="kjg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5600" b="92800" l="3614" r="100000"/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342" y="3284984"/>
              <a:ext cx="3955794" cy="2808312"/>
            </a:xfrm>
            <a:prstGeom prst="rect">
              <a:avLst/>
            </a:prstGeom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7" name="Rechteck 66"/>
            <p:cNvSpPr/>
            <p:nvPr/>
          </p:nvSpPr>
          <p:spPr>
            <a:xfrm rot="299742">
              <a:off x="2853770" y="4477878"/>
              <a:ext cx="1543798" cy="144318"/>
            </a:xfrm>
            <a:prstGeom prst="rect">
              <a:avLst/>
            </a:prstGeom>
            <a:solidFill>
              <a:srgbClr val="C79F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8" name="Rechteck 67"/>
            <p:cNvSpPr/>
            <p:nvPr/>
          </p:nvSpPr>
          <p:spPr>
            <a:xfrm rot="503523">
              <a:off x="3280229" y="5623502"/>
              <a:ext cx="1104942" cy="124648"/>
            </a:xfrm>
            <a:prstGeom prst="rect">
              <a:avLst/>
            </a:prstGeom>
            <a:solidFill>
              <a:srgbClr val="C79F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9" name="Rechteck 68"/>
            <p:cNvSpPr/>
            <p:nvPr/>
          </p:nvSpPr>
          <p:spPr>
            <a:xfrm rot="5683500">
              <a:off x="3766731" y="5115216"/>
              <a:ext cx="1286295" cy="132924"/>
            </a:xfrm>
            <a:prstGeom prst="rect">
              <a:avLst/>
            </a:prstGeom>
            <a:solidFill>
              <a:srgbClr val="C79F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980814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anchor="ctr">
            <a:normAutofit/>
          </a:bodyPr>
          <a:lstStyle/>
          <a:p>
            <a:r>
              <a:rPr lang="de-DE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Soziodemografische Eckdaten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EE12DCD-3FB3-4967-B0F0-A7B9015D0B37}" type="slidenum">
              <a:rPr lang="de-DE" altLang="de-DE" smtClean="0"/>
              <a:pPr/>
              <a:t>16</a:t>
            </a:fld>
            <a:endParaRPr lang="de-DE" altLang="de-DE"/>
          </a:p>
        </p:txBody>
      </p:sp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1548247"/>
            <a:ext cx="8924925" cy="451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feld 9"/>
          <p:cNvSpPr txBox="1"/>
          <p:nvPr/>
        </p:nvSpPr>
        <p:spPr>
          <a:xfrm>
            <a:off x="3344658" y="6309320"/>
            <a:ext cx="5391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MPH Luisa </a:t>
            </a:r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Marquardt</a:t>
            </a:r>
          </a:p>
          <a:p>
            <a:pPr algn="r"/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Planungs- und Koordinierungsstelle Gesundheit und Soziales  - Bereich Gesundheits- und Sozialberichterstattung</a:t>
            </a:r>
            <a:endParaRPr lang="de-DE" sz="9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11" name="Datumsplatzhalter 5"/>
          <p:cNvSpPr txBox="1">
            <a:spLocks/>
          </p:cNvSpPr>
          <p:nvPr/>
        </p:nvSpPr>
        <p:spPr>
          <a:xfrm>
            <a:off x="6046223" y="116632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defPPr>
              <a:defRPr lang="en-US"/>
            </a:defPPr>
            <a:lvl1pPr algn="l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kern="1200">
                <a:solidFill>
                  <a:schemeClr val="tx2"/>
                </a:solidFill>
                <a:latin typeface="Times New Roman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 algn="r"/>
            <a:r>
              <a:rPr lang="de-DE" altLang="de-DE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12.07.2017</a:t>
            </a:r>
            <a:endParaRPr lang="de-DE" altLang="de-D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540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Soziodemografische Eckdaten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EE12DCD-3FB3-4967-B0F0-A7B9015D0B37}" type="slidenum">
              <a:rPr lang="de-DE" altLang="de-DE" smtClean="0"/>
              <a:pPr/>
              <a:t>17</a:t>
            </a:fld>
            <a:endParaRPr lang="de-DE" altLang="de-DE"/>
          </a:p>
        </p:txBody>
      </p:sp>
      <p:grpSp>
        <p:nvGrpSpPr>
          <p:cNvPr id="18" name="Gruppieren 17"/>
          <p:cNvGrpSpPr/>
          <p:nvPr/>
        </p:nvGrpSpPr>
        <p:grpSpPr>
          <a:xfrm>
            <a:off x="103629" y="1556792"/>
            <a:ext cx="8927879" cy="4523972"/>
            <a:chOff x="106583" y="1749003"/>
            <a:chExt cx="8927879" cy="4523972"/>
          </a:xfrm>
        </p:grpSpPr>
        <p:pic>
          <p:nvPicPr>
            <p:cNvPr id="3082" name="Picture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583" y="2148650"/>
              <a:ext cx="8924925" cy="4124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83" name="Picture 1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537" y="1749003"/>
              <a:ext cx="8924925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3" name="Textfeld 12"/>
          <p:cNvSpPr txBox="1"/>
          <p:nvPr/>
        </p:nvSpPr>
        <p:spPr>
          <a:xfrm>
            <a:off x="3344658" y="6309320"/>
            <a:ext cx="5391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MPH Luisa </a:t>
            </a:r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Marquardt</a:t>
            </a:r>
          </a:p>
          <a:p>
            <a:pPr algn="r"/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Planungs- und Koordinierungsstelle Gesundheit und Soziales  - Bereich Gesundheits- und Sozialberichterstattung</a:t>
            </a:r>
            <a:endParaRPr lang="de-DE" sz="9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14" name="Datumsplatzhalter 5"/>
          <p:cNvSpPr txBox="1">
            <a:spLocks/>
          </p:cNvSpPr>
          <p:nvPr/>
        </p:nvSpPr>
        <p:spPr>
          <a:xfrm>
            <a:off x="6046223" y="116632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defPPr>
              <a:defRPr lang="en-US"/>
            </a:defPPr>
            <a:lvl1pPr algn="l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kern="1200">
                <a:solidFill>
                  <a:schemeClr val="tx2"/>
                </a:solidFill>
                <a:latin typeface="Times New Roman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 algn="r"/>
            <a:r>
              <a:rPr lang="de-DE" altLang="de-DE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12.07.2017</a:t>
            </a:r>
            <a:endParaRPr lang="de-DE" altLang="de-D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675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4000" dirty="0" smtClean="0"/>
              <a:t>Soziales Umfeld &amp; soziale Integration</a:t>
            </a:r>
            <a:endParaRPr lang="de-DE" sz="4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EE12DCD-3FB3-4967-B0F0-A7B9015D0B37}" type="slidenum">
              <a:rPr lang="de-DE" altLang="de-DE" smtClean="0"/>
              <a:pPr/>
              <a:t>18</a:t>
            </a:fld>
            <a:endParaRPr lang="de-DE" altLang="de-DE"/>
          </a:p>
        </p:txBody>
      </p:sp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5" y="1941493"/>
            <a:ext cx="8915400" cy="300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3344658" y="6309320"/>
            <a:ext cx="5391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MPH Luisa </a:t>
            </a:r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Marquardt</a:t>
            </a:r>
          </a:p>
          <a:p>
            <a:pPr algn="r"/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Planungs- und Koordinierungsstelle Gesundheit und Soziales  - Bereich Gesundheits- und Sozialberichterstattung</a:t>
            </a:r>
            <a:endParaRPr lang="de-DE" sz="9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12" name="Datumsplatzhalter 5"/>
          <p:cNvSpPr txBox="1">
            <a:spLocks/>
          </p:cNvSpPr>
          <p:nvPr/>
        </p:nvSpPr>
        <p:spPr>
          <a:xfrm>
            <a:off x="6046223" y="116632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defPPr>
              <a:defRPr lang="en-US"/>
            </a:defPPr>
            <a:lvl1pPr algn="l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kern="1200">
                <a:solidFill>
                  <a:schemeClr val="tx2"/>
                </a:solidFill>
                <a:latin typeface="Times New Roman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 algn="r"/>
            <a:r>
              <a:rPr lang="de-DE" altLang="de-DE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12.07.2017</a:t>
            </a:r>
            <a:endParaRPr lang="de-DE" altLang="de-D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295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 smtClean="0"/>
              <a:t>Gesundheits- und Risikoverhalten</a:t>
            </a:r>
            <a:endParaRPr lang="de-DE" sz="4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EE12DCD-3FB3-4967-B0F0-A7B9015D0B37}" type="slidenum">
              <a:rPr lang="de-DE" altLang="de-DE" smtClean="0"/>
              <a:pPr/>
              <a:t>19</a:t>
            </a:fld>
            <a:endParaRPr lang="de-DE" altLang="de-DE"/>
          </a:p>
        </p:txBody>
      </p:sp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1758950"/>
            <a:ext cx="8915400" cy="334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feld 9"/>
          <p:cNvSpPr txBox="1"/>
          <p:nvPr/>
        </p:nvSpPr>
        <p:spPr>
          <a:xfrm>
            <a:off x="3344658" y="6309320"/>
            <a:ext cx="5391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MPH Luisa </a:t>
            </a:r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Marquardt</a:t>
            </a:r>
          </a:p>
          <a:p>
            <a:pPr algn="r"/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Planungs- und Koordinierungsstelle Gesundheit und Soziales  - Bereich Gesundheits- und Sozialberichterstattung</a:t>
            </a:r>
            <a:endParaRPr lang="de-DE" sz="9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12" name="Datumsplatzhalter 5"/>
          <p:cNvSpPr txBox="1">
            <a:spLocks/>
          </p:cNvSpPr>
          <p:nvPr/>
        </p:nvSpPr>
        <p:spPr>
          <a:xfrm>
            <a:off x="6046223" y="116632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defPPr>
              <a:defRPr lang="en-US"/>
            </a:defPPr>
            <a:lvl1pPr algn="l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kern="1200">
                <a:solidFill>
                  <a:schemeClr val="tx2"/>
                </a:solidFill>
                <a:latin typeface="Times New Roman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 algn="r"/>
            <a:r>
              <a:rPr lang="de-DE" altLang="de-DE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12.07.2017</a:t>
            </a:r>
            <a:endParaRPr lang="de-DE" altLang="de-D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046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Gesundheitliche Problemlagen</a:t>
            </a:r>
            <a:endParaRPr lang="de-DE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EE12DCD-3FB3-4967-B0F0-A7B9015D0B37}" type="slidenum">
              <a:rPr lang="de-DE" altLang="de-DE" smtClean="0"/>
              <a:pPr/>
              <a:t>20</a:t>
            </a:fld>
            <a:endParaRPr lang="de-DE" altLang="de-DE"/>
          </a:p>
        </p:txBody>
      </p:sp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1700808"/>
            <a:ext cx="8934450" cy="413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feld 9"/>
          <p:cNvSpPr txBox="1"/>
          <p:nvPr/>
        </p:nvSpPr>
        <p:spPr>
          <a:xfrm>
            <a:off x="3344658" y="6309320"/>
            <a:ext cx="5391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MPH Luisa </a:t>
            </a:r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Marquardt</a:t>
            </a:r>
          </a:p>
          <a:p>
            <a:pPr algn="r"/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Planungs- und Koordinierungsstelle Gesundheit und Soziales  - Bereich Gesundheits- und Sozialberichterstattung</a:t>
            </a:r>
            <a:endParaRPr lang="de-DE" sz="9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11" name="Datumsplatzhalter 5"/>
          <p:cNvSpPr txBox="1">
            <a:spLocks/>
          </p:cNvSpPr>
          <p:nvPr/>
        </p:nvSpPr>
        <p:spPr>
          <a:xfrm>
            <a:off x="6046223" y="116632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defPPr>
              <a:defRPr lang="en-US"/>
            </a:defPPr>
            <a:lvl1pPr algn="l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kern="1200">
                <a:solidFill>
                  <a:schemeClr val="tx2"/>
                </a:solidFill>
                <a:latin typeface="Times New Roman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 algn="r"/>
            <a:r>
              <a:rPr lang="de-DE" altLang="de-DE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12.07.2017</a:t>
            </a:r>
            <a:endParaRPr lang="de-DE" altLang="de-D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84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Gesundheitliche Problemlagen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EE12DCD-3FB3-4967-B0F0-A7B9015D0B37}" type="slidenum">
              <a:rPr lang="de-DE" altLang="de-DE" smtClean="0"/>
              <a:pPr/>
              <a:t>21</a:t>
            </a:fld>
            <a:endParaRPr lang="de-DE" altLang="de-DE"/>
          </a:p>
        </p:txBody>
      </p:sp>
      <p:grpSp>
        <p:nvGrpSpPr>
          <p:cNvPr id="11" name="Gruppieren 10"/>
          <p:cNvGrpSpPr/>
          <p:nvPr/>
        </p:nvGrpSpPr>
        <p:grpSpPr>
          <a:xfrm>
            <a:off x="104775" y="1700808"/>
            <a:ext cx="8934450" cy="2695575"/>
            <a:chOff x="104775" y="1925638"/>
            <a:chExt cx="8934450" cy="2695575"/>
          </a:xfrm>
        </p:grpSpPr>
        <p:pic>
          <p:nvPicPr>
            <p:cNvPr id="7172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75" y="2239963"/>
              <a:ext cx="8934450" cy="2381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173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75" y="1925638"/>
              <a:ext cx="8934450" cy="314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3" name="Textfeld 12"/>
          <p:cNvSpPr txBox="1"/>
          <p:nvPr/>
        </p:nvSpPr>
        <p:spPr>
          <a:xfrm>
            <a:off x="3344658" y="6309320"/>
            <a:ext cx="5391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MPH Luisa </a:t>
            </a:r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Marquardt</a:t>
            </a:r>
          </a:p>
          <a:p>
            <a:pPr algn="r"/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Planungs- und Koordinierungsstelle Gesundheit und Soziales  - Bereich Gesundheits- und Sozialberichterstattung</a:t>
            </a:r>
            <a:endParaRPr lang="de-DE" sz="9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14" name="Datumsplatzhalter 5"/>
          <p:cNvSpPr txBox="1">
            <a:spLocks/>
          </p:cNvSpPr>
          <p:nvPr/>
        </p:nvSpPr>
        <p:spPr>
          <a:xfrm>
            <a:off x="6046223" y="116632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defPPr>
              <a:defRPr lang="en-US"/>
            </a:defPPr>
            <a:lvl1pPr algn="l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kern="1200">
                <a:solidFill>
                  <a:schemeClr val="tx2"/>
                </a:solidFill>
                <a:latin typeface="Times New Roman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 algn="r"/>
            <a:r>
              <a:rPr lang="de-DE" altLang="de-DE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12.07.2017</a:t>
            </a:r>
            <a:endParaRPr lang="de-DE" altLang="de-D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049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i="1" dirty="0" smtClean="0"/>
              <a:t>Kinder mit Migrationshintergrund</a:t>
            </a:r>
            <a:endParaRPr lang="de-DE" sz="3600" i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EE12DCD-3FB3-4967-B0F0-A7B9015D0B37}" type="slidenum">
              <a:rPr lang="de-DE" altLang="de-DE" smtClean="0"/>
              <a:pPr/>
              <a:t>22</a:t>
            </a:fld>
            <a:endParaRPr lang="de-DE" altLang="de-DE"/>
          </a:p>
        </p:txBody>
      </p:sp>
      <p:grpSp>
        <p:nvGrpSpPr>
          <p:cNvPr id="7" name="Gruppieren 6"/>
          <p:cNvGrpSpPr>
            <a:grpSpLocks noChangeAspect="1"/>
          </p:cNvGrpSpPr>
          <p:nvPr/>
        </p:nvGrpSpPr>
        <p:grpSpPr>
          <a:xfrm>
            <a:off x="1271568" y="1802633"/>
            <a:ext cx="6731754" cy="4228386"/>
            <a:chOff x="947551" y="1347788"/>
            <a:chExt cx="4986485" cy="3132138"/>
          </a:xfrm>
        </p:grpSpPr>
        <p:grpSp>
          <p:nvGrpSpPr>
            <p:cNvPr id="9" name="Gruppieren 8"/>
            <p:cNvGrpSpPr/>
            <p:nvPr/>
          </p:nvGrpSpPr>
          <p:grpSpPr>
            <a:xfrm>
              <a:off x="2292837" y="1347788"/>
              <a:ext cx="3641199" cy="3132138"/>
              <a:chOff x="2292837" y="1347788"/>
              <a:chExt cx="3641199" cy="3132138"/>
            </a:xfrm>
          </p:grpSpPr>
          <p:sp>
            <p:nvSpPr>
              <p:cNvPr id="18" name="Freeform 20"/>
              <p:cNvSpPr>
                <a:spLocks/>
              </p:cNvSpPr>
              <p:nvPr/>
            </p:nvSpPr>
            <p:spPr bwMode="auto">
              <a:xfrm>
                <a:off x="4887913" y="3989388"/>
                <a:ext cx="504825" cy="490538"/>
              </a:xfrm>
              <a:custGeom>
                <a:avLst/>
                <a:gdLst>
                  <a:gd name="T0" fmla="*/ 178 w 397"/>
                  <a:gd name="T1" fmla="*/ 370 h 386"/>
                  <a:gd name="T2" fmla="*/ 172 w 397"/>
                  <a:gd name="T3" fmla="*/ 366 h 386"/>
                  <a:gd name="T4" fmla="*/ 157 w 397"/>
                  <a:gd name="T5" fmla="*/ 347 h 386"/>
                  <a:gd name="T6" fmla="*/ 146 w 397"/>
                  <a:gd name="T7" fmla="*/ 332 h 386"/>
                  <a:gd name="T8" fmla="*/ 130 w 397"/>
                  <a:gd name="T9" fmla="*/ 318 h 386"/>
                  <a:gd name="T10" fmla="*/ 117 w 397"/>
                  <a:gd name="T11" fmla="*/ 305 h 386"/>
                  <a:gd name="T12" fmla="*/ 94 w 397"/>
                  <a:gd name="T13" fmla="*/ 276 h 386"/>
                  <a:gd name="T14" fmla="*/ 67 w 397"/>
                  <a:gd name="T15" fmla="*/ 247 h 386"/>
                  <a:gd name="T16" fmla="*/ 0 w 397"/>
                  <a:gd name="T17" fmla="*/ 199 h 386"/>
                  <a:gd name="T18" fmla="*/ 15 w 397"/>
                  <a:gd name="T19" fmla="*/ 186 h 386"/>
                  <a:gd name="T20" fmla="*/ 38 w 397"/>
                  <a:gd name="T21" fmla="*/ 169 h 386"/>
                  <a:gd name="T22" fmla="*/ 101 w 397"/>
                  <a:gd name="T23" fmla="*/ 115 h 386"/>
                  <a:gd name="T24" fmla="*/ 151 w 397"/>
                  <a:gd name="T25" fmla="*/ 71 h 386"/>
                  <a:gd name="T26" fmla="*/ 176 w 397"/>
                  <a:gd name="T27" fmla="*/ 48 h 386"/>
                  <a:gd name="T28" fmla="*/ 209 w 397"/>
                  <a:gd name="T29" fmla="*/ 19 h 386"/>
                  <a:gd name="T30" fmla="*/ 232 w 397"/>
                  <a:gd name="T31" fmla="*/ 0 h 386"/>
                  <a:gd name="T32" fmla="*/ 243 w 397"/>
                  <a:gd name="T33" fmla="*/ 11 h 386"/>
                  <a:gd name="T34" fmla="*/ 266 w 397"/>
                  <a:gd name="T35" fmla="*/ 30 h 386"/>
                  <a:gd name="T36" fmla="*/ 286 w 397"/>
                  <a:gd name="T37" fmla="*/ 42 h 386"/>
                  <a:gd name="T38" fmla="*/ 326 w 397"/>
                  <a:gd name="T39" fmla="*/ 61 h 386"/>
                  <a:gd name="T40" fmla="*/ 374 w 397"/>
                  <a:gd name="T41" fmla="*/ 73 h 386"/>
                  <a:gd name="T42" fmla="*/ 389 w 397"/>
                  <a:gd name="T43" fmla="*/ 71 h 386"/>
                  <a:gd name="T44" fmla="*/ 397 w 397"/>
                  <a:gd name="T45" fmla="*/ 73 h 386"/>
                  <a:gd name="T46" fmla="*/ 395 w 397"/>
                  <a:gd name="T47" fmla="*/ 76 h 386"/>
                  <a:gd name="T48" fmla="*/ 395 w 397"/>
                  <a:gd name="T49" fmla="*/ 96 h 386"/>
                  <a:gd name="T50" fmla="*/ 393 w 397"/>
                  <a:gd name="T51" fmla="*/ 146 h 386"/>
                  <a:gd name="T52" fmla="*/ 393 w 397"/>
                  <a:gd name="T53" fmla="*/ 167 h 386"/>
                  <a:gd name="T54" fmla="*/ 391 w 397"/>
                  <a:gd name="T55" fmla="*/ 192 h 386"/>
                  <a:gd name="T56" fmla="*/ 391 w 397"/>
                  <a:gd name="T57" fmla="*/ 240 h 386"/>
                  <a:gd name="T58" fmla="*/ 391 w 397"/>
                  <a:gd name="T59" fmla="*/ 251 h 386"/>
                  <a:gd name="T60" fmla="*/ 391 w 397"/>
                  <a:gd name="T61" fmla="*/ 272 h 386"/>
                  <a:gd name="T62" fmla="*/ 391 w 397"/>
                  <a:gd name="T63" fmla="*/ 280 h 386"/>
                  <a:gd name="T64" fmla="*/ 397 w 397"/>
                  <a:gd name="T65" fmla="*/ 286 h 386"/>
                  <a:gd name="T66" fmla="*/ 391 w 397"/>
                  <a:gd name="T67" fmla="*/ 295 h 386"/>
                  <a:gd name="T68" fmla="*/ 391 w 397"/>
                  <a:gd name="T69" fmla="*/ 299 h 386"/>
                  <a:gd name="T70" fmla="*/ 389 w 397"/>
                  <a:gd name="T71" fmla="*/ 305 h 386"/>
                  <a:gd name="T72" fmla="*/ 387 w 397"/>
                  <a:gd name="T73" fmla="*/ 332 h 386"/>
                  <a:gd name="T74" fmla="*/ 384 w 397"/>
                  <a:gd name="T75" fmla="*/ 384 h 386"/>
                  <a:gd name="T76" fmla="*/ 362 w 397"/>
                  <a:gd name="T77" fmla="*/ 384 h 386"/>
                  <a:gd name="T78" fmla="*/ 313 w 397"/>
                  <a:gd name="T79" fmla="*/ 382 h 386"/>
                  <a:gd name="T80" fmla="*/ 222 w 397"/>
                  <a:gd name="T81" fmla="*/ 380 h 386"/>
                  <a:gd name="T82" fmla="*/ 217 w 397"/>
                  <a:gd name="T83" fmla="*/ 384 h 386"/>
                  <a:gd name="T84" fmla="*/ 209 w 397"/>
                  <a:gd name="T85" fmla="*/ 382 h 386"/>
                  <a:gd name="T86" fmla="*/ 197 w 397"/>
                  <a:gd name="T87" fmla="*/ 372 h 386"/>
                  <a:gd name="T88" fmla="*/ 188 w 397"/>
                  <a:gd name="T89" fmla="*/ 361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97" h="386">
                    <a:moveTo>
                      <a:pt x="188" y="361"/>
                    </a:moveTo>
                    <a:lnTo>
                      <a:pt x="178" y="370"/>
                    </a:lnTo>
                    <a:lnTo>
                      <a:pt x="174" y="366"/>
                    </a:lnTo>
                    <a:lnTo>
                      <a:pt x="172" y="366"/>
                    </a:lnTo>
                    <a:lnTo>
                      <a:pt x="157" y="357"/>
                    </a:lnTo>
                    <a:lnTo>
                      <a:pt x="157" y="347"/>
                    </a:lnTo>
                    <a:lnTo>
                      <a:pt x="151" y="340"/>
                    </a:lnTo>
                    <a:lnTo>
                      <a:pt x="146" y="332"/>
                    </a:lnTo>
                    <a:lnTo>
                      <a:pt x="138" y="324"/>
                    </a:lnTo>
                    <a:lnTo>
                      <a:pt x="130" y="318"/>
                    </a:lnTo>
                    <a:lnTo>
                      <a:pt x="122" y="311"/>
                    </a:lnTo>
                    <a:lnTo>
                      <a:pt x="117" y="305"/>
                    </a:lnTo>
                    <a:lnTo>
                      <a:pt x="109" y="297"/>
                    </a:lnTo>
                    <a:lnTo>
                      <a:pt x="94" y="276"/>
                    </a:lnTo>
                    <a:lnTo>
                      <a:pt x="69" y="249"/>
                    </a:lnTo>
                    <a:lnTo>
                      <a:pt x="67" y="247"/>
                    </a:lnTo>
                    <a:lnTo>
                      <a:pt x="5" y="201"/>
                    </a:lnTo>
                    <a:lnTo>
                      <a:pt x="0" y="199"/>
                    </a:lnTo>
                    <a:lnTo>
                      <a:pt x="11" y="190"/>
                    </a:lnTo>
                    <a:lnTo>
                      <a:pt x="15" y="186"/>
                    </a:lnTo>
                    <a:lnTo>
                      <a:pt x="32" y="172"/>
                    </a:lnTo>
                    <a:lnTo>
                      <a:pt x="38" y="169"/>
                    </a:lnTo>
                    <a:lnTo>
                      <a:pt x="96" y="119"/>
                    </a:lnTo>
                    <a:lnTo>
                      <a:pt x="101" y="115"/>
                    </a:lnTo>
                    <a:lnTo>
                      <a:pt x="136" y="82"/>
                    </a:lnTo>
                    <a:lnTo>
                      <a:pt x="151" y="71"/>
                    </a:lnTo>
                    <a:lnTo>
                      <a:pt x="170" y="53"/>
                    </a:lnTo>
                    <a:lnTo>
                      <a:pt x="176" y="48"/>
                    </a:lnTo>
                    <a:lnTo>
                      <a:pt x="199" y="27"/>
                    </a:lnTo>
                    <a:lnTo>
                      <a:pt x="209" y="19"/>
                    </a:lnTo>
                    <a:lnTo>
                      <a:pt x="228" y="2"/>
                    </a:lnTo>
                    <a:lnTo>
                      <a:pt x="232" y="0"/>
                    </a:lnTo>
                    <a:lnTo>
                      <a:pt x="240" y="5"/>
                    </a:lnTo>
                    <a:lnTo>
                      <a:pt x="243" y="11"/>
                    </a:lnTo>
                    <a:lnTo>
                      <a:pt x="263" y="27"/>
                    </a:lnTo>
                    <a:lnTo>
                      <a:pt x="266" y="30"/>
                    </a:lnTo>
                    <a:lnTo>
                      <a:pt x="278" y="38"/>
                    </a:lnTo>
                    <a:lnTo>
                      <a:pt x="286" y="42"/>
                    </a:lnTo>
                    <a:lnTo>
                      <a:pt x="316" y="57"/>
                    </a:lnTo>
                    <a:lnTo>
                      <a:pt x="326" y="61"/>
                    </a:lnTo>
                    <a:lnTo>
                      <a:pt x="339" y="65"/>
                    </a:lnTo>
                    <a:lnTo>
                      <a:pt x="374" y="73"/>
                    </a:lnTo>
                    <a:lnTo>
                      <a:pt x="389" y="75"/>
                    </a:lnTo>
                    <a:lnTo>
                      <a:pt x="389" y="71"/>
                    </a:lnTo>
                    <a:lnTo>
                      <a:pt x="397" y="71"/>
                    </a:lnTo>
                    <a:lnTo>
                      <a:pt x="397" y="73"/>
                    </a:lnTo>
                    <a:lnTo>
                      <a:pt x="395" y="73"/>
                    </a:lnTo>
                    <a:lnTo>
                      <a:pt x="395" y="76"/>
                    </a:lnTo>
                    <a:lnTo>
                      <a:pt x="395" y="92"/>
                    </a:lnTo>
                    <a:lnTo>
                      <a:pt x="395" y="96"/>
                    </a:lnTo>
                    <a:lnTo>
                      <a:pt x="393" y="142"/>
                    </a:lnTo>
                    <a:lnTo>
                      <a:pt x="393" y="146"/>
                    </a:lnTo>
                    <a:lnTo>
                      <a:pt x="393" y="165"/>
                    </a:lnTo>
                    <a:lnTo>
                      <a:pt x="393" y="167"/>
                    </a:lnTo>
                    <a:lnTo>
                      <a:pt x="391" y="188"/>
                    </a:lnTo>
                    <a:lnTo>
                      <a:pt x="391" y="192"/>
                    </a:lnTo>
                    <a:lnTo>
                      <a:pt x="391" y="213"/>
                    </a:lnTo>
                    <a:lnTo>
                      <a:pt x="391" y="240"/>
                    </a:lnTo>
                    <a:lnTo>
                      <a:pt x="391" y="244"/>
                    </a:lnTo>
                    <a:lnTo>
                      <a:pt x="391" y="251"/>
                    </a:lnTo>
                    <a:lnTo>
                      <a:pt x="389" y="272"/>
                    </a:lnTo>
                    <a:lnTo>
                      <a:pt x="391" y="272"/>
                    </a:lnTo>
                    <a:lnTo>
                      <a:pt x="391" y="278"/>
                    </a:lnTo>
                    <a:lnTo>
                      <a:pt x="391" y="280"/>
                    </a:lnTo>
                    <a:lnTo>
                      <a:pt x="393" y="282"/>
                    </a:lnTo>
                    <a:lnTo>
                      <a:pt x="397" y="286"/>
                    </a:lnTo>
                    <a:lnTo>
                      <a:pt x="397" y="290"/>
                    </a:lnTo>
                    <a:lnTo>
                      <a:pt x="391" y="295"/>
                    </a:lnTo>
                    <a:lnTo>
                      <a:pt x="393" y="297"/>
                    </a:lnTo>
                    <a:lnTo>
                      <a:pt x="391" y="299"/>
                    </a:lnTo>
                    <a:lnTo>
                      <a:pt x="389" y="301"/>
                    </a:lnTo>
                    <a:lnTo>
                      <a:pt x="389" y="305"/>
                    </a:lnTo>
                    <a:lnTo>
                      <a:pt x="387" y="328"/>
                    </a:lnTo>
                    <a:lnTo>
                      <a:pt x="387" y="332"/>
                    </a:lnTo>
                    <a:lnTo>
                      <a:pt x="387" y="380"/>
                    </a:lnTo>
                    <a:lnTo>
                      <a:pt x="384" y="384"/>
                    </a:lnTo>
                    <a:lnTo>
                      <a:pt x="370" y="384"/>
                    </a:lnTo>
                    <a:lnTo>
                      <a:pt x="362" y="384"/>
                    </a:lnTo>
                    <a:lnTo>
                      <a:pt x="318" y="382"/>
                    </a:lnTo>
                    <a:lnTo>
                      <a:pt x="313" y="382"/>
                    </a:lnTo>
                    <a:lnTo>
                      <a:pt x="226" y="380"/>
                    </a:lnTo>
                    <a:lnTo>
                      <a:pt x="222" y="380"/>
                    </a:lnTo>
                    <a:lnTo>
                      <a:pt x="218" y="382"/>
                    </a:lnTo>
                    <a:lnTo>
                      <a:pt x="217" y="384"/>
                    </a:lnTo>
                    <a:lnTo>
                      <a:pt x="215" y="386"/>
                    </a:lnTo>
                    <a:lnTo>
                      <a:pt x="209" y="382"/>
                    </a:lnTo>
                    <a:lnTo>
                      <a:pt x="203" y="376"/>
                    </a:lnTo>
                    <a:lnTo>
                      <a:pt x="197" y="372"/>
                    </a:lnTo>
                    <a:lnTo>
                      <a:pt x="192" y="366"/>
                    </a:lnTo>
                    <a:lnTo>
                      <a:pt x="188" y="361"/>
                    </a:lnTo>
                    <a:close/>
                  </a:path>
                </a:pathLst>
              </a:custGeom>
              <a:solidFill>
                <a:srgbClr val="C0504D">
                  <a:lumMod val="60000"/>
                  <a:lumOff val="40000"/>
                </a:srgb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grpSp>
            <p:nvGrpSpPr>
              <p:cNvPr id="19" name="Gruppieren 18"/>
              <p:cNvGrpSpPr/>
              <p:nvPr/>
            </p:nvGrpSpPr>
            <p:grpSpPr>
              <a:xfrm>
                <a:off x="2292837" y="1347788"/>
                <a:ext cx="3641199" cy="3125787"/>
                <a:chOff x="2292837" y="1347788"/>
                <a:chExt cx="3641199" cy="3125787"/>
              </a:xfrm>
            </p:grpSpPr>
            <p:sp>
              <p:nvSpPr>
                <p:cNvPr id="20" name="Freeform 14"/>
                <p:cNvSpPr>
                  <a:spLocks/>
                </p:cNvSpPr>
                <p:nvPr/>
              </p:nvSpPr>
              <p:spPr bwMode="auto">
                <a:xfrm>
                  <a:off x="4486275" y="2803525"/>
                  <a:ext cx="606425" cy="463550"/>
                </a:xfrm>
                <a:custGeom>
                  <a:avLst/>
                  <a:gdLst>
                    <a:gd name="T0" fmla="*/ 257 w 478"/>
                    <a:gd name="T1" fmla="*/ 231 h 365"/>
                    <a:gd name="T2" fmla="*/ 167 w 478"/>
                    <a:gd name="T3" fmla="*/ 252 h 365"/>
                    <a:gd name="T4" fmla="*/ 123 w 478"/>
                    <a:gd name="T5" fmla="*/ 260 h 365"/>
                    <a:gd name="T6" fmla="*/ 67 w 478"/>
                    <a:gd name="T7" fmla="*/ 285 h 365"/>
                    <a:gd name="T8" fmla="*/ 55 w 478"/>
                    <a:gd name="T9" fmla="*/ 310 h 365"/>
                    <a:gd name="T10" fmla="*/ 54 w 478"/>
                    <a:gd name="T11" fmla="*/ 323 h 365"/>
                    <a:gd name="T12" fmla="*/ 36 w 478"/>
                    <a:gd name="T13" fmla="*/ 319 h 365"/>
                    <a:gd name="T14" fmla="*/ 0 w 478"/>
                    <a:gd name="T15" fmla="*/ 319 h 365"/>
                    <a:gd name="T16" fmla="*/ 4 w 478"/>
                    <a:gd name="T17" fmla="*/ 308 h 365"/>
                    <a:gd name="T18" fmla="*/ 5 w 478"/>
                    <a:gd name="T19" fmla="*/ 300 h 365"/>
                    <a:gd name="T20" fmla="*/ 9 w 478"/>
                    <a:gd name="T21" fmla="*/ 287 h 365"/>
                    <a:gd name="T22" fmla="*/ 13 w 478"/>
                    <a:gd name="T23" fmla="*/ 283 h 365"/>
                    <a:gd name="T24" fmla="*/ 9 w 478"/>
                    <a:gd name="T25" fmla="*/ 271 h 365"/>
                    <a:gd name="T26" fmla="*/ 5 w 478"/>
                    <a:gd name="T27" fmla="*/ 260 h 365"/>
                    <a:gd name="T28" fmla="*/ 2 w 478"/>
                    <a:gd name="T29" fmla="*/ 250 h 365"/>
                    <a:gd name="T30" fmla="*/ 2 w 478"/>
                    <a:gd name="T31" fmla="*/ 239 h 365"/>
                    <a:gd name="T32" fmla="*/ 9 w 478"/>
                    <a:gd name="T33" fmla="*/ 214 h 365"/>
                    <a:gd name="T34" fmla="*/ 13 w 478"/>
                    <a:gd name="T35" fmla="*/ 166 h 365"/>
                    <a:gd name="T36" fmla="*/ 19 w 478"/>
                    <a:gd name="T37" fmla="*/ 143 h 365"/>
                    <a:gd name="T38" fmla="*/ 11 w 478"/>
                    <a:gd name="T39" fmla="*/ 143 h 365"/>
                    <a:gd name="T40" fmla="*/ 21 w 478"/>
                    <a:gd name="T41" fmla="*/ 133 h 365"/>
                    <a:gd name="T42" fmla="*/ 30 w 478"/>
                    <a:gd name="T43" fmla="*/ 108 h 365"/>
                    <a:gd name="T44" fmla="*/ 50 w 478"/>
                    <a:gd name="T45" fmla="*/ 66 h 365"/>
                    <a:gd name="T46" fmla="*/ 65 w 478"/>
                    <a:gd name="T47" fmla="*/ 33 h 365"/>
                    <a:gd name="T48" fmla="*/ 82 w 478"/>
                    <a:gd name="T49" fmla="*/ 31 h 365"/>
                    <a:gd name="T50" fmla="*/ 98 w 478"/>
                    <a:gd name="T51" fmla="*/ 29 h 365"/>
                    <a:gd name="T52" fmla="*/ 155 w 478"/>
                    <a:gd name="T53" fmla="*/ 24 h 365"/>
                    <a:gd name="T54" fmla="*/ 194 w 478"/>
                    <a:gd name="T55" fmla="*/ 20 h 365"/>
                    <a:gd name="T56" fmla="*/ 270 w 478"/>
                    <a:gd name="T57" fmla="*/ 12 h 365"/>
                    <a:gd name="T58" fmla="*/ 299 w 478"/>
                    <a:gd name="T59" fmla="*/ 8 h 365"/>
                    <a:gd name="T60" fmla="*/ 338 w 478"/>
                    <a:gd name="T61" fmla="*/ 6 h 365"/>
                    <a:gd name="T62" fmla="*/ 370 w 478"/>
                    <a:gd name="T63" fmla="*/ 2 h 365"/>
                    <a:gd name="T64" fmla="*/ 378 w 478"/>
                    <a:gd name="T65" fmla="*/ 0 h 365"/>
                    <a:gd name="T66" fmla="*/ 382 w 478"/>
                    <a:gd name="T67" fmla="*/ 41 h 365"/>
                    <a:gd name="T68" fmla="*/ 384 w 478"/>
                    <a:gd name="T69" fmla="*/ 58 h 365"/>
                    <a:gd name="T70" fmla="*/ 388 w 478"/>
                    <a:gd name="T71" fmla="*/ 97 h 365"/>
                    <a:gd name="T72" fmla="*/ 393 w 478"/>
                    <a:gd name="T73" fmla="*/ 137 h 365"/>
                    <a:gd name="T74" fmla="*/ 403 w 478"/>
                    <a:gd name="T75" fmla="*/ 162 h 365"/>
                    <a:gd name="T76" fmla="*/ 407 w 478"/>
                    <a:gd name="T77" fmla="*/ 177 h 365"/>
                    <a:gd name="T78" fmla="*/ 416 w 478"/>
                    <a:gd name="T79" fmla="*/ 198 h 365"/>
                    <a:gd name="T80" fmla="*/ 420 w 478"/>
                    <a:gd name="T81" fmla="*/ 208 h 365"/>
                    <a:gd name="T82" fmla="*/ 426 w 478"/>
                    <a:gd name="T83" fmla="*/ 219 h 365"/>
                    <a:gd name="T84" fmla="*/ 430 w 478"/>
                    <a:gd name="T85" fmla="*/ 227 h 365"/>
                    <a:gd name="T86" fmla="*/ 455 w 478"/>
                    <a:gd name="T87" fmla="*/ 275 h 365"/>
                    <a:gd name="T88" fmla="*/ 470 w 478"/>
                    <a:gd name="T89" fmla="*/ 306 h 365"/>
                    <a:gd name="T90" fmla="*/ 476 w 478"/>
                    <a:gd name="T91" fmla="*/ 323 h 365"/>
                    <a:gd name="T92" fmla="*/ 466 w 478"/>
                    <a:gd name="T93" fmla="*/ 338 h 365"/>
                    <a:gd name="T94" fmla="*/ 401 w 478"/>
                    <a:gd name="T95" fmla="*/ 358 h 365"/>
                    <a:gd name="T96" fmla="*/ 372 w 478"/>
                    <a:gd name="T97" fmla="*/ 356 h 365"/>
                    <a:gd name="T98" fmla="*/ 351 w 478"/>
                    <a:gd name="T99" fmla="*/ 329 h 365"/>
                    <a:gd name="T100" fmla="*/ 332 w 478"/>
                    <a:gd name="T101" fmla="*/ 319 h 365"/>
                    <a:gd name="T102" fmla="*/ 307 w 478"/>
                    <a:gd name="T103" fmla="*/ 306 h 365"/>
                    <a:gd name="T104" fmla="*/ 286 w 478"/>
                    <a:gd name="T105" fmla="*/ 292 h 365"/>
                    <a:gd name="T106" fmla="*/ 257 w 478"/>
                    <a:gd name="T107" fmla="*/ 277 h 365"/>
                    <a:gd name="T108" fmla="*/ 269 w 478"/>
                    <a:gd name="T109" fmla="*/ 264 h 365"/>
                    <a:gd name="T110" fmla="*/ 267 w 478"/>
                    <a:gd name="T111" fmla="*/ 256 h 3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478" h="365">
                      <a:moveTo>
                        <a:pt x="257" y="233"/>
                      </a:moveTo>
                      <a:lnTo>
                        <a:pt x="257" y="231"/>
                      </a:lnTo>
                      <a:lnTo>
                        <a:pt x="173" y="250"/>
                      </a:lnTo>
                      <a:lnTo>
                        <a:pt x="167" y="252"/>
                      </a:lnTo>
                      <a:lnTo>
                        <a:pt x="163" y="254"/>
                      </a:lnTo>
                      <a:lnTo>
                        <a:pt x="123" y="260"/>
                      </a:lnTo>
                      <a:lnTo>
                        <a:pt x="115" y="260"/>
                      </a:lnTo>
                      <a:lnTo>
                        <a:pt x="67" y="285"/>
                      </a:lnTo>
                      <a:lnTo>
                        <a:pt x="75" y="300"/>
                      </a:lnTo>
                      <a:lnTo>
                        <a:pt x="55" y="310"/>
                      </a:lnTo>
                      <a:lnTo>
                        <a:pt x="61" y="319"/>
                      </a:lnTo>
                      <a:lnTo>
                        <a:pt x="54" y="323"/>
                      </a:lnTo>
                      <a:lnTo>
                        <a:pt x="48" y="315"/>
                      </a:lnTo>
                      <a:lnTo>
                        <a:pt x="36" y="319"/>
                      </a:lnTo>
                      <a:lnTo>
                        <a:pt x="29" y="306"/>
                      </a:lnTo>
                      <a:lnTo>
                        <a:pt x="0" y="319"/>
                      </a:lnTo>
                      <a:lnTo>
                        <a:pt x="0" y="315"/>
                      </a:lnTo>
                      <a:lnTo>
                        <a:pt x="4" y="308"/>
                      </a:lnTo>
                      <a:lnTo>
                        <a:pt x="5" y="304"/>
                      </a:lnTo>
                      <a:lnTo>
                        <a:pt x="5" y="300"/>
                      </a:lnTo>
                      <a:lnTo>
                        <a:pt x="7" y="294"/>
                      </a:lnTo>
                      <a:lnTo>
                        <a:pt x="9" y="287"/>
                      </a:lnTo>
                      <a:lnTo>
                        <a:pt x="13" y="287"/>
                      </a:lnTo>
                      <a:lnTo>
                        <a:pt x="13" y="283"/>
                      </a:lnTo>
                      <a:lnTo>
                        <a:pt x="11" y="277"/>
                      </a:lnTo>
                      <a:lnTo>
                        <a:pt x="9" y="271"/>
                      </a:lnTo>
                      <a:lnTo>
                        <a:pt x="7" y="265"/>
                      </a:lnTo>
                      <a:lnTo>
                        <a:pt x="5" y="260"/>
                      </a:lnTo>
                      <a:lnTo>
                        <a:pt x="5" y="258"/>
                      </a:lnTo>
                      <a:lnTo>
                        <a:pt x="2" y="250"/>
                      </a:lnTo>
                      <a:lnTo>
                        <a:pt x="2" y="242"/>
                      </a:lnTo>
                      <a:lnTo>
                        <a:pt x="2" y="239"/>
                      </a:lnTo>
                      <a:lnTo>
                        <a:pt x="9" y="221"/>
                      </a:lnTo>
                      <a:lnTo>
                        <a:pt x="9" y="214"/>
                      </a:lnTo>
                      <a:lnTo>
                        <a:pt x="11" y="187"/>
                      </a:lnTo>
                      <a:lnTo>
                        <a:pt x="13" y="166"/>
                      </a:lnTo>
                      <a:lnTo>
                        <a:pt x="15" y="152"/>
                      </a:lnTo>
                      <a:lnTo>
                        <a:pt x="19" y="143"/>
                      </a:lnTo>
                      <a:lnTo>
                        <a:pt x="17" y="143"/>
                      </a:lnTo>
                      <a:lnTo>
                        <a:pt x="11" y="143"/>
                      </a:lnTo>
                      <a:lnTo>
                        <a:pt x="15" y="133"/>
                      </a:lnTo>
                      <a:lnTo>
                        <a:pt x="21" y="133"/>
                      </a:lnTo>
                      <a:lnTo>
                        <a:pt x="25" y="121"/>
                      </a:lnTo>
                      <a:lnTo>
                        <a:pt x="30" y="108"/>
                      </a:lnTo>
                      <a:lnTo>
                        <a:pt x="36" y="93"/>
                      </a:lnTo>
                      <a:lnTo>
                        <a:pt x="50" y="66"/>
                      </a:lnTo>
                      <a:lnTo>
                        <a:pt x="52" y="64"/>
                      </a:lnTo>
                      <a:lnTo>
                        <a:pt x="65" y="33"/>
                      </a:lnTo>
                      <a:lnTo>
                        <a:pt x="78" y="31"/>
                      </a:lnTo>
                      <a:lnTo>
                        <a:pt x="82" y="31"/>
                      </a:lnTo>
                      <a:lnTo>
                        <a:pt x="90" y="29"/>
                      </a:lnTo>
                      <a:lnTo>
                        <a:pt x="98" y="29"/>
                      </a:lnTo>
                      <a:lnTo>
                        <a:pt x="144" y="25"/>
                      </a:lnTo>
                      <a:lnTo>
                        <a:pt x="155" y="24"/>
                      </a:lnTo>
                      <a:lnTo>
                        <a:pt x="186" y="20"/>
                      </a:lnTo>
                      <a:lnTo>
                        <a:pt x="194" y="20"/>
                      </a:lnTo>
                      <a:lnTo>
                        <a:pt x="259" y="14"/>
                      </a:lnTo>
                      <a:lnTo>
                        <a:pt x="270" y="12"/>
                      </a:lnTo>
                      <a:lnTo>
                        <a:pt x="288" y="10"/>
                      </a:lnTo>
                      <a:lnTo>
                        <a:pt x="299" y="8"/>
                      </a:lnTo>
                      <a:lnTo>
                        <a:pt x="309" y="8"/>
                      </a:lnTo>
                      <a:lnTo>
                        <a:pt x="338" y="6"/>
                      </a:lnTo>
                      <a:lnTo>
                        <a:pt x="343" y="4"/>
                      </a:lnTo>
                      <a:lnTo>
                        <a:pt x="370" y="2"/>
                      </a:lnTo>
                      <a:lnTo>
                        <a:pt x="374" y="2"/>
                      </a:lnTo>
                      <a:lnTo>
                        <a:pt x="378" y="0"/>
                      </a:lnTo>
                      <a:lnTo>
                        <a:pt x="382" y="35"/>
                      </a:lnTo>
                      <a:lnTo>
                        <a:pt x="382" y="41"/>
                      </a:lnTo>
                      <a:lnTo>
                        <a:pt x="384" y="54"/>
                      </a:lnTo>
                      <a:lnTo>
                        <a:pt x="384" y="58"/>
                      </a:lnTo>
                      <a:lnTo>
                        <a:pt x="388" y="91"/>
                      </a:lnTo>
                      <a:lnTo>
                        <a:pt x="388" y="97"/>
                      </a:lnTo>
                      <a:lnTo>
                        <a:pt x="390" y="125"/>
                      </a:lnTo>
                      <a:lnTo>
                        <a:pt x="393" y="137"/>
                      </a:lnTo>
                      <a:lnTo>
                        <a:pt x="397" y="148"/>
                      </a:lnTo>
                      <a:lnTo>
                        <a:pt x="403" y="162"/>
                      </a:lnTo>
                      <a:lnTo>
                        <a:pt x="405" y="171"/>
                      </a:lnTo>
                      <a:lnTo>
                        <a:pt x="407" y="177"/>
                      </a:lnTo>
                      <a:lnTo>
                        <a:pt x="409" y="181"/>
                      </a:lnTo>
                      <a:lnTo>
                        <a:pt x="416" y="198"/>
                      </a:lnTo>
                      <a:lnTo>
                        <a:pt x="416" y="200"/>
                      </a:lnTo>
                      <a:lnTo>
                        <a:pt x="420" y="208"/>
                      </a:lnTo>
                      <a:lnTo>
                        <a:pt x="422" y="214"/>
                      </a:lnTo>
                      <a:lnTo>
                        <a:pt x="426" y="219"/>
                      </a:lnTo>
                      <a:lnTo>
                        <a:pt x="428" y="223"/>
                      </a:lnTo>
                      <a:lnTo>
                        <a:pt x="430" y="227"/>
                      </a:lnTo>
                      <a:lnTo>
                        <a:pt x="443" y="256"/>
                      </a:lnTo>
                      <a:lnTo>
                        <a:pt x="455" y="275"/>
                      </a:lnTo>
                      <a:lnTo>
                        <a:pt x="468" y="302"/>
                      </a:lnTo>
                      <a:lnTo>
                        <a:pt x="470" y="306"/>
                      </a:lnTo>
                      <a:lnTo>
                        <a:pt x="470" y="310"/>
                      </a:lnTo>
                      <a:lnTo>
                        <a:pt x="476" y="323"/>
                      </a:lnTo>
                      <a:lnTo>
                        <a:pt x="478" y="335"/>
                      </a:lnTo>
                      <a:lnTo>
                        <a:pt x="466" y="338"/>
                      </a:lnTo>
                      <a:lnTo>
                        <a:pt x="416" y="354"/>
                      </a:lnTo>
                      <a:lnTo>
                        <a:pt x="401" y="358"/>
                      </a:lnTo>
                      <a:lnTo>
                        <a:pt x="372" y="365"/>
                      </a:lnTo>
                      <a:lnTo>
                        <a:pt x="372" y="356"/>
                      </a:lnTo>
                      <a:lnTo>
                        <a:pt x="374" y="342"/>
                      </a:lnTo>
                      <a:lnTo>
                        <a:pt x="351" y="329"/>
                      </a:lnTo>
                      <a:lnTo>
                        <a:pt x="345" y="327"/>
                      </a:lnTo>
                      <a:lnTo>
                        <a:pt x="332" y="319"/>
                      </a:lnTo>
                      <a:lnTo>
                        <a:pt x="324" y="313"/>
                      </a:lnTo>
                      <a:lnTo>
                        <a:pt x="307" y="306"/>
                      </a:lnTo>
                      <a:lnTo>
                        <a:pt x="301" y="302"/>
                      </a:lnTo>
                      <a:lnTo>
                        <a:pt x="286" y="292"/>
                      </a:lnTo>
                      <a:lnTo>
                        <a:pt x="278" y="289"/>
                      </a:lnTo>
                      <a:lnTo>
                        <a:pt x="257" y="277"/>
                      </a:lnTo>
                      <a:lnTo>
                        <a:pt x="249" y="273"/>
                      </a:lnTo>
                      <a:lnTo>
                        <a:pt x="269" y="264"/>
                      </a:lnTo>
                      <a:lnTo>
                        <a:pt x="269" y="258"/>
                      </a:lnTo>
                      <a:lnTo>
                        <a:pt x="267" y="256"/>
                      </a:lnTo>
                      <a:lnTo>
                        <a:pt x="257" y="233"/>
                      </a:lnTo>
                      <a:close/>
                    </a:path>
                  </a:pathLst>
                </a:custGeom>
                <a:solidFill>
                  <a:srgbClr val="C0504D">
                    <a:lumMod val="60000"/>
                    <a:lumOff val="40000"/>
                  </a:srgbClr>
                </a:solidFill>
                <a:ln w="3175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de-DE" sz="1800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1" name="Freeform 17"/>
                <p:cNvSpPr>
                  <a:spLocks/>
                </p:cNvSpPr>
                <p:nvPr/>
              </p:nvSpPr>
              <p:spPr bwMode="auto">
                <a:xfrm>
                  <a:off x="4486275" y="3097213"/>
                  <a:ext cx="598488" cy="439738"/>
                </a:xfrm>
                <a:custGeom>
                  <a:avLst/>
                  <a:gdLst>
                    <a:gd name="T0" fmla="*/ 163 w 472"/>
                    <a:gd name="T1" fmla="*/ 267 h 347"/>
                    <a:gd name="T2" fmla="*/ 144 w 472"/>
                    <a:gd name="T3" fmla="*/ 267 h 347"/>
                    <a:gd name="T4" fmla="*/ 134 w 472"/>
                    <a:gd name="T5" fmla="*/ 267 h 347"/>
                    <a:gd name="T6" fmla="*/ 126 w 472"/>
                    <a:gd name="T7" fmla="*/ 267 h 347"/>
                    <a:gd name="T8" fmla="*/ 119 w 472"/>
                    <a:gd name="T9" fmla="*/ 265 h 347"/>
                    <a:gd name="T10" fmla="*/ 113 w 472"/>
                    <a:gd name="T11" fmla="*/ 265 h 347"/>
                    <a:gd name="T12" fmla="*/ 103 w 472"/>
                    <a:gd name="T13" fmla="*/ 261 h 347"/>
                    <a:gd name="T14" fmla="*/ 90 w 472"/>
                    <a:gd name="T15" fmla="*/ 259 h 347"/>
                    <a:gd name="T16" fmla="*/ 90 w 472"/>
                    <a:gd name="T17" fmla="*/ 253 h 347"/>
                    <a:gd name="T18" fmla="*/ 92 w 472"/>
                    <a:gd name="T19" fmla="*/ 246 h 347"/>
                    <a:gd name="T20" fmla="*/ 77 w 472"/>
                    <a:gd name="T21" fmla="*/ 242 h 347"/>
                    <a:gd name="T22" fmla="*/ 63 w 472"/>
                    <a:gd name="T23" fmla="*/ 230 h 347"/>
                    <a:gd name="T24" fmla="*/ 55 w 472"/>
                    <a:gd name="T25" fmla="*/ 217 h 347"/>
                    <a:gd name="T26" fmla="*/ 55 w 472"/>
                    <a:gd name="T27" fmla="*/ 211 h 347"/>
                    <a:gd name="T28" fmla="*/ 55 w 472"/>
                    <a:gd name="T29" fmla="*/ 205 h 347"/>
                    <a:gd name="T30" fmla="*/ 54 w 472"/>
                    <a:gd name="T31" fmla="*/ 202 h 347"/>
                    <a:gd name="T32" fmla="*/ 52 w 472"/>
                    <a:gd name="T33" fmla="*/ 196 h 347"/>
                    <a:gd name="T34" fmla="*/ 50 w 472"/>
                    <a:gd name="T35" fmla="*/ 192 h 347"/>
                    <a:gd name="T36" fmla="*/ 48 w 472"/>
                    <a:gd name="T37" fmla="*/ 188 h 347"/>
                    <a:gd name="T38" fmla="*/ 46 w 472"/>
                    <a:gd name="T39" fmla="*/ 184 h 347"/>
                    <a:gd name="T40" fmla="*/ 44 w 472"/>
                    <a:gd name="T41" fmla="*/ 180 h 347"/>
                    <a:gd name="T42" fmla="*/ 42 w 472"/>
                    <a:gd name="T43" fmla="*/ 177 h 347"/>
                    <a:gd name="T44" fmla="*/ 36 w 472"/>
                    <a:gd name="T45" fmla="*/ 169 h 347"/>
                    <a:gd name="T46" fmla="*/ 32 w 472"/>
                    <a:gd name="T47" fmla="*/ 163 h 347"/>
                    <a:gd name="T48" fmla="*/ 21 w 472"/>
                    <a:gd name="T49" fmla="*/ 144 h 347"/>
                    <a:gd name="T50" fmla="*/ 2 w 472"/>
                    <a:gd name="T51" fmla="*/ 109 h 347"/>
                    <a:gd name="T52" fmla="*/ 0 w 472"/>
                    <a:gd name="T53" fmla="*/ 100 h 347"/>
                    <a:gd name="T54" fmla="*/ 0 w 472"/>
                    <a:gd name="T55" fmla="*/ 88 h 347"/>
                    <a:gd name="T56" fmla="*/ 48 w 472"/>
                    <a:gd name="T57" fmla="*/ 84 h 347"/>
                    <a:gd name="T58" fmla="*/ 55 w 472"/>
                    <a:gd name="T59" fmla="*/ 79 h 347"/>
                    <a:gd name="T60" fmla="*/ 115 w 472"/>
                    <a:gd name="T61" fmla="*/ 29 h 347"/>
                    <a:gd name="T62" fmla="*/ 167 w 472"/>
                    <a:gd name="T63" fmla="*/ 21 h 347"/>
                    <a:gd name="T64" fmla="*/ 257 w 472"/>
                    <a:gd name="T65" fmla="*/ 2 h 347"/>
                    <a:gd name="T66" fmla="*/ 269 w 472"/>
                    <a:gd name="T67" fmla="*/ 33 h 347"/>
                    <a:gd name="T68" fmla="*/ 278 w 472"/>
                    <a:gd name="T69" fmla="*/ 58 h 347"/>
                    <a:gd name="T70" fmla="*/ 307 w 472"/>
                    <a:gd name="T71" fmla="*/ 75 h 347"/>
                    <a:gd name="T72" fmla="*/ 345 w 472"/>
                    <a:gd name="T73" fmla="*/ 96 h 347"/>
                    <a:gd name="T74" fmla="*/ 372 w 472"/>
                    <a:gd name="T75" fmla="*/ 125 h 347"/>
                    <a:gd name="T76" fmla="*/ 416 w 472"/>
                    <a:gd name="T77" fmla="*/ 123 h 347"/>
                    <a:gd name="T78" fmla="*/ 472 w 472"/>
                    <a:gd name="T79" fmla="*/ 140 h 347"/>
                    <a:gd name="T80" fmla="*/ 407 w 472"/>
                    <a:gd name="T81" fmla="*/ 219 h 347"/>
                    <a:gd name="T82" fmla="*/ 365 w 472"/>
                    <a:gd name="T83" fmla="*/ 255 h 347"/>
                    <a:gd name="T84" fmla="*/ 330 w 472"/>
                    <a:gd name="T85" fmla="*/ 282 h 347"/>
                    <a:gd name="T86" fmla="*/ 265 w 472"/>
                    <a:gd name="T87" fmla="*/ 336 h 347"/>
                    <a:gd name="T88" fmla="*/ 178 w 472"/>
                    <a:gd name="T89" fmla="*/ 278 h 3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472" h="347">
                      <a:moveTo>
                        <a:pt x="176" y="276"/>
                      </a:moveTo>
                      <a:lnTo>
                        <a:pt x="174" y="280"/>
                      </a:lnTo>
                      <a:lnTo>
                        <a:pt x="163" y="267"/>
                      </a:lnTo>
                      <a:lnTo>
                        <a:pt x="159" y="269"/>
                      </a:lnTo>
                      <a:lnTo>
                        <a:pt x="157" y="269"/>
                      </a:lnTo>
                      <a:lnTo>
                        <a:pt x="144" y="267"/>
                      </a:lnTo>
                      <a:lnTo>
                        <a:pt x="142" y="267"/>
                      </a:lnTo>
                      <a:lnTo>
                        <a:pt x="138" y="271"/>
                      </a:lnTo>
                      <a:lnTo>
                        <a:pt x="134" y="267"/>
                      </a:lnTo>
                      <a:lnTo>
                        <a:pt x="132" y="267"/>
                      </a:lnTo>
                      <a:lnTo>
                        <a:pt x="128" y="267"/>
                      </a:lnTo>
                      <a:lnTo>
                        <a:pt x="126" y="267"/>
                      </a:lnTo>
                      <a:lnTo>
                        <a:pt x="125" y="267"/>
                      </a:lnTo>
                      <a:lnTo>
                        <a:pt x="123" y="265"/>
                      </a:lnTo>
                      <a:lnTo>
                        <a:pt x="119" y="265"/>
                      </a:lnTo>
                      <a:lnTo>
                        <a:pt x="117" y="265"/>
                      </a:lnTo>
                      <a:lnTo>
                        <a:pt x="115" y="265"/>
                      </a:lnTo>
                      <a:lnTo>
                        <a:pt x="113" y="265"/>
                      </a:lnTo>
                      <a:lnTo>
                        <a:pt x="109" y="263"/>
                      </a:lnTo>
                      <a:lnTo>
                        <a:pt x="107" y="263"/>
                      </a:lnTo>
                      <a:lnTo>
                        <a:pt x="103" y="261"/>
                      </a:lnTo>
                      <a:lnTo>
                        <a:pt x="98" y="257"/>
                      </a:lnTo>
                      <a:lnTo>
                        <a:pt x="96" y="261"/>
                      </a:lnTo>
                      <a:lnTo>
                        <a:pt x="90" y="259"/>
                      </a:lnTo>
                      <a:lnTo>
                        <a:pt x="90" y="257"/>
                      </a:lnTo>
                      <a:lnTo>
                        <a:pt x="90" y="255"/>
                      </a:lnTo>
                      <a:lnTo>
                        <a:pt x="90" y="253"/>
                      </a:lnTo>
                      <a:lnTo>
                        <a:pt x="90" y="251"/>
                      </a:lnTo>
                      <a:lnTo>
                        <a:pt x="90" y="248"/>
                      </a:lnTo>
                      <a:lnTo>
                        <a:pt x="92" y="246"/>
                      </a:lnTo>
                      <a:lnTo>
                        <a:pt x="92" y="244"/>
                      </a:lnTo>
                      <a:lnTo>
                        <a:pt x="88" y="244"/>
                      </a:lnTo>
                      <a:lnTo>
                        <a:pt x="77" y="242"/>
                      </a:lnTo>
                      <a:lnTo>
                        <a:pt x="75" y="244"/>
                      </a:lnTo>
                      <a:lnTo>
                        <a:pt x="73" y="244"/>
                      </a:lnTo>
                      <a:lnTo>
                        <a:pt x="63" y="230"/>
                      </a:lnTo>
                      <a:lnTo>
                        <a:pt x="61" y="225"/>
                      </a:lnTo>
                      <a:lnTo>
                        <a:pt x="59" y="225"/>
                      </a:lnTo>
                      <a:lnTo>
                        <a:pt x="55" y="217"/>
                      </a:lnTo>
                      <a:lnTo>
                        <a:pt x="57" y="217"/>
                      </a:lnTo>
                      <a:lnTo>
                        <a:pt x="55" y="215"/>
                      </a:lnTo>
                      <a:lnTo>
                        <a:pt x="55" y="211"/>
                      </a:lnTo>
                      <a:lnTo>
                        <a:pt x="55" y="209"/>
                      </a:lnTo>
                      <a:lnTo>
                        <a:pt x="55" y="207"/>
                      </a:lnTo>
                      <a:lnTo>
                        <a:pt x="55" y="205"/>
                      </a:lnTo>
                      <a:lnTo>
                        <a:pt x="54" y="205"/>
                      </a:lnTo>
                      <a:lnTo>
                        <a:pt x="54" y="203"/>
                      </a:lnTo>
                      <a:lnTo>
                        <a:pt x="54" y="202"/>
                      </a:lnTo>
                      <a:lnTo>
                        <a:pt x="52" y="200"/>
                      </a:lnTo>
                      <a:lnTo>
                        <a:pt x="52" y="198"/>
                      </a:lnTo>
                      <a:lnTo>
                        <a:pt x="52" y="196"/>
                      </a:lnTo>
                      <a:lnTo>
                        <a:pt x="50" y="196"/>
                      </a:lnTo>
                      <a:lnTo>
                        <a:pt x="50" y="194"/>
                      </a:lnTo>
                      <a:lnTo>
                        <a:pt x="50" y="192"/>
                      </a:lnTo>
                      <a:lnTo>
                        <a:pt x="48" y="192"/>
                      </a:lnTo>
                      <a:lnTo>
                        <a:pt x="48" y="190"/>
                      </a:lnTo>
                      <a:lnTo>
                        <a:pt x="48" y="188"/>
                      </a:lnTo>
                      <a:lnTo>
                        <a:pt x="46" y="188"/>
                      </a:lnTo>
                      <a:lnTo>
                        <a:pt x="46" y="186"/>
                      </a:lnTo>
                      <a:lnTo>
                        <a:pt x="46" y="184"/>
                      </a:lnTo>
                      <a:lnTo>
                        <a:pt x="44" y="184"/>
                      </a:lnTo>
                      <a:lnTo>
                        <a:pt x="44" y="182"/>
                      </a:lnTo>
                      <a:lnTo>
                        <a:pt x="44" y="180"/>
                      </a:lnTo>
                      <a:lnTo>
                        <a:pt x="42" y="180"/>
                      </a:lnTo>
                      <a:lnTo>
                        <a:pt x="42" y="178"/>
                      </a:lnTo>
                      <a:lnTo>
                        <a:pt x="42" y="177"/>
                      </a:lnTo>
                      <a:lnTo>
                        <a:pt x="40" y="173"/>
                      </a:lnTo>
                      <a:lnTo>
                        <a:pt x="38" y="169"/>
                      </a:lnTo>
                      <a:lnTo>
                        <a:pt x="36" y="169"/>
                      </a:lnTo>
                      <a:lnTo>
                        <a:pt x="36" y="167"/>
                      </a:lnTo>
                      <a:lnTo>
                        <a:pt x="34" y="165"/>
                      </a:lnTo>
                      <a:lnTo>
                        <a:pt x="32" y="163"/>
                      </a:lnTo>
                      <a:lnTo>
                        <a:pt x="25" y="152"/>
                      </a:lnTo>
                      <a:lnTo>
                        <a:pt x="23" y="148"/>
                      </a:lnTo>
                      <a:lnTo>
                        <a:pt x="21" y="144"/>
                      </a:lnTo>
                      <a:lnTo>
                        <a:pt x="19" y="142"/>
                      </a:lnTo>
                      <a:lnTo>
                        <a:pt x="13" y="132"/>
                      </a:lnTo>
                      <a:lnTo>
                        <a:pt x="2" y="109"/>
                      </a:lnTo>
                      <a:lnTo>
                        <a:pt x="0" y="106"/>
                      </a:lnTo>
                      <a:lnTo>
                        <a:pt x="0" y="104"/>
                      </a:lnTo>
                      <a:lnTo>
                        <a:pt x="0" y="100"/>
                      </a:lnTo>
                      <a:lnTo>
                        <a:pt x="0" y="98"/>
                      </a:lnTo>
                      <a:lnTo>
                        <a:pt x="0" y="94"/>
                      </a:lnTo>
                      <a:lnTo>
                        <a:pt x="0" y="88"/>
                      </a:lnTo>
                      <a:lnTo>
                        <a:pt x="29" y="75"/>
                      </a:lnTo>
                      <a:lnTo>
                        <a:pt x="36" y="88"/>
                      </a:lnTo>
                      <a:lnTo>
                        <a:pt x="48" y="84"/>
                      </a:lnTo>
                      <a:lnTo>
                        <a:pt x="54" y="92"/>
                      </a:lnTo>
                      <a:lnTo>
                        <a:pt x="61" y="88"/>
                      </a:lnTo>
                      <a:lnTo>
                        <a:pt x="55" y="79"/>
                      </a:lnTo>
                      <a:lnTo>
                        <a:pt x="75" y="69"/>
                      </a:lnTo>
                      <a:lnTo>
                        <a:pt x="67" y="54"/>
                      </a:lnTo>
                      <a:lnTo>
                        <a:pt x="115" y="29"/>
                      </a:lnTo>
                      <a:lnTo>
                        <a:pt x="123" y="29"/>
                      </a:lnTo>
                      <a:lnTo>
                        <a:pt x="163" y="23"/>
                      </a:lnTo>
                      <a:lnTo>
                        <a:pt x="167" y="21"/>
                      </a:lnTo>
                      <a:lnTo>
                        <a:pt x="173" y="19"/>
                      </a:lnTo>
                      <a:lnTo>
                        <a:pt x="257" y="0"/>
                      </a:lnTo>
                      <a:lnTo>
                        <a:pt x="257" y="2"/>
                      </a:lnTo>
                      <a:lnTo>
                        <a:pt x="267" y="25"/>
                      </a:lnTo>
                      <a:lnTo>
                        <a:pt x="269" y="27"/>
                      </a:lnTo>
                      <a:lnTo>
                        <a:pt x="269" y="33"/>
                      </a:lnTo>
                      <a:lnTo>
                        <a:pt x="249" y="42"/>
                      </a:lnTo>
                      <a:lnTo>
                        <a:pt x="257" y="46"/>
                      </a:lnTo>
                      <a:lnTo>
                        <a:pt x="278" y="58"/>
                      </a:lnTo>
                      <a:lnTo>
                        <a:pt x="286" y="61"/>
                      </a:lnTo>
                      <a:lnTo>
                        <a:pt x="301" y="71"/>
                      </a:lnTo>
                      <a:lnTo>
                        <a:pt x="307" y="75"/>
                      </a:lnTo>
                      <a:lnTo>
                        <a:pt x="324" y="82"/>
                      </a:lnTo>
                      <a:lnTo>
                        <a:pt x="332" y="88"/>
                      </a:lnTo>
                      <a:lnTo>
                        <a:pt x="345" y="96"/>
                      </a:lnTo>
                      <a:lnTo>
                        <a:pt x="351" y="98"/>
                      </a:lnTo>
                      <a:lnTo>
                        <a:pt x="374" y="111"/>
                      </a:lnTo>
                      <a:lnTo>
                        <a:pt x="372" y="125"/>
                      </a:lnTo>
                      <a:lnTo>
                        <a:pt x="372" y="134"/>
                      </a:lnTo>
                      <a:lnTo>
                        <a:pt x="401" y="127"/>
                      </a:lnTo>
                      <a:lnTo>
                        <a:pt x="416" y="123"/>
                      </a:lnTo>
                      <a:lnTo>
                        <a:pt x="466" y="107"/>
                      </a:lnTo>
                      <a:lnTo>
                        <a:pt x="468" y="129"/>
                      </a:lnTo>
                      <a:lnTo>
                        <a:pt x="472" y="140"/>
                      </a:lnTo>
                      <a:lnTo>
                        <a:pt x="441" y="180"/>
                      </a:lnTo>
                      <a:lnTo>
                        <a:pt x="428" y="194"/>
                      </a:lnTo>
                      <a:lnTo>
                        <a:pt x="407" y="219"/>
                      </a:lnTo>
                      <a:lnTo>
                        <a:pt x="397" y="226"/>
                      </a:lnTo>
                      <a:lnTo>
                        <a:pt x="374" y="246"/>
                      </a:lnTo>
                      <a:lnTo>
                        <a:pt x="365" y="255"/>
                      </a:lnTo>
                      <a:lnTo>
                        <a:pt x="357" y="259"/>
                      </a:lnTo>
                      <a:lnTo>
                        <a:pt x="338" y="276"/>
                      </a:lnTo>
                      <a:lnTo>
                        <a:pt x="330" y="282"/>
                      </a:lnTo>
                      <a:lnTo>
                        <a:pt x="284" y="321"/>
                      </a:lnTo>
                      <a:lnTo>
                        <a:pt x="278" y="324"/>
                      </a:lnTo>
                      <a:lnTo>
                        <a:pt x="265" y="336"/>
                      </a:lnTo>
                      <a:lnTo>
                        <a:pt x="249" y="347"/>
                      </a:lnTo>
                      <a:lnTo>
                        <a:pt x="178" y="280"/>
                      </a:lnTo>
                      <a:lnTo>
                        <a:pt x="178" y="278"/>
                      </a:lnTo>
                      <a:lnTo>
                        <a:pt x="176" y="276"/>
                      </a:lnTo>
                      <a:close/>
                    </a:path>
                  </a:pathLst>
                </a:custGeom>
                <a:solidFill>
                  <a:srgbClr val="C0504D"/>
                </a:solidFill>
                <a:ln w="3175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de-DE" sz="1800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grpSp>
              <p:nvGrpSpPr>
                <p:cNvPr id="22" name="Gruppieren 21"/>
                <p:cNvGrpSpPr/>
                <p:nvPr/>
              </p:nvGrpSpPr>
              <p:grpSpPr>
                <a:xfrm>
                  <a:off x="2292837" y="1347788"/>
                  <a:ext cx="3641199" cy="3125787"/>
                  <a:chOff x="2292837" y="1347788"/>
                  <a:chExt cx="3641199" cy="3125787"/>
                </a:xfrm>
              </p:grpSpPr>
              <p:sp>
                <p:nvSpPr>
                  <p:cNvPr id="23" name="Freeform 8"/>
                  <p:cNvSpPr>
                    <a:spLocks/>
                  </p:cNvSpPr>
                  <p:nvPr/>
                </p:nvSpPr>
                <p:spPr bwMode="auto">
                  <a:xfrm>
                    <a:off x="4241800" y="1347788"/>
                    <a:ext cx="1360488" cy="771525"/>
                  </a:xfrm>
                  <a:custGeom>
                    <a:avLst/>
                    <a:gdLst>
                      <a:gd name="T0" fmla="*/ 624 w 1071"/>
                      <a:gd name="T1" fmla="*/ 444 h 607"/>
                      <a:gd name="T2" fmla="*/ 501 w 1071"/>
                      <a:gd name="T3" fmla="*/ 474 h 607"/>
                      <a:gd name="T4" fmla="*/ 434 w 1071"/>
                      <a:gd name="T5" fmla="*/ 501 h 607"/>
                      <a:gd name="T6" fmla="*/ 432 w 1071"/>
                      <a:gd name="T7" fmla="*/ 515 h 607"/>
                      <a:gd name="T8" fmla="*/ 428 w 1071"/>
                      <a:gd name="T9" fmla="*/ 522 h 607"/>
                      <a:gd name="T10" fmla="*/ 430 w 1071"/>
                      <a:gd name="T11" fmla="*/ 530 h 607"/>
                      <a:gd name="T12" fmla="*/ 434 w 1071"/>
                      <a:gd name="T13" fmla="*/ 538 h 607"/>
                      <a:gd name="T14" fmla="*/ 445 w 1071"/>
                      <a:gd name="T15" fmla="*/ 547 h 607"/>
                      <a:gd name="T16" fmla="*/ 455 w 1071"/>
                      <a:gd name="T17" fmla="*/ 563 h 607"/>
                      <a:gd name="T18" fmla="*/ 436 w 1071"/>
                      <a:gd name="T19" fmla="*/ 588 h 607"/>
                      <a:gd name="T20" fmla="*/ 422 w 1071"/>
                      <a:gd name="T21" fmla="*/ 570 h 607"/>
                      <a:gd name="T22" fmla="*/ 393 w 1071"/>
                      <a:gd name="T23" fmla="*/ 567 h 607"/>
                      <a:gd name="T24" fmla="*/ 324 w 1071"/>
                      <a:gd name="T25" fmla="*/ 588 h 607"/>
                      <a:gd name="T26" fmla="*/ 282 w 1071"/>
                      <a:gd name="T27" fmla="*/ 605 h 607"/>
                      <a:gd name="T28" fmla="*/ 259 w 1071"/>
                      <a:gd name="T29" fmla="*/ 607 h 607"/>
                      <a:gd name="T30" fmla="*/ 232 w 1071"/>
                      <a:gd name="T31" fmla="*/ 599 h 607"/>
                      <a:gd name="T32" fmla="*/ 196 w 1071"/>
                      <a:gd name="T33" fmla="*/ 584 h 607"/>
                      <a:gd name="T34" fmla="*/ 197 w 1071"/>
                      <a:gd name="T35" fmla="*/ 561 h 607"/>
                      <a:gd name="T36" fmla="*/ 201 w 1071"/>
                      <a:gd name="T37" fmla="*/ 536 h 607"/>
                      <a:gd name="T38" fmla="*/ 215 w 1071"/>
                      <a:gd name="T39" fmla="*/ 459 h 607"/>
                      <a:gd name="T40" fmla="*/ 182 w 1071"/>
                      <a:gd name="T41" fmla="*/ 448 h 607"/>
                      <a:gd name="T42" fmla="*/ 107 w 1071"/>
                      <a:gd name="T43" fmla="*/ 409 h 607"/>
                      <a:gd name="T44" fmla="*/ 105 w 1071"/>
                      <a:gd name="T45" fmla="*/ 394 h 607"/>
                      <a:gd name="T46" fmla="*/ 100 w 1071"/>
                      <a:gd name="T47" fmla="*/ 377 h 607"/>
                      <a:gd name="T48" fmla="*/ 94 w 1071"/>
                      <a:gd name="T49" fmla="*/ 363 h 607"/>
                      <a:gd name="T50" fmla="*/ 88 w 1071"/>
                      <a:gd name="T51" fmla="*/ 350 h 607"/>
                      <a:gd name="T52" fmla="*/ 53 w 1071"/>
                      <a:gd name="T53" fmla="*/ 321 h 607"/>
                      <a:gd name="T54" fmla="*/ 38 w 1071"/>
                      <a:gd name="T55" fmla="*/ 302 h 607"/>
                      <a:gd name="T56" fmla="*/ 55 w 1071"/>
                      <a:gd name="T57" fmla="*/ 231 h 607"/>
                      <a:gd name="T58" fmla="*/ 57 w 1071"/>
                      <a:gd name="T59" fmla="*/ 213 h 607"/>
                      <a:gd name="T60" fmla="*/ 53 w 1071"/>
                      <a:gd name="T61" fmla="*/ 192 h 607"/>
                      <a:gd name="T62" fmla="*/ 11 w 1071"/>
                      <a:gd name="T63" fmla="*/ 60 h 607"/>
                      <a:gd name="T64" fmla="*/ 0 w 1071"/>
                      <a:gd name="T65" fmla="*/ 31 h 607"/>
                      <a:gd name="T66" fmla="*/ 0 w 1071"/>
                      <a:gd name="T67" fmla="*/ 19 h 607"/>
                      <a:gd name="T68" fmla="*/ 4 w 1071"/>
                      <a:gd name="T69" fmla="*/ 2 h 607"/>
                      <a:gd name="T70" fmla="*/ 30 w 1071"/>
                      <a:gd name="T71" fmla="*/ 0 h 607"/>
                      <a:gd name="T72" fmla="*/ 476 w 1071"/>
                      <a:gd name="T73" fmla="*/ 16 h 607"/>
                      <a:gd name="T74" fmla="*/ 660 w 1071"/>
                      <a:gd name="T75" fmla="*/ 23 h 607"/>
                      <a:gd name="T76" fmla="*/ 808 w 1071"/>
                      <a:gd name="T77" fmla="*/ 35 h 607"/>
                      <a:gd name="T78" fmla="*/ 879 w 1071"/>
                      <a:gd name="T79" fmla="*/ 52 h 607"/>
                      <a:gd name="T80" fmla="*/ 912 w 1071"/>
                      <a:gd name="T81" fmla="*/ 92 h 607"/>
                      <a:gd name="T82" fmla="*/ 971 w 1071"/>
                      <a:gd name="T83" fmla="*/ 167 h 607"/>
                      <a:gd name="T84" fmla="*/ 1012 w 1071"/>
                      <a:gd name="T85" fmla="*/ 219 h 607"/>
                      <a:gd name="T86" fmla="*/ 1039 w 1071"/>
                      <a:gd name="T87" fmla="*/ 242 h 607"/>
                      <a:gd name="T88" fmla="*/ 1037 w 1071"/>
                      <a:gd name="T89" fmla="*/ 265 h 607"/>
                      <a:gd name="T90" fmla="*/ 1052 w 1071"/>
                      <a:gd name="T91" fmla="*/ 315 h 607"/>
                      <a:gd name="T92" fmla="*/ 1067 w 1071"/>
                      <a:gd name="T93" fmla="*/ 342 h 607"/>
                      <a:gd name="T94" fmla="*/ 1058 w 1071"/>
                      <a:gd name="T95" fmla="*/ 346 h 607"/>
                      <a:gd name="T96" fmla="*/ 1031 w 1071"/>
                      <a:gd name="T97" fmla="*/ 352 h 6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1071" h="607">
                        <a:moveTo>
                          <a:pt x="1017" y="355"/>
                        </a:moveTo>
                        <a:lnTo>
                          <a:pt x="749" y="417"/>
                        </a:lnTo>
                        <a:lnTo>
                          <a:pt x="624" y="444"/>
                        </a:lnTo>
                        <a:lnTo>
                          <a:pt x="530" y="467"/>
                        </a:lnTo>
                        <a:lnTo>
                          <a:pt x="514" y="471"/>
                        </a:lnTo>
                        <a:lnTo>
                          <a:pt x="501" y="474"/>
                        </a:lnTo>
                        <a:lnTo>
                          <a:pt x="489" y="478"/>
                        </a:lnTo>
                        <a:lnTo>
                          <a:pt x="445" y="498"/>
                        </a:lnTo>
                        <a:lnTo>
                          <a:pt x="434" y="501"/>
                        </a:lnTo>
                        <a:lnTo>
                          <a:pt x="439" y="511"/>
                        </a:lnTo>
                        <a:lnTo>
                          <a:pt x="434" y="513"/>
                        </a:lnTo>
                        <a:lnTo>
                          <a:pt x="432" y="515"/>
                        </a:lnTo>
                        <a:lnTo>
                          <a:pt x="430" y="517"/>
                        </a:lnTo>
                        <a:lnTo>
                          <a:pt x="430" y="519"/>
                        </a:lnTo>
                        <a:lnTo>
                          <a:pt x="428" y="522"/>
                        </a:lnTo>
                        <a:lnTo>
                          <a:pt x="428" y="524"/>
                        </a:lnTo>
                        <a:lnTo>
                          <a:pt x="428" y="528"/>
                        </a:lnTo>
                        <a:lnTo>
                          <a:pt x="430" y="530"/>
                        </a:lnTo>
                        <a:lnTo>
                          <a:pt x="430" y="532"/>
                        </a:lnTo>
                        <a:lnTo>
                          <a:pt x="432" y="536"/>
                        </a:lnTo>
                        <a:lnTo>
                          <a:pt x="434" y="538"/>
                        </a:lnTo>
                        <a:lnTo>
                          <a:pt x="438" y="540"/>
                        </a:lnTo>
                        <a:lnTo>
                          <a:pt x="441" y="544"/>
                        </a:lnTo>
                        <a:lnTo>
                          <a:pt x="445" y="547"/>
                        </a:lnTo>
                        <a:lnTo>
                          <a:pt x="451" y="555"/>
                        </a:lnTo>
                        <a:lnTo>
                          <a:pt x="453" y="559"/>
                        </a:lnTo>
                        <a:lnTo>
                          <a:pt x="455" y="563"/>
                        </a:lnTo>
                        <a:lnTo>
                          <a:pt x="457" y="569"/>
                        </a:lnTo>
                        <a:lnTo>
                          <a:pt x="461" y="580"/>
                        </a:lnTo>
                        <a:lnTo>
                          <a:pt x="436" y="588"/>
                        </a:lnTo>
                        <a:lnTo>
                          <a:pt x="434" y="580"/>
                        </a:lnTo>
                        <a:lnTo>
                          <a:pt x="428" y="574"/>
                        </a:lnTo>
                        <a:lnTo>
                          <a:pt x="422" y="570"/>
                        </a:lnTo>
                        <a:lnTo>
                          <a:pt x="416" y="569"/>
                        </a:lnTo>
                        <a:lnTo>
                          <a:pt x="407" y="567"/>
                        </a:lnTo>
                        <a:lnTo>
                          <a:pt x="393" y="567"/>
                        </a:lnTo>
                        <a:lnTo>
                          <a:pt x="378" y="569"/>
                        </a:lnTo>
                        <a:lnTo>
                          <a:pt x="365" y="572"/>
                        </a:lnTo>
                        <a:lnTo>
                          <a:pt x="324" y="588"/>
                        </a:lnTo>
                        <a:lnTo>
                          <a:pt x="309" y="595"/>
                        </a:lnTo>
                        <a:lnTo>
                          <a:pt x="294" y="601"/>
                        </a:lnTo>
                        <a:lnTo>
                          <a:pt x="282" y="605"/>
                        </a:lnTo>
                        <a:lnTo>
                          <a:pt x="272" y="607"/>
                        </a:lnTo>
                        <a:lnTo>
                          <a:pt x="263" y="607"/>
                        </a:lnTo>
                        <a:lnTo>
                          <a:pt x="259" y="607"/>
                        </a:lnTo>
                        <a:lnTo>
                          <a:pt x="249" y="607"/>
                        </a:lnTo>
                        <a:lnTo>
                          <a:pt x="238" y="603"/>
                        </a:lnTo>
                        <a:lnTo>
                          <a:pt x="232" y="599"/>
                        </a:lnTo>
                        <a:lnTo>
                          <a:pt x="213" y="588"/>
                        </a:lnTo>
                        <a:lnTo>
                          <a:pt x="203" y="586"/>
                        </a:lnTo>
                        <a:lnTo>
                          <a:pt x="196" y="584"/>
                        </a:lnTo>
                        <a:lnTo>
                          <a:pt x="190" y="576"/>
                        </a:lnTo>
                        <a:lnTo>
                          <a:pt x="196" y="565"/>
                        </a:lnTo>
                        <a:lnTo>
                          <a:pt x="197" y="561"/>
                        </a:lnTo>
                        <a:lnTo>
                          <a:pt x="199" y="542"/>
                        </a:lnTo>
                        <a:lnTo>
                          <a:pt x="201" y="538"/>
                        </a:lnTo>
                        <a:lnTo>
                          <a:pt x="201" y="536"/>
                        </a:lnTo>
                        <a:lnTo>
                          <a:pt x="215" y="471"/>
                        </a:lnTo>
                        <a:lnTo>
                          <a:pt x="213" y="469"/>
                        </a:lnTo>
                        <a:lnTo>
                          <a:pt x="215" y="459"/>
                        </a:lnTo>
                        <a:lnTo>
                          <a:pt x="207" y="457"/>
                        </a:lnTo>
                        <a:lnTo>
                          <a:pt x="196" y="451"/>
                        </a:lnTo>
                        <a:lnTo>
                          <a:pt x="182" y="448"/>
                        </a:lnTo>
                        <a:lnTo>
                          <a:pt x="107" y="411"/>
                        </a:lnTo>
                        <a:lnTo>
                          <a:pt x="109" y="409"/>
                        </a:lnTo>
                        <a:lnTo>
                          <a:pt x="107" y="409"/>
                        </a:lnTo>
                        <a:lnTo>
                          <a:pt x="107" y="403"/>
                        </a:lnTo>
                        <a:lnTo>
                          <a:pt x="105" y="400"/>
                        </a:lnTo>
                        <a:lnTo>
                          <a:pt x="105" y="394"/>
                        </a:lnTo>
                        <a:lnTo>
                          <a:pt x="103" y="386"/>
                        </a:lnTo>
                        <a:lnTo>
                          <a:pt x="100" y="378"/>
                        </a:lnTo>
                        <a:lnTo>
                          <a:pt x="100" y="377"/>
                        </a:lnTo>
                        <a:lnTo>
                          <a:pt x="100" y="375"/>
                        </a:lnTo>
                        <a:lnTo>
                          <a:pt x="96" y="369"/>
                        </a:lnTo>
                        <a:lnTo>
                          <a:pt x="94" y="363"/>
                        </a:lnTo>
                        <a:lnTo>
                          <a:pt x="96" y="363"/>
                        </a:lnTo>
                        <a:lnTo>
                          <a:pt x="92" y="355"/>
                        </a:lnTo>
                        <a:lnTo>
                          <a:pt x="88" y="350"/>
                        </a:lnTo>
                        <a:lnTo>
                          <a:pt x="80" y="338"/>
                        </a:lnTo>
                        <a:lnTo>
                          <a:pt x="71" y="330"/>
                        </a:lnTo>
                        <a:lnTo>
                          <a:pt x="53" y="321"/>
                        </a:lnTo>
                        <a:lnTo>
                          <a:pt x="40" y="315"/>
                        </a:lnTo>
                        <a:lnTo>
                          <a:pt x="34" y="315"/>
                        </a:lnTo>
                        <a:lnTo>
                          <a:pt x="38" y="302"/>
                        </a:lnTo>
                        <a:lnTo>
                          <a:pt x="40" y="296"/>
                        </a:lnTo>
                        <a:lnTo>
                          <a:pt x="42" y="288"/>
                        </a:lnTo>
                        <a:lnTo>
                          <a:pt x="55" y="231"/>
                        </a:lnTo>
                        <a:lnTo>
                          <a:pt x="57" y="225"/>
                        </a:lnTo>
                        <a:lnTo>
                          <a:pt x="57" y="219"/>
                        </a:lnTo>
                        <a:lnTo>
                          <a:pt x="57" y="213"/>
                        </a:lnTo>
                        <a:lnTo>
                          <a:pt x="57" y="211"/>
                        </a:lnTo>
                        <a:lnTo>
                          <a:pt x="52" y="192"/>
                        </a:lnTo>
                        <a:lnTo>
                          <a:pt x="53" y="192"/>
                        </a:lnTo>
                        <a:lnTo>
                          <a:pt x="55" y="192"/>
                        </a:lnTo>
                        <a:lnTo>
                          <a:pt x="17" y="71"/>
                        </a:lnTo>
                        <a:lnTo>
                          <a:pt x="11" y="60"/>
                        </a:lnTo>
                        <a:lnTo>
                          <a:pt x="7" y="48"/>
                        </a:lnTo>
                        <a:lnTo>
                          <a:pt x="5" y="42"/>
                        </a:lnTo>
                        <a:lnTo>
                          <a:pt x="0" y="31"/>
                        </a:lnTo>
                        <a:lnTo>
                          <a:pt x="0" y="25"/>
                        </a:lnTo>
                        <a:lnTo>
                          <a:pt x="0" y="21"/>
                        </a:lnTo>
                        <a:lnTo>
                          <a:pt x="0" y="19"/>
                        </a:lnTo>
                        <a:lnTo>
                          <a:pt x="2" y="4"/>
                        </a:lnTo>
                        <a:lnTo>
                          <a:pt x="0" y="2"/>
                        </a:lnTo>
                        <a:lnTo>
                          <a:pt x="4" y="2"/>
                        </a:lnTo>
                        <a:lnTo>
                          <a:pt x="5" y="2"/>
                        </a:lnTo>
                        <a:lnTo>
                          <a:pt x="5" y="0"/>
                        </a:lnTo>
                        <a:lnTo>
                          <a:pt x="30" y="0"/>
                        </a:lnTo>
                        <a:lnTo>
                          <a:pt x="30" y="2"/>
                        </a:lnTo>
                        <a:lnTo>
                          <a:pt x="468" y="16"/>
                        </a:lnTo>
                        <a:lnTo>
                          <a:pt x="476" y="16"/>
                        </a:lnTo>
                        <a:lnTo>
                          <a:pt x="559" y="19"/>
                        </a:lnTo>
                        <a:lnTo>
                          <a:pt x="570" y="19"/>
                        </a:lnTo>
                        <a:lnTo>
                          <a:pt x="660" y="23"/>
                        </a:lnTo>
                        <a:lnTo>
                          <a:pt x="729" y="29"/>
                        </a:lnTo>
                        <a:lnTo>
                          <a:pt x="775" y="33"/>
                        </a:lnTo>
                        <a:lnTo>
                          <a:pt x="808" y="35"/>
                        </a:lnTo>
                        <a:lnTo>
                          <a:pt x="818" y="35"/>
                        </a:lnTo>
                        <a:lnTo>
                          <a:pt x="870" y="39"/>
                        </a:lnTo>
                        <a:lnTo>
                          <a:pt x="879" y="52"/>
                        </a:lnTo>
                        <a:lnTo>
                          <a:pt x="889" y="62"/>
                        </a:lnTo>
                        <a:lnTo>
                          <a:pt x="896" y="71"/>
                        </a:lnTo>
                        <a:lnTo>
                          <a:pt x="912" y="92"/>
                        </a:lnTo>
                        <a:lnTo>
                          <a:pt x="948" y="137"/>
                        </a:lnTo>
                        <a:lnTo>
                          <a:pt x="956" y="148"/>
                        </a:lnTo>
                        <a:lnTo>
                          <a:pt x="971" y="167"/>
                        </a:lnTo>
                        <a:lnTo>
                          <a:pt x="998" y="204"/>
                        </a:lnTo>
                        <a:lnTo>
                          <a:pt x="1004" y="211"/>
                        </a:lnTo>
                        <a:lnTo>
                          <a:pt x="1012" y="219"/>
                        </a:lnTo>
                        <a:lnTo>
                          <a:pt x="1017" y="227"/>
                        </a:lnTo>
                        <a:lnTo>
                          <a:pt x="1025" y="233"/>
                        </a:lnTo>
                        <a:lnTo>
                          <a:pt x="1039" y="242"/>
                        </a:lnTo>
                        <a:lnTo>
                          <a:pt x="1039" y="244"/>
                        </a:lnTo>
                        <a:lnTo>
                          <a:pt x="1037" y="259"/>
                        </a:lnTo>
                        <a:lnTo>
                          <a:pt x="1037" y="265"/>
                        </a:lnTo>
                        <a:lnTo>
                          <a:pt x="1035" y="277"/>
                        </a:lnTo>
                        <a:lnTo>
                          <a:pt x="1035" y="294"/>
                        </a:lnTo>
                        <a:lnTo>
                          <a:pt x="1052" y="315"/>
                        </a:lnTo>
                        <a:lnTo>
                          <a:pt x="1060" y="327"/>
                        </a:lnTo>
                        <a:lnTo>
                          <a:pt x="1071" y="340"/>
                        </a:lnTo>
                        <a:lnTo>
                          <a:pt x="1067" y="342"/>
                        </a:lnTo>
                        <a:lnTo>
                          <a:pt x="1064" y="342"/>
                        </a:lnTo>
                        <a:lnTo>
                          <a:pt x="1062" y="344"/>
                        </a:lnTo>
                        <a:lnTo>
                          <a:pt x="1058" y="346"/>
                        </a:lnTo>
                        <a:lnTo>
                          <a:pt x="1054" y="346"/>
                        </a:lnTo>
                        <a:lnTo>
                          <a:pt x="1042" y="350"/>
                        </a:lnTo>
                        <a:lnTo>
                          <a:pt x="1031" y="352"/>
                        </a:lnTo>
                        <a:lnTo>
                          <a:pt x="1025" y="352"/>
                        </a:lnTo>
                        <a:lnTo>
                          <a:pt x="1017" y="355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5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4" name="Freeform 9"/>
                  <p:cNvSpPr>
                    <a:spLocks/>
                  </p:cNvSpPr>
                  <p:nvPr/>
                </p:nvSpPr>
                <p:spPr bwMode="auto">
                  <a:xfrm>
                    <a:off x="2813050" y="2220913"/>
                    <a:ext cx="1503363" cy="1419225"/>
                  </a:xfrm>
                  <a:custGeom>
                    <a:avLst/>
                    <a:gdLst>
                      <a:gd name="T0" fmla="*/ 926 w 1185"/>
                      <a:gd name="T1" fmla="*/ 537 h 1117"/>
                      <a:gd name="T2" fmla="*/ 993 w 1185"/>
                      <a:gd name="T3" fmla="*/ 591 h 1117"/>
                      <a:gd name="T4" fmla="*/ 1016 w 1185"/>
                      <a:gd name="T5" fmla="*/ 637 h 1117"/>
                      <a:gd name="T6" fmla="*/ 1032 w 1185"/>
                      <a:gd name="T7" fmla="*/ 697 h 1117"/>
                      <a:gd name="T8" fmla="*/ 1053 w 1185"/>
                      <a:gd name="T9" fmla="*/ 752 h 1117"/>
                      <a:gd name="T10" fmla="*/ 1083 w 1185"/>
                      <a:gd name="T11" fmla="*/ 795 h 1117"/>
                      <a:gd name="T12" fmla="*/ 1114 w 1185"/>
                      <a:gd name="T13" fmla="*/ 812 h 1117"/>
                      <a:gd name="T14" fmla="*/ 1156 w 1185"/>
                      <a:gd name="T15" fmla="*/ 837 h 1117"/>
                      <a:gd name="T16" fmla="*/ 1170 w 1185"/>
                      <a:gd name="T17" fmla="*/ 850 h 1117"/>
                      <a:gd name="T18" fmla="*/ 1135 w 1185"/>
                      <a:gd name="T19" fmla="*/ 881 h 1117"/>
                      <a:gd name="T20" fmla="*/ 1010 w 1185"/>
                      <a:gd name="T21" fmla="*/ 1063 h 1117"/>
                      <a:gd name="T22" fmla="*/ 959 w 1185"/>
                      <a:gd name="T23" fmla="*/ 1117 h 1117"/>
                      <a:gd name="T24" fmla="*/ 953 w 1185"/>
                      <a:gd name="T25" fmla="*/ 1109 h 1117"/>
                      <a:gd name="T26" fmla="*/ 947 w 1185"/>
                      <a:gd name="T27" fmla="*/ 1106 h 1117"/>
                      <a:gd name="T28" fmla="*/ 928 w 1185"/>
                      <a:gd name="T29" fmla="*/ 1094 h 1117"/>
                      <a:gd name="T30" fmla="*/ 891 w 1185"/>
                      <a:gd name="T31" fmla="*/ 1038 h 1117"/>
                      <a:gd name="T32" fmla="*/ 847 w 1185"/>
                      <a:gd name="T33" fmla="*/ 914 h 1117"/>
                      <a:gd name="T34" fmla="*/ 795 w 1185"/>
                      <a:gd name="T35" fmla="*/ 745 h 1117"/>
                      <a:gd name="T36" fmla="*/ 820 w 1185"/>
                      <a:gd name="T37" fmla="*/ 639 h 1117"/>
                      <a:gd name="T38" fmla="*/ 721 w 1185"/>
                      <a:gd name="T39" fmla="*/ 641 h 1117"/>
                      <a:gd name="T40" fmla="*/ 536 w 1185"/>
                      <a:gd name="T41" fmla="*/ 656 h 1117"/>
                      <a:gd name="T42" fmla="*/ 121 w 1185"/>
                      <a:gd name="T43" fmla="*/ 700 h 1117"/>
                      <a:gd name="T44" fmla="*/ 56 w 1185"/>
                      <a:gd name="T45" fmla="*/ 712 h 1117"/>
                      <a:gd name="T46" fmla="*/ 54 w 1185"/>
                      <a:gd name="T47" fmla="*/ 702 h 1117"/>
                      <a:gd name="T48" fmla="*/ 0 w 1185"/>
                      <a:gd name="T49" fmla="*/ 629 h 1117"/>
                      <a:gd name="T50" fmla="*/ 66 w 1185"/>
                      <a:gd name="T51" fmla="*/ 505 h 1117"/>
                      <a:gd name="T52" fmla="*/ 100 w 1185"/>
                      <a:gd name="T53" fmla="*/ 508 h 1117"/>
                      <a:gd name="T54" fmla="*/ 127 w 1185"/>
                      <a:gd name="T55" fmla="*/ 503 h 1117"/>
                      <a:gd name="T56" fmla="*/ 116 w 1185"/>
                      <a:gd name="T57" fmla="*/ 493 h 1117"/>
                      <a:gd name="T58" fmla="*/ 146 w 1185"/>
                      <a:gd name="T59" fmla="*/ 426 h 1117"/>
                      <a:gd name="T60" fmla="*/ 183 w 1185"/>
                      <a:gd name="T61" fmla="*/ 384 h 1117"/>
                      <a:gd name="T62" fmla="*/ 223 w 1185"/>
                      <a:gd name="T63" fmla="*/ 376 h 1117"/>
                      <a:gd name="T64" fmla="*/ 196 w 1185"/>
                      <a:gd name="T65" fmla="*/ 236 h 1117"/>
                      <a:gd name="T66" fmla="*/ 204 w 1185"/>
                      <a:gd name="T67" fmla="*/ 105 h 1117"/>
                      <a:gd name="T68" fmla="*/ 240 w 1185"/>
                      <a:gd name="T69" fmla="*/ 17 h 1117"/>
                      <a:gd name="T70" fmla="*/ 264 w 1185"/>
                      <a:gd name="T71" fmla="*/ 5 h 1117"/>
                      <a:gd name="T72" fmla="*/ 340 w 1185"/>
                      <a:gd name="T73" fmla="*/ 17 h 1117"/>
                      <a:gd name="T74" fmla="*/ 406 w 1185"/>
                      <a:gd name="T75" fmla="*/ 11 h 1117"/>
                      <a:gd name="T76" fmla="*/ 479 w 1185"/>
                      <a:gd name="T77" fmla="*/ 5 h 1117"/>
                      <a:gd name="T78" fmla="*/ 553 w 1185"/>
                      <a:gd name="T79" fmla="*/ 5 h 1117"/>
                      <a:gd name="T80" fmla="*/ 584 w 1185"/>
                      <a:gd name="T81" fmla="*/ 9 h 1117"/>
                      <a:gd name="T82" fmla="*/ 642 w 1185"/>
                      <a:gd name="T83" fmla="*/ 32 h 1117"/>
                      <a:gd name="T84" fmla="*/ 688 w 1185"/>
                      <a:gd name="T85" fmla="*/ 51 h 1117"/>
                      <a:gd name="T86" fmla="*/ 772 w 1185"/>
                      <a:gd name="T87" fmla="*/ 140 h 1117"/>
                      <a:gd name="T88" fmla="*/ 788 w 1185"/>
                      <a:gd name="T89" fmla="*/ 157 h 1117"/>
                      <a:gd name="T90" fmla="*/ 851 w 1185"/>
                      <a:gd name="T91" fmla="*/ 432 h 1117"/>
                      <a:gd name="T92" fmla="*/ 863 w 1185"/>
                      <a:gd name="T93" fmla="*/ 468 h 1117"/>
                      <a:gd name="T94" fmla="*/ 882 w 1185"/>
                      <a:gd name="T95" fmla="*/ 499 h 11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1185" h="1117">
                        <a:moveTo>
                          <a:pt x="907" y="524"/>
                        </a:moveTo>
                        <a:lnTo>
                          <a:pt x="914" y="530"/>
                        </a:lnTo>
                        <a:lnTo>
                          <a:pt x="926" y="535"/>
                        </a:lnTo>
                        <a:lnTo>
                          <a:pt x="926" y="537"/>
                        </a:lnTo>
                        <a:lnTo>
                          <a:pt x="959" y="558"/>
                        </a:lnTo>
                        <a:lnTo>
                          <a:pt x="974" y="572"/>
                        </a:lnTo>
                        <a:lnTo>
                          <a:pt x="986" y="583"/>
                        </a:lnTo>
                        <a:lnTo>
                          <a:pt x="993" y="591"/>
                        </a:lnTo>
                        <a:lnTo>
                          <a:pt x="999" y="601"/>
                        </a:lnTo>
                        <a:lnTo>
                          <a:pt x="1003" y="608"/>
                        </a:lnTo>
                        <a:lnTo>
                          <a:pt x="1010" y="622"/>
                        </a:lnTo>
                        <a:lnTo>
                          <a:pt x="1016" y="637"/>
                        </a:lnTo>
                        <a:lnTo>
                          <a:pt x="1020" y="643"/>
                        </a:lnTo>
                        <a:lnTo>
                          <a:pt x="1024" y="662"/>
                        </a:lnTo>
                        <a:lnTo>
                          <a:pt x="1028" y="672"/>
                        </a:lnTo>
                        <a:lnTo>
                          <a:pt x="1032" y="697"/>
                        </a:lnTo>
                        <a:lnTo>
                          <a:pt x="1037" y="718"/>
                        </a:lnTo>
                        <a:lnTo>
                          <a:pt x="1041" y="722"/>
                        </a:lnTo>
                        <a:lnTo>
                          <a:pt x="1047" y="741"/>
                        </a:lnTo>
                        <a:lnTo>
                          <a:pt x="1053" y="752"/>
                        </a:lnTo>
                        <a:lnTo>
                          <a:pt x="1055" y="758"/>
                        </a:lnTo>
                        <a:lnTo>
                          <a:pt x="1060" y="766"/>
                        </a:lnTo>
                        <a:lnTo>
                          <a:pt x="1068" y="777"/>
                        </a:lnTo>
                        <a:lnTo>
                          <a:pt x="1083" y="795"/>
                        </a:lnTo>
                        <a:lnTo>
                          <a:pt x="1089" y="800"/>
                        </a:lnTo>
                        <a:lnTo>
                          <a:pt x="1103" y="808"/>
                        </a:lnTo>
                        <a:lnTo>
                          <a:pt x="1114" y="814"/>
                        </a:lnTo>
                        <a:lnTo>
                          <a:pt x="1114" y="812"/>
                        </a:lnTo>
                        <a:lnTo>
                          <a:pt x="1120" y="814"/>
                        </a:lnTo>
                        <a:lnTo>
                          <a:pt x="1118" y="818"/>
                        </a:lnTo>
                        <a:lnTo>
                          <a:pt x="1147" y="829"/>
                        </a:lnTo>
                        <a:lnTo>
                          <a:pt x="1156" y="837"/>
                        </a:lnTo>
                        <a:lnTo>
                          <a:pt x="1170" y="841"/>
                        </a:lnTo>
                        <a:lnTo>
                          <a:pt x="1179" y="843"/>
                        </a:lnTo>
                        <a:lnTo>
                          <a:pt x="1185" y="843"/>
                        </a:lnTo>
                        <a:lnTo>
                          <a:pt x="1170" y="850"/>
                        </a:lnTo>
                        <a:lnTo>
                          <a:pt x="1158" y="856"/>
                        </a:lnTo>
                        <a:lnTo>
                          <a:pt x="1156" y="856"/>
                        </a:lnTo>
                        <a:lnTo>
                          <a:pt x="1158" y="860"/>
                        </a:lnTo>
                        <a:lnTo>
                          <a:pt x="1135" y="881"/>
                        </a:lnTo>
                        <a:lnTo>
                          <a:pt x="1131" y="879"/>
                        </a:lnTo>
                        <a:lnTo>
                          <a:pt x="1070" y="960"/>
                        </a:lnTo>
                        <a:lnTo>
                          <a:pt x="1070" y="962"/>
                        </a:lnTo>
                        <a:lnTo>
                          <a:pt x="1010" y="1063"/>
                        </a:lnTo>
                        <a:lnTo>
                          <a:pt x="1003" y="1075"/>
                        </a:lnTo>
                        <a:lnTo>
                          <a:pt x="984" y="1096"/>
                        </a:lnTo>
                        <a:lnTo>
                          <a:pt x="978" y="1102"/>
                        </a:lnTo>
                        <a:lnTo>
                          <a:pt x="959" y="1117"/>
                        </a:lnTo>
                        <a:lnTo>
                          <a:pt x="957" y="1115"/>
                        </a:lnTo>
                        <a:lnTo>
                          <a:pt x="955" y="1113"/>
                        </a:lnTo>
                        <a:lnTo>
                          <a:pt x="953" y="1111"/>
                        </a:lnTo>
                        <a:lnTo>
                          <a:pt x="953" y="1109"/>
                        </a:lnTo>
                        <a:lnTo>
                          <a:pt x="951" y="1111"/>
                        </a:lnTo>
                        <a:lnTo>
                          <a:pt x="947" y="1107"/>
                        </a:lnTo>
                        <a:lnTo>
                          <a:pt x="949" y="1107"/>
                        </a:lnTo>
                        <a:lnTo>
                          <a:pt x="947" y="1106"/>
                        </a:lnTo>
                        <a:lnTo>
                          <a:pt x="941" y="1102"/>
                        </a:lnTo>
                        <a:lnTo>
                          <a:pt x="938" y="1098"/>
                        </a:lnTo>
                        <a:lnTo>
                          <a:pt x="936" y="1100"/>
                        </a:lnTo>
                        <a:lnTo>
                          <a:pt x="928" y="1094"/>
                        </a:lnTo>
                        <a:lnTo>
                          <a:pt x="920" y="1086"/>
                        </a:lnTo>
                        <a:lnTo>
                          <a:pt x="914" y="1079"/>
                        </a:lnTo>
                        <a:lnTo>
                          <a:pt x="899" y="1056"/>
                        </a:lnTo>
                        <a:lnTo>
                          <a:pt x="891" y="1038"/>
                        </a:lnTo>
                        <a:lnTo>
                          <a:pt x="884" y="1019"/>
                        </a:lnTo>
                        <a:lnTo>
                          <a:pt x="880" y="992"/>
                        </a:lnTo>
                        <a:lnTo>
                          <a:pt x="866" y="929"/>
                        </a:lnTo>
                        <a:lnTo>
                          <a:pt x="847" y="914"/>
                        </a:lnTo>
                        <a:lnTo>
                          <a:pt x="845" y="912"/>
                        </a:lnTo>
                        <a:lnTo>
                          <a:pt x="782" y="862"/>
                        </a:lnTo>
                        <a:lnTo>
                          <a:pt x="845" y="783"/>
                        </a:lnTo>
                        <a:lnTo>
                          <a:pt x="795" y="745"/>
                        </a:lnTo>
                        <a:lnTo>
                          <a:pt x="817" y="716"/>
                        </a:lnTo>
                        <a:lnTo>
                          <a:pt x="811" y="710"/>
                        </a:lnTo>
                        <a:lnTo>
                          <a:pt x="849" y="660"/>
                        </a:lnTo>
                        <a:lnTo>
                          <a:pt x="820" y="639"/>
                        </a:lnTo>
                        <a:lnTo>
                          <a:pt x="822" y="635"/>
                        </a:lnTo>
                        <a:lnTo>
                          <a:pt x="828" y="629"/>
                        </a:lnTo>
                        <a:lnTo>
                          <a:pt x="820" y="631"/>
                        </a:lnTo>
                        <a:lnTo>
                          <a:pt x="721" y="641"/>
                        </a:lnTo>
                        <a:lnTo>
                          <a:pt x="632" y="649"/>
                        </a:lnTo>
                        <a:lnTo>
                          <a:pt x="580" y="652"/>
                        </a:lnTo>
                        <a:lnTo>
                          <a:pt x="542" y="656"/>
                        </a:lnTo>
                        <a:lnTo>
                          <a:pt x="536" y="656"/>
                        </a:lnTo>
                        <a:lnTo>
                          <a:pt x="354" y="675"/>
                        </a:lnTo>
                        <a:lnTo>
                          <a:pt x="344" y="675"/>
                        </a:lnTo>
                        <a:lnTo>
                          <a:pt x="254" y="685"/>
                        </a:lnTo>
                        <a:lnTo>
                          <a:pt x="121" y="700"/>
                        </a:lnTo>
                        <a:lnTo>
                          <a:pt x="104" y="704"/>
                        </a:lnTo>
                        <a:lnTo>
                          <a:pt x="96" y="708"/>
                        </a:lnTo>
                        <a:lnTo>
                          <a:pt x="54" y="714"/>
                        </a:lnTo>
                        <a:lnTo>
                          <a:pt x="56" y="712"/>
                        </a:lnTo>
                        <a:lnTo>
                          <a:pt x="56" y="710"/>
                        </a:lnTo>
                        <a:lnTo>
                          <a:pt x="58" y="706"/>
                        </a:lnTo>
                        <a:lnTo>
                          <a:pt x="58" y="702"/>
                        </a:lnTo>
                        <a:lnTo>
                          <a:pt x="54" y="702"/>
                        </a:lnTo>
                        <a:lnTo>
                          <a:pt x="47" y="702"/>
                        </a:lnTo>
                        <a:lnTo>
                          <a:pt x="18" y="693"/>
                        </a:lnTo>
                        <a:lnTo>
                          <a:pt x="10" y="651"/>
                        </a:lnTo>
                        <a:lnTo>
                          <a:pt x="0" y="629"/>
                        </a:lnTo>
                        <a:lnTo>
                          <a:pt x="29" y="568"/>
                        </a:lnTo>
                        <a:lnTo>
                          <a:pt x="41" y="526"/>
                        </a:lnTo>
                        <a:lnTo>
                          <a:pt x="56" y="501"/>
                        </a:lnTo>
                        <a:lnTo>
                          <a:pt x="66" y="505"/>
                        </a:lnTo>
                        <a:lnTo>
                          <a:pt x="77" y="508"/>
                        </a:lnTo>
                        <a:lnTo>
                          <a:pt x="81" y="510"/>
                        </a:lnTo>
                        <a:lnTo>
                          <a:pt x="95" y="510"/>
                        </a:lnTo>
                        <a:lnTo>
                          <a:pt x="100" y="508"/>
                        </a:lnTo>
                        <a:lnTo>
                          <a:pt x="106" y="503"/>
                        </a:lnTo>
                        <a:lnTo>
                          <a:pt x="112" y="503"/>
                        </a:lnTo>
                        <a:lnTo>
                          <a:pt x="125" y="508"/>
                        </a:lnTo>
                        <a:lnTo>
                          <a:pt x="127" y="503"/>
                        </a:lnTo>
                        <a:lnTo>
                          <a:pt x="125" y="501"/>
                        </a:lnTo>
                        <a:lnTo>
                          <a:pt x="121" y="499"/>
                        </a:lnTo>
                        <a:lnTo>
                          <a:pt x="114" y="497"/>
                        </a:lnTo>
                        <a:lnTo>
                          <a:pt x="116" y="493"/>
                        </a:lnTo>
                        <a:lnTo>
                          <a:pt x="129" y="462"/>
                        </a:lnTo>
                        <a:lnTo>
                          <a:pt x="135" y="445"/>
                        </a:lnTo>
                        <a:lnTo>
                          <a:pt x="141" y="434"/>
                        </a:lnTo>
                        <a:lnTo>
                          <a:pt x="146" y="426"/>
                        </a:lnTo>
                        <a:lnTo>
                          <a:pt x="154" y="418"/>
                        </a:lnTo>
                        <a:lnTo>
                          <a:pt x="168" y="397"/>
                        </a:lnTo>
                        <a:lnTo>
                          <a:pt x="177" y="382"/>
                        </a:lnTo>
                        <a:lnTo>
                          <a:pt x="183" y="384"/>
                        </a:lnTo>
                        <a:lnTo>
                          <a:pt x="194" y="364"/>
                        </a:lnTo>
                        <a:lnTo>
                          <a:pt x="198" y="364"/>
                        </a:lnTo>
                        <a:lnTo>
                          <a:pt x="200" y="378"/>
                        </a:lnTo>
                        <a:lnTo>
                          <a:pt x="223" y="376"/>
                        </a:lnTo>
                        <a:lnTo>
                          <a:pt x="210" y="355"/>
                        </a:lnTo>
                        <a:lnTo>
                          <a:pt x="208" y="347"/>
                        </a:lnTo>
                        <a:lnTo>
                          <a:pt x="202" y="301"/>
                        </a:lnTo>
                        <a:lnTo>
                          <a:pt x="196" y="236"/>
                        </a:lnTo>
                        <a:lnTo>
                          <a:pt x="194" y="161"/>
                        </a:lnTo>
                        <a:lnTo>
                          <a:pt x="194" y="142"/>
                        </a:lnTo>
                        <a:lnTo>
                          <a:pt x="198" y="126"/>
                        </a:lnTo>
                        <a:lnTo>
                          <a:pt x="204" y="105"/>
                        </a:lnTo>
                        <a:lnTo>
                          <a:pt x="214" y="84"/>
                        </a:lnTo>
                        <a:lnTo>
                          <a:pt x="229" y="46"/>
                        </a:lnTo>
                        <a:lnTo>
                          <a:pt x="239" y="21"/>
                        </a:lnTo>
                        <a:lnTo>
                          <a:pt x="240" y="17"/>
                        </a:lnTo>
                        <a:lnTo>
                          <a:pt x="237" y="15"/>
                        </a:lnTo>
                        <a:lnTo>
                          <a:pt x="244" y="0"/>
                        </a:lnTo>
                        <a:lnTo>
                          <a:pt x="254" y="2"/>
                        </a:lnTo>
                        <a:lnTo>
                          <a:pt x="264" y="5"/>
                        </a:lnTo>
                        <a:lnTo>
                          <a:pt x="292" y="11"/>
                        </a:lnTo>
                        <a:lnTo>
                          <a:pt x="312" y="11"/>
                        </a:lnTo>
                        <a:lnTo>
                          <a:pt x="315" y="11"/>
                        </a:lnTo>
                        <a:lnTo>
                          <a:pt x="340" y="17"/>
                        </a:lnTo>
                        <a:lnTo>
                          <a:pt x="354" y="15"/>
                        </a:lnTo>
                        <a:lnTo>
                          <a:pt x="356" y="13"/>
                        </a:lnTo>
                        <a:lnTo>
                          <a:pt x="358" y="5"/>
                        </a:lnTo>
                        <a:lnTo>
                          <a:pt x="406" y="11"/>
                        </a:lnTo>
                        <a:lnTo>
                          <a:pt x="409" y="11"/>
                        </a:lnTo>
                        <a:lnTo>
                          <a:pt x="411" y="13"/>
                        </a:lnTo>
                        <a:lnTo>
                          <a:pt x="463" y="5"/>
                        </a:lnTo>
                        <a:lnTo>
                          <a:pt x="479" y="5"/>
                        </a:lnTo>
                        <a:lnTo>
                          <a:pt x="505" y="3"/>
                        </a:lnTo>
                        <a:lnTo>
                          <a:pt x="530" y="3"/>
                        </a:lnTo>
                        <a:lnTo>
                          <a:pt x="546" y="5"/>
                        </a:lnTo>
                        <a:lnTo>
                          <a:pt x="553" y="5"/>
                        </a:lnTo>
                        <a:lnTo>
                          <a:pt x="569" y="11"/>
                        </a:lnTo>
                        <a:lnTo>
                          <a:pt x="573" y="3"/>
                        </a:lnTo>
                        <a:lnTo>
                          <a:pt x="575" y="7"/>
                        </a:lnTo>
                        <a:lnTo>
                          <a:pt x="584" y="9"/>
                        </a:lnTo>
                        <a:lnTo>
                          <a:pt x="590" y="11"/>
                        </a:lnTo>
                        <a:lnTo>
                          <a:pt x="630" y="30"/>
                        </a:lnTo>
                        <a:lnTo>
                          <a:pt x="640" y="32"/>
                        </a:lnTo>
                        <a:lnTo>
                          <a:pt x="642" y="32"/>
                        </a:lnTo>
                        <a:lnTo>
                          <a:pt x="659" y="40"/>
                        </a:lnTo>
                        <a:lnTo>
                          <a:pt x="682" y="51"/>
                        </a:lnTo>
                        <a:lnTo>
                          <a:pt x="684" y="50"/>
                        </a:lnTo>
                        <a:lnTo>
                          <a:pt x="688" y="51"/>
                        </a:lnTo>
                        <a:lnTo>
                          <a:pt x="692" y="53"/>
                        </a:lnTo>
                        <a:lnTo>
                          <a:pt x="728" y="90"/>
                        </a:lnTo>
                        <a:lnTo>
                          <a:pt x="759" y="121"/>
                        </a:lnTo>
                        <a:lnTo>
                          <a:pt x="772" y="140"/>
                        </a:lnTo>
                        <a:lnTo>
                          <a:pt x="778" y="149"/>
                        </a:lnTo>
                        <a:lnTo>
                          <a:pt x="782" y="147"/>
                        </a:lnTo>
                        <a:lnTo>
                          <a:pt x="786" y="157"/>
                        </a:lnTo>
                        <a:lnTo>
                          <a:pt x="788" y="157"/>
                        </a:lnTo>
                        <a:lnTo>
                          <a:pt x="799" y="180"/>
                        </a:lnTo>
                        <a:lnTo>
                          <a:pt x="824" y="305"/>
                        </a:lnTo>
                        <a:lnTo>
                          <a:pt x="826" y="311"/>
                        </a:lnTo>
                        <a:lnTo>
                          <a:pt x="851" y="432"/>
                        </a:lnTo>
                        <a:lnTo>
                          <a:pt x="853" y="441"/>
                        </a:lnTo>
                        <a:lnTo>
                          <a:pt x="857" y="453"/>
                        </a:lnTo>
                        <a:lnTo>
                          <a:pt x="859" y="460"/>
                        </a:lnTo>
                        <a:lnTo>
                          <a:pt x="863" y="468"/>
                        </a:lnTo>
                        <a:lnTo>
                          <a:pt x="868" y="478"/>
                        </a:lnTo>
                        <a:lnTo>
                          <a:pt x="872" y="485"/>
                        </a:lnTo>
                        <a:lnTo>
                          <a:pt x="876" y="491"/>
                        </a:lnTo>
                        <a:lnTo>
                          <a:pt x="882" y="499"/>
                        </a:lnTo>
                        <a:lnTo>
                          <a:pt x="888" y="505"/>
                        </a:lnTo>
                        <a:lnTo>
                          <a:pt x="899" y="516"/>
                        </a:lnTo>
                        <a:lnTo>
                          <a:pt x="907" y="524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60000"/>
                      <a:lumOff val="4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5" name="Freeform 10"/>
                  <p:cNvSpPr>
                    <a:spLocks/>
                  </p:cNvSpPr>
                  <p:nvPr/>
                </p:nvSpPr>
                <p:spPr bwMode="auto">
                  <a:xfrm>
                    <a:off x="3686175" y="2070100"/>
                    <a:ext cx="903288" cy="1222375"/>
                  </a:xfrm>
                  <a:custGeom>
                    <a:avLst/>
                    <a:gdLst>
                      <a:gd name="T0" fmla="*/ 645 w 712"/>
                      <a:gd name="T1" fmla="*/ 729 h 962"/>
                      <a:gd name="T2" fmla="*/ 639 w 712"/>
                      <a:gd name="T3" fmla="*/ 798 h 962"/>
                      <a:gd name="T4" fmla="*/ 635 w 712"/>
                      <a:gd name="T5" fmla="*/ 835 h 962"/>
                      <a:gd name="T6" fmla="*/ 641 w 712"/>
                      <a:gd name="T7" fmla="*/ 854 h 962"/>
                      <a:gd name="T8" fmla="*/ 637 w 712"/>
                      <a:gd name="T9" fmla="*/ 871 h 962"/>
                      <a:gd name="T10" fmla="*/ 630 w 712"/>
                      <a:gd name="T11" fmla="*/ 892 h 962"/>
                      <a:gd name="T12" fmla="*/ 605 w 712"/>
                      <a:gd name="T13" fmla="*/ 910 h 962"/>
                      <a:gd name="T14" fmla="*/ 491 w 712"/>
                      <a:gd name="T15" fmla="*/ 962 h 962"/>
                      <a:gd name="T16" fmla="*/ 430 w 712"/>
                      <a:gd name="T17" fmla="*/ 937 h 962"/>
                      <a:gd name="T18" fmla="*/ 415 w 712"/>
                      <a:gd name="T19" fmla="*/ 927 h 962"/>
                      <a:gd name="T20" fmla="*/ 372 w 712"/>
                      <a:gd name="T21" fmla="*/ 885 h 962"/>
                      <a:gd name="T22" fmla="*/ 353 w 712"/>
                      <a:gd name="T23" fmla="*/ 841 h 962"/>
                      <a:gd name="T24" fmla="*/ 336 w 712"/>
                      <a:gd name="T25" fmla="*/ 781 h 962"/>
                      <a:gd name="T26" fmla="*/ 315 w 712"/>
                      <a:gd name="T27" fmla="*/ 727 h 962"/>
                      <a:gd name="T28" fmla="*/ 286 w 712"/>
                      <a:gd name="T29" fmla="*/ 691 h 962"/>
                      <a:gd name="T30" fmla="*/ 226 w 712"/>
                      <a:gd name="T31" fmla="*/ 649 h 962"/>
                      <a:gd name="T32" fmla="*/ 194 w 712"/>
                      <a:gd name="T33" fmla="*/ 618 h 962"/>
                      <a:gd name="T34" fmla="*/ 175 w 712"/>
                      <a:gd name="T35" fmla="*/ 587 h 962"/>
                      <a:gd name="T36" fmla="*/ 163 w 712"/>
                      <a:gd name="T37" fmla="*/ 551 h 962"/>
                      <a:gd name="T38" fmla="*/ 100 w 712"/>
                      <a:gd name="T39" fmla="*/ 276 h 962"/>
                      <a:gd name="T40" fmla="*/ 84 w 712"/>
                      <a:gd name="T41" fmla="*/ 259 h 962"/>
                      <a:gd name="T42" fmla="*/ 21 w 712"/>
                      <a:gd name="T43" fmla="*/ 178 h 962"/>
                      <a:gd name="T44" fmla="*/ 19 w 712"/>
                      <a:gd name="T45" fmla="*/ 147 h 962"/>
                      <a:gd name="T46" fmla="*/ 13 w 712"/>
                      <a:gd name="T47" fmla="*/ 105 h 962"/>
                      <a:gd name="T48" fmla="*/ 6 w 712"/>
                      <a:gd name="T49" fmla="*/ 76 h 962"/>
                      <a:gd name="T50" fmla="*/ 23 w 712"/>
                      <a:gd name="T51" fmla="*/ 73 h 962"/>
                      <a:gd name="T52" fmla="*/ 102 w 712"/>
                      <a:gd name="T53" fmla="*/ 96 h 962"/>
                      <a:gd name="T54" fmla="*/ 240 w 712"/>
                      <a:gd name="T55" fmla="*/ 90 h 962"/>
                      <a:gd name="T56" fmla="*/ 290 w 712"/>
                      <a:gd name="T57" fmla="*/ 69 h 962"/>
                      <a:gd name="T58" fmla="*/ 321 w 712"/>
                      <a:gd name="T59" fmla="*/ 53 h 962"/>
                      <a:gd name="T60" fmla="*/ 388 w 712"/>
                      <a:gd name="T61" fmla="*/ 42 h 962"/>
                      <a:gd name="T62" fmla="*/ 432 w 712"/>
                      <a:gd name="T63" fmla="*/ 40 h 962"/>
                      <a:gd name="T64" fmla="*/ 516 w 712"/>
                      <a:gd name="T65" fmla="*/ 44 h 962"/>
                      <a:gd name="T66" fmla="*/ 566 w 712"/>
                      <a:gd name="T67" fmla="*/ 9 h 962"/>
                      <a:gd name="T68" fmla="*/ 597 w 712"/>
                      <a:gd name="T69" fmla="*/ 0 h 962"/>
                      <a:gd name="T70" fmla="*/ 624 w 712"/>
                      <a:gd name="T71" fmla="*/ 5 h 962"/>
                      <a:gd name="T72" fmla="*/ 651 w 712"/>
                      <a:gd name="T73" fmla="*/ 19 h 962"/>
                      <a:gd name="T74" fmla="*/ 697 w 712"/>
                      <a:gd name="T75" fmla="*/ 38 h 962"/>
                      <a:gd name="T76" fmla="*/ 672 w 712"/>
                      <a:gd name="T77" fmla="*/ 42 h 962"/>
                      <a:gd name="T78" fmla="*/ 680 w 712"/>
                      <a:gd name="T79" fmla="*/ 73 h 962"/>
                      <a:gd name="T80" fmla="*/ 659 w 712"/>
                      <a:gd name="T81" fmla="*/ 122 h 962"/>
                      <a:gd name="T82" fmla="*/ 645 w 712"/>
                      <a:gd name="T83" fmla="*/ 126 h 962"/>
                      <a:gd name="T84" fmla="*/ 639 w 712"/>
                      <a:gd name="T85" fmla="*/ 184 h 962"/>
                      <a:gd name="T86" fmla="*/ 676 w 712"/>
                      <a:gd name="T87" fmla="*/ 357 h 962"/>
                      <a:gd name="T88" fmla="*/ 687 w 712"/>
                      <a:gd name="T89" fmla="*/ 395 h 962"/>
                      <a:gd name="T90" fmla="*/ 689 w 712"/>
                      <a:gd name="T91" fmla="*/ 414 h 962"/>
                      <a:gd name="T92" fmla="*/ 699 w 712"/>
                      <a:gd name="T93" fmla="*/ 443 h 962"/>
                      <a:gd name="T94" fmla="*/ 707 w 712"/>
                      <a:gd name="T95" fmla="*/ 478 h 962"/>
                      <a:gd name="T96" fmla="*/ 712 w 712"/>
                      <a:gd name="T97" fmla="*/ 518 h 962"/>
                      <a:gd name="T98" fmla="*/ 712 w 712"/>
                      <a:gd name="T99" fmla="*/ 547 h 962"/>
                      <a:gd name="T100" fmla="*/ 708 w 712"/>
                      <a:gd name="T101" fmla="*/ 574 h 962"/>
                      <a:gd name="T102" fmla="*/ 695 w 712"/>
                      <a:gd name="T103" fmla="*/ 610 h 962"/>
                      <a:gd name="T104" fmla="*/ 660 w 712"/>
                      <a:gd name="T105" fmla="*/ 685 h 962"/>
                      <a:gd name="T106" fmla="*/ 641 w 712"/>
                      <a:gd name="T107" fmla="*/ 720 h 9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712" h="962">
                        <a:moveTo>
                          <a:pt x="641" y="720"/>
                        </a:moveTo>
                        <a:lnTo>
                          <a:pt x="647" y="720"/>
                        </a:lnTo>
                        <a:lnTo>
                          <a:pt x="649" y="720"/>
                        </a:lnTo>
                        <a:lnTo>
                          <a:pt x="645" y="729"/>
                        </a:lnTo>
                        <a:lnTo>
                          <a:pt x="643" y="743"/>
                        </a:lnTo>
                        <a:lnTo>
                          <a:pt x="641" y="764"/>
                        </a:lnTo>
                        <a:lnTo>
                          <a:pt x="639" y="791"/>
                        </a:lnTo>
                        <a:lnTo>
                          <a:pt x="639" y="798"/>
                        </a:lnTo>
                        <a:lnTo>
                          <a:pt x="632" y="816"/>
                        </a:lnTo>
                        <a:lnTo>
                          <a:pt x="632" y="819"/>
                        </a:lnTo>
                        <a:lnTo>
                          <a:pt x="632" y="827"/>
                        </a:lnTo>
                        <a:lnTo>
                          <a:pt x="635" y="835"/>
                        </a:lnTo>
                        <a:lnTo>
                          <a:pt x="635" y="837"/>
                        </a:lnTo>
                        <a:lnTo>
                          <a:pt x="637" y="842"/>
                        </a:lnTo>
                        <a:lnTo>
                          <a:pt x="639" y="848"/>
                        </a:lnTo>
                        <a:lnTo>
                          <a:pt x="641" y="854"/>
                        </a:lnTo>
                        <a:lnTo>
                          <a:pt x="643" y="860"/>
                        </a:lnTo>
                        <a:lnTo>
                          <a:pt x="643" y="864"/>
                        </a:lnTo>
                        <a:lnTo>
                          <a:pt x="639" y="864"/>
                        </a:lnTo>
                        <a:lnTo>
                          <a:pt x="637" y="871"/>
                        </a:lnTo>
                        <a:lnTo>
                          <a:pt x="635" y="877"/>
                        </a:lnTo>
                        <a:lnTo>
                          <a:pt x="635" y="881"/>
                        </a:lnTo>
                        <a:lnTo>
                          <a:pt x="634" y="885"/>
                        </a:lnTo>
                        <a:lnTo>
                          <a:pt x="630" y="892"/>
                        </a:lnTo>
                        <a:lnTo>
                          <a:pt x="630" y="896"/>
                        </a:lnTo>
                        <a:lnTo>
                          <a:pt x="626" y="900"/>
                        </a:lnTo>
                        <a:lnTo>
                          <a:pt x="620" y="902"/>
                        </a:lnTo>
                        <a:lnTo>
                          <a:pt x="605" y="910"/>
                        </a:lnTo>
                        <a:lnTo>
                          <a:pt x="587" y="917"/>
                        </a:lnTo>
                        <a:lnTo>
                          <a:pt x="511" y="956"/>
                        </a:lnTo>
                        <a:lnTo>
                          <a:pt x="499" y="958"/>
                        </a:lnTo>
                        <a:lnTo>
                          <a:pt x="491" y="962"/>
                        </a:lnTo>
                        <a:lnTo>
                          <a:pt x="482" y="960"/>
                        </a:lnTo>
                        <a:lnTo>
                          <a:pt x="468" y="956"/>
                        </a:lnTo>
                        <a:lnTo>
                          <a:pt x="459" y="948"/>
                        </a:lnTo>
                        <a:lnTo>
                          <a:pt x="430" y="937"/>
                        </a:lnTo>
                        <a:lnTo>
                          <a:pt x="432" y="933"/>
                        </a:lnTo>
                        <a:lnTo>
                          <a:pt x="426" y="931"/>
                        </a:lnTo>
                        <a:lnTo>
                          <a:pt x="426" y="933"/>
                        </a:lnTo>
                        <a:lnTo>
                          <a:pt x="415" y="927"/>
                        </a:lnTo>
                        <a:lnTo>
                          <a:pt x="401" y="919"/>
                        </a:lnTo>
                        <a:lnTo>
                          <a:pt x="395" y="914"/>
                        </a:lnTo>
                        <a:lnTo>
                          <a:pt x="380" y="896"/>
                        </a:lnTo>
                        <a:lnTo>
                          <a:pt x="372" y="885"/>
                        </a:lnTo>
                        <a:lnTo>
                          <a:pt x="367" y="877"/>
                        </a:lnTo>
                        <a:lnTo>
                          <a:pt x="365" y="871"/>
                        </a:lnTo>
                        <a:lnTo>
                          <a:pt x="359" y="860"/>
                        </a:lnTo>
                        <a:lnTo>
                          <a:pt x="353" y="841"/>
                        </a:lnTo>
                        <a:lnTo>
                          <a:pt x="349" y="837"/>
                        </a:lnTo>
                        <a:lnTo>
                          <a:pt x="344" y="816"/>
                        </a:lnTo>
                        <a:lnTo>
                          <a:pt x="340" y="791"/>
                        </a:lnTo>
                        <a:lnTo>
                          <a:pt x="336" y="781"/>
                        </a:lnTo>
                        <a:lnTo>
                          <a:pt x="332" y="762"/>
                        </a:lnTo>
                        <a:lnTo>
                          <a:pt x="328" y="756"/>
                        </a:lnTo>
                        <a:lnTo>
                          <a:pt x="322" y="741"/>
                        </a:lnTo>
                        <a:lnTo>
                          <a:pt x="315" y="727"/>
                        </a:lnTo>
                        <a:lnTo>
                          <a:pt x="311" y="720"/>
                        </a:lnTo>
                        <a:lnTo>
                          <a:pt x="305" y="710"/>
                        </a:lnTo>
                        <a:lnTo>
                          <a:pt x="298" y="702"/>
                        </a:lnTo>
                        <a:lnTo>
                          <a:pt x="286" y="691"/>
                        </a:lnTo>
                        <a:lnTo>
                          <a:pt x="271" y="677"/>
                        </a:lnTo>
                        <a:lnTo>
                          <a:pt x="238" y="656"/>
                        </a:lnTo>
                        <a:lnTo>
                          <a:pt x="238" y="654"/>
                        </a:lnTo>
                        <a:lnTo>
                          <a:pt x="226" y="649"/>
                        </a:lnTo>
                        <a:lnTo>
                          <a:pt x="219" y="643"/>
                        </a:lnTo>
                        <a:lnTo>
                          <a:pt x="211" y="635"/>
                        </a:lnTo>
                        <a:lnTo>
                          <a:pt x="200" y="624"/>
                        </a:lnTo>
                        <a:lnTo>
                          <a:pt x="194" y="618"/>
                        </a:lnTo>
                        <a:lnTo>
                          <a:pt x="188" y="610"/>
                        </a:lnTo>
                        <a:lnTo>
                          <a:pt x="184" y="604"/>
                        </a:lnTo>
                        <a:lnTo>
                          <a:pt x="180" y="597"/>
                        </a:lnTo>
                        <a:lnTo>
                          <a:pt x="175" y="587"/>
                        </a:lnTo>
                        <a:lnTo>
                          <a:pt x="171" y="579"/>
                        </a:lnTo>
                        <a:lnTo>
                          <a:pt x="169" y="572"/>
                        </a:lnTo>
                        <a:lnTo>
                          <a:pt x="165" y="560"/>
                        </a:lnTo>
                        <a:lnTo>
                          <a:pt x="163" y="551"/>
                        </a:lnTo>
                        <a:lnTo>
                          <a:pt x="138" y="430"/>
                        </a:lnTo>
                        <a:lnTo>
                          <a:pt x="136" y="424"/>
                        </a:lnTo>
                        <a:lnTo>
                          <a:pt x="111" y="299"/>
                        </a:lnTo>
                        <a:lnTo>
                          <a:pt x="100" y="276"/>
                        </a:lnTo>
                        <a:lnTo>
                          <a:pt x="98" y="276"/>
                        </a:lnTo>
                        <a:lnTo>
                          <a:pt x="94" y="266"/>
                        </a:lnTo>
                        <a:lnTo>
                          <a:pt x="90" y="268"/>
                        </a:lnTo>
                        <a:lnTo>
                          <a:pt x="84" y="259"/>
                        </a:lnTo>
                        <a:lnTo>
                          <a:pt x="71" y="240"/>
                        </a:lnTo>
                        <a:lnTo>
                          <a:pt x="40" y="209"/>
                        </a:lnTo>
                        <a:lnTo>
                          <a:pt x="4" y="172"/>
                        </a:lnTo>
                        <a:lnTo>
                          <a:pt x="21" y="178"/>
                        </a:lnTo>
                        <a:lnTo>
                          <a:pt x="23" y="169"/>
                        </a:lnTo>
                        <a:lnTo>
                          <a:pt x="23" y="167"/>
                        </a:lnTo>
                        <a:lnTo>
                          <a:pt x="23" y="157"/>
                        </a:lnTo>
                        <a:lnTo>
                          <a:pt x="19" y="147"/>
                        </a:lnTo>
                        <a:lnTo>
                          <a:pt x="17" y="140"/>
                        </a:lnTo>
                        <a:lnTo>
                          <a:pt x="15" y="130"/>
                        </a:lnTo>
                        <a:lnTo>
                          <a:pt x="15" y="115"/>
                        </a:lnTo>
                        <a:lnTo>
                          <a:pt x="13" y="105"/>
                        </a:lnTo>
                        <a:lnTo>
                          <a:pt x="13" y="90"/>
                        </a:lnTo>
                        <a:lnTo>
                          <a:pt x="11" y="84"/>
                        </a:lnTo>
                        <a:lnTo>
                          <a:pt x="9" y="80"/>
                        </a:lnTo>
                        <a:lnTo>
                          <a:pt x="6" y="76"/>
                        </a:lnTo>
                        <a:lnTo>
                          <a:pt x="0" y="76"/>
                        </a:lnTo>
                        <a:lnTo>
                          <a:pt x="6" y="57"/>
                        </a:lnTo>
                        <a:lnTo>
                          <a:pt x="11" y="63"/>
                        </a:lnTo>
                        <a:lnTo>
                          <a:pt x="23" y="73"/>
                        </a:lnTo>
                        <a:lnTo>
                          <a:pt x="33" y="80"/>
                        </a:lnTo>
                        <a:lnTo>
                          <a:pt x="52" y="90"/>
                        </a:lnTo>
                        <a:lnTo>
                          <a:pt x="67" y="94"/>
                        </a:lnTo>
                        <a:lnTo>
                          <a:pt x="102" y="96"/>
                        </a:lnTo>
                        <a:lnTo>
                          <a:pt x="146" y="96"/>
                        </a:lnTo>
                        <a:lnTo>
                          <a:pt x="154" y="96"/>
                        </a:lnTo>
                        <a:lnTo>
                          <a:pt x="161" y="96"/>
                        </a:lnTo>
                        <a:lnTo>
                          <a:pt x="240" y="90"/>
                        </a:lnTo>
                        <a:lnTo>
                          <a:pt x="251" y="86"/>
                        </a:lnTo>
                        <a:lnTo>
                          <a:pt x="261" y="84"/>
                        </a:lnTo>
                        <a:lnTo>
                          <a:pt x="276" y="76"/>
                        </a:lnTo>
                        <a:lnTo>
                          <a:pt x="290" y="69"/>
                        </a:lnTo>
                        <a:lnTo>
                          <a:pt x="301" y="63"/>
                        </a:lnTo>
                        <a:lnTo>
                          <a:pt x="307" y="59"/>
                        </a:lnTo>
                        <a:lnTo>
                          <a:pt x="311" y="55"/>
                        </a:lnTo>
                        <a:lnTo>
                          <a:pt x="321" y="53"/>
                        </a:lnTo>
                        <a:lnTo>
                          <a:pt x="332" y="49"/>
                        </a:lnTo>
                        <a:lnTo>
                          <a:pt x="349" y="48"/>
                        </a:lnTo>
                        <a:lnTo>
                          <a:pt x="369" y="44"/>
                        </a:lnTo>
                        <a:lnTo>
                          <a:pt x="388" y="42"/>
                        </a:lnTo>
                        <a:lnTo>
                          <a:pt x="395" y="42"/>
                        </a:lnTo>
                        <a:lnTo>
                          <a:pt x="405" y="42"/>
                        </a:lnTo>
                        <a:lnTo>
                          <a:pt x="411" y="42"/>
                        </a:lnTo>
                        <a:lnTo>
                          <a:pt x="432" y="40"/>
                        </a:lnTo>
                        <a:lnTo>
                          <a:pt x="463" y="44"/>
                        </a:lnTo>
                        <a:lnTo>
                          <a:pt x="497" y="46"/>
                        </a:lnTo>
                        <a:lnTo>
                          <a:pt x="505" y="46"/>
                        </a:lnTo>
                        <a:lnTo>
                          <a:pt x="516" y="44"/>
                        </a:lnTo>
                        <a:lnTo>
                          <a:pt x="526" y="40"/>
                        </a:lnTo>
                        <a:lnTo>
                          <a:pt x="539" y="32"/>
                        </a:lnTo>
                        <a:lnTo>
                          <a:pt x="553" y="21"/>
                        </a:lnTo>
                        <a:lnTo>
                          <a:pt x="566" y="9"/>
                        </a:lnTo>
                        <a:lnTo>
                          <a:pt x="572" y="7"/>
                        </a:lnTo>
                        <a:lnTo>
                          <a:pt x="580" y="3"/>
                        </a:lnTo>
                        <a:lnTo>
                          <a:pt x="586" y="1"/>
                        </a:lnTo>
                        <a:lnTo>
                          <a:pt x="597" y="0"/>
                        </a:lnTo>
                        <a:lnTo>
                          <a:pt x="599" y="0"/>
                        </a:lnTo>
                        <a:lnTo>
                          <a:pt x="607" y="1"/>
                        </a:lnTo>
                        <a:lnTo>
                          <a:pt x="612" y="3"/>
                        </a:lnTo>
                        <a:lnTo>
                          <a:pt x="624" y="5"/>
                        </a:lnTo>
                        <a:lnTo>
                          <a:pt x="628" y="7"/>
                        </a:lnTo>
                        <a:lnTo>
                          <a:pt x="634" y="15"/>
                        </a:lnTo>
                        <a:lnTo>
                          <a:pt x="641" y="17"/>
                        </a:lnTo>
                        <a:lnTo>
                          <a:pt x="651" y="19"/>
                        </a:lnTo>
                        <a:lnTo>
                          <a:pt x="670" y="30"/>
                        </a:lnTo>
                        <a:lnTo>
                          <a:pt x="676" y="34"/>
                        </a:lnTo>
                        <a:lnTo>
                          <a:pt x="687" y="38"/>
                        </a:lnTo>
                        <a:lnTo>
                          <a:pt x="697" y="38"/>
                        </a:lnTo>
                        <a:lnTo>
                          <a:pt x="701" y="38"/>
                        </a:lnTo>
                        <a:lnTo>
                          <a:pt x="701" y="42"/>
                        </a:lnTo>
                        <a:lnTo>
                          <a:pt x="697" y="42"/>
                        </a:lnTo>
                        <a:lnTo>
                          <a:pt x="672" y="42"/>
                        </a:lnTo>
                        <a:lnTo>
                          <a:pt x="668" y="55"/>
                        </a:lnTo>
                        <a:lnTo>
                          <a:pt x="703" y="51"/>
                        </a:lnTo>
                        <a:lnTo>
                          <a:pt x="691" y="61"/>
                        </a:lnTo>
                        <a:lnTo>
                          <a:pt x="680" y="73"/>
                        </a:lnTo>
                        <a:lnTo>
                          <a:pt x="672" y="84"/>
                        </a:lnTo>
                        <a:lnTo>
                          <a:pt x="664" y="101"/>
                        </a:lnTo>
                        <a:lnTo>
                          <a:pt x="660" y="111"/>
                        </a:lnTo>
                        <a:lnTo>
                          <a:pt x="659" y="122"/>
                        </a:lnTo>
                        <a:lnTo>
                          <a:pt x="653" y="124"/>
                        </a:lnTo>
                        <a:lnTo>
                          <a:pt x="651" y="117"/>
                        </a:lnTo>
                        <a:lnTo>
                          <a:pt x="649" y="111"/>
                        </a:lnTo>
                        <a:lnTo>
                          <a:pt x="645" y="126"/>
                        </a:lnTo>
                        <a:lnTo>
                          <a:pt x="641" y="145"/>
                        </a:lnTo>
                        <a:lnTo>
                          <a:pt x="639" y="163"/>
                        </a:lnTo>
                        <a:lnTo>
                          <a:pt x="637" y="180"/>
                        </a:lnTo>
                        <a:lnTo>
                          <a:pt x="639" y="184"/>
                        </a:lnTo>
                        <a:lnTo>
                          <a:pt x="645" y="238"/>
                        </a:lnTo>
                        <a:lnTo>
                          <a:pt x="657" y="289"/>
                        </a:lnTo>
                        <a:lnTo>
                          <a:pt x="674" y="345"/>
                        </a:lnTo>
                        <a:lnTo>
                          <a:pt x="676" y="357"/>
                        </a:lnTo>
                        <a:lnTo>
                          <a:pt x="680" y="372"/>
                        </a:lnTo>
                        <a:lnTo>
                          <a:pt x="684" y="385"/>
                        </a:lnTo>
                        <a:lnTo>
                          <a:pt x="685" y="391"/>
                        </a:lnTo>
                        <a:lnTo>
                          <a:pt x="687" y="395"/>
                        </a:lnTo>
                        <a:lnTo>
                          <a:pt x="687" y="401"/>
                        </a:lnTo>
                        <a:lnTo>
                          <a:pt x="691" y="407"/>
                        </a:lnTo>
                        <a:lnTo>
                          <a:pt x="685" y="409"/>
                        </a:lnTo>
                        <a:lnTo>
                          <a:pt x="689" y="414"/>
                        </a:lnTo>
                        <a:lnTo>
                          <a:pt x="693" y="422"/>
                        </a:lnTo>
                        <a:lnTo>
                          <a:pt x="695" y="430"/>
                        </a:lnTo>
                        <a:lnTo>
                          <a:pt x="697" y="435"/>
                        </a:lnTo>
                        <a:lnTo>
                          <a:pt x="699" y="443"/>
                        </a:lnTo>
                        <a:lnTo>
                          <a:pt x="701" y="451"/>
                        </a:lnTo>
                        <a:lnTo>
                          <a:pt x="703" y="460"/>
                        </a:lnTo>
                        <a:lnTo>
                          <a:pt x="705" y="470"/>
                        </a:lnTo>
                        <a:lnTo>
                          <a:pt x="707" y="478"/>
                        </a:lnTo>
                        <a:lnTo>
                          <a:pt x="708" y="485"/>
                        </a:lnTo>
                        <a:lnTo>
                          <a:pt x="710" y="495"/>
                        </a:lnTo>
                        <a:lnTo>
                          <a:pt x="710" y="506"/>
                        </a:lnTo>
                        <a:lnTo>
                          <a:pt x="712" y="518"/>
                        </a:lnTo>
                        <a:lnTo>
                          <a:pt x="712" y="526"/>
                        </a:lnTo>
                        <a:lnTo>
                          <a:pt x="712" y="533"/>
                        </a:lnTo>
                        <a:lnTo>
                          <a:pt x="712" y="541"/>
                        </a:lnTo>
                        <a:lnTo>
                          <a:pt x="712" y="547"/>
                        </a:lnTo>
                        <a:lnTo>
                          <a:pt x="712" y="554"/>
                        </a:lnTo>
                        <a:lnTo>
                          <a:pt x="710" y="560"/>
                        </a:lnTo>
                        <a:lnTo>
                          <a:pt x="710" y="566"/>
                        </a:lnTo>
                        <a:lnTo>
                          <a:pt x="708" y="574"/>
                        </a:lnTo>
                        <a:lnTo>
                          <a:pt x="707" y="579"/>
                        </a:lnTo>
                        <a:lnTo>
                          <a:pt x="705" y="587"/>
                        </a:lnTo>
                        <a:lnTo>
                          <a:pt x="701" y="595"/>
                        </a:lnTo>
                        <a:lnTo>
                          <a:pt x="695" y="610"/>
                        </a:lnTo>
                        <a:lnTo>
                          <a:pt x="682" y="641"/>
                        </a:lnTo>
                        <a:lnTo>
                          <a:pt x="680" y="643"/>
                        </a:lnTo>
                        <a:lnTo>
                          <a:pt x="666" y="670"/>
                        </a:lnTo>
                        <a:lnTo>
                          <a:pt x="660" y="685"/>
                        </a:lnTo>
                        <a:lnTo>
                          <a:pt x="655" y="698"/>
                        </a:lnTo>
                        <a:lnTo>
                          <a:pt x="651" y="710"/>
                        </a:lnTo>
                        <a:lnTo>
                          <a:pt x="645" y="710"/>
                        </a:lnTo>
                        <a:lnTo>
                          <a:pt x="641" y="720"/>
                        </a:lnTo>
                        <a:close/>
                      </a:path>
                    </a:pathLst>
                  </a:custGeom>
                  <a:solidFill>
                    <a:srgbClr val="C0504D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" name="Freeform 11"/>
                  <p:cNvSpPr>
                    <a:spLocks/>
                  </p:cNvSpPr>
                  <p:nvPr/>
                </p:nvSpPr>
                <p:spPr bwMode="auto">
                  <a:xfrm>
                    <a:off x="4494213" y="2068513"/>
                    <a:ext cx="471488" cy="776288"/>
                  </a:xfrm>
                  <a:custGeom>
                    <a:avLst/>
                    <a:gdLst>
                      <a:gd name="T0" fmla="*/ 338 w 371"/>
                      <a:gd name="T1" fmla="*/ 347 h 612"/>
                      <a:gd name="T2" fmla="*/ 348 w 371"/>
                      <a:gd name="T3" fmla="*/ 374 h 612"/>
                      <a:gd name="T4" fmla="*/ 354 w 371"/>
                      <a:gd name="T5" fmla="*/ 401 h 612"/>
                      <a:gd name="T6" fmla="*/ 363 w 371"/>
                      <a:gd name="T7" fmla="*/ 507 h 612"/>
                      <a:gd name="T8" fmla="*/ 365 w 371"/>
                      <a:gd name="T9" fmla="*/ 531 h 612"/>
                      <a:gd name="T10" fmla="*/ 367 w 371"/>
                      <a:gd name="T11" fmla="*/ 581 h 612"/>
                      <a:gd name="T12" fmla="*/ 331 w 371"/>
                      <a:gd name="T13" fmla="*/ 585 h 612"/>
                      <a:gd name="T14" fmla="*/ 281 w 371"/>
                      <a:gd name="T15" fmla="*/ 589 h 612"/>
                      <a:gd name="T16" fmla="*/ 187 w 371"/>
                      <a:gd name="T17" fmla="*/ 599 h 612"/>
                      <a:gd name="T18" fmla="*/ 137 w 371"/>
                      <a:gd name="T19" fmla="*/ 604 h 612"/>
                      <a:gd name="T20" fmla="*/ 75 w 371"/>
                      <a:gd name="T21" fmla="*/ 610 h 612"/>
                      <a:gd name="T22" fmla="*/ 64 w 371"/>
                      <a:gd name="T23" fmla="*/ 597 h 612"/>
                      <a:gd name="T24" fmla="*/ 71 w 371"/>
                      <a:gd name="T25" fmla="*/ 576 h 612"/>
                      <a:gd name="T26" fmla="*/ 75 w 371"/>
                      <a:gd name="T27" fmla="*/ 556 h 612"/>
                      <a:gd name="T28" fmla="*/ 75 w 371"/>
                      <a:gd name="T29" fmla="*/ 535 h 612"/>
                      <a:gd name="T30" fmla="*/ 73 w 371"/>
                      <a:gd name="T31" fmla="*/ 508 h 612"/>
                      <a:gd name="T32" fmla="*/ 70 w 371"/>
                      <a:gd name="T33" fmla="*/ 480 h 612"/>
                      <a:gd name="T34" fmla="*/ 64 w 371"/>
                      <a:gd name="T35" fmla="*/ 453 h 612"/>
                      <a:gd name="T36" fmla="*/ 58 w 371"/>
                      <a:gd name="T37" fmla="*/ 432 h 612"/>
                      <a:gd name="T38" fmla="*/ 48 w 371"/>
                      <a:gd name="T39" fmla="*/ 411 h 612"/>
                      <a:gd name="T40" fmla="*/ 50 w 371"/>
                      <a:gd name="T41" fmla="*/ 397 h 612"/>
                      <a:gd name="T42" fmla="*/ 43 w 371"/>
                      <a:gd name="T43" fmla="*/ 374 h 612"/>
                      <a:gd name="T44" fmla="*/ 20 w 371"/>
                      <a:gd name="T45" fmla="*/ 291 h 612"/>
                      <a:gd name="T46" fmla="*/ 0 w 371"/>
                      <a:gd name="T47" fmla="*/ 182 h 612"/>
                      <a:gd name="T48" fmla="*/ 8 w 371"/>
                      <a:gd name="T49" fmla="*/ 128 h 612"/>
                      <a:gd name="T50" fmla="*/ 16 w 371"/>
                      <a:gd name="T51" fmla="*/ 126 h 612"/>
                      <a:gd name="T52" fmla="*/ 27 w 371"/>
                      <a:gd name="T53" fmla="*/ 103 h 612"/>
                      <a:gd name="T54" fmla="*/ 54 w 371"/>
                      <a:gd name="T55" fmla="*/ 63 h 612"/>
                      <a:gd name="T56" fmla="*/ 35 w 371"/>
                      <a:gd name="T57" fmla="*/ 44 h 612"/>
                      <a:gd name="T58" fmla="*/ 64 w 371"/>
                      <a:gd name="T59" fmla="*/ 40 h 612"/>
                      <a:gd name="T60" fmla="*/ 95 w 371"/>
                      <a:gd name="T61" fmla="*/ 34 h 612"/>
                      <a:gd name="T62" fmla="*/ 166 w 371"/>
                      <a:gd name="T63" fmla="*/ 5 h 612"/>
                      <a:gd name="T64" fmla="*/ 208 w 371"/>
                      <a:gd name="T65" fmla="*/ 0 h 612"/>
                      <a:gd name="T66" fmla="*/ 229 w 371"/>
                      <a:gd name="T67" fmla="*/ 7 h 612"/>
                      <a:gd name="T68" fmla="*/ 262 w 371"/>
                      <a:gd name="T69" fmla="*/ 13 h 612"/>
                      <a:gd name="T70" fmla="*/ 271 w 371"/>
                      <a:gd name="T71" fmla="*/ 27 h 612"/>
                      <a:gd name="T72" fmla="*/ 281 w 371"/>
                      <a:gd name="T73" fmla="*/ 96 h 612"/>
                      <a:gd name="T74" fmla="*/ 290 w 371"/>
                      <a:gd name="T75" fmla="*/ 190 h 612"/>
                      <a:gd name="T76" fmla="*/ 304 w 371"/>
                      <a:gd name="T77" fmla="*/ 232 h 612"/>
                      <a:gd name="T78" fmla="*/ 313 w 371"/>
                      <a:gd name="T79" fmla="*/ 240 h 612"/>
                      <a:gd name="T80" fmla="*/ 340 w 371"/>
                      <a:gd name="T81" fmla="*/ 247 h 612"/>
                      <a:gd name="T82" fmla="*/ 340 w 371"/>
                      <a:gd name="T83" fmla="*/ 272 h 612"/>
                      <a:gd name="T84" fmla="*/ 333 w 371"/>
                      <a:gd name="T85" fmla="*/ 299 h 612"/>
                      <a:gd name="T86" fmla="*/ 338 w 371"/>
                      <a:gd name="T87" fmla="*/ 318 h 6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371" h="612">
                        <a:moveTo>
                          <a:pt x="338" y="334"/>
                        </a:moveTo>
                        <a:lnTo>
                          <a:pt x="336" y="336"/>
                        </a:lnTo>
                        <a:lnTo>
                          <a:pt x="338" y="347"/>
                        </a:lnTo>
                        <a:lnTo>
                          <a:pt x="340" y="353"/>
                        </a:lnTo>
                        <a:lnTo>
                          <a:pt x="346" y="370"/>
                        </a:lnTo>
                        <a:lnTo>
                          <a:pt x="348" y="374"/>
                        </a:lnTo>
                        <a:lnTo>
                          <a:pt x="352" y="386"/>
                        </a:lnTo>
                        <a:lnTo>
                          <a:pt x="354" y="397"/>
                        </a:lnTo>
                        <a:lnTo>
                          <a:pt x="354" y="401"/>
                        </a:lnTo>
                        <a:lnTo>
                          <a:pt x="358" y="447"/>
                        </a:lnTo>
                        <a:lnTo>
                          <a:pt x="360" y="453"/>
                        </a:lnTo>
                        <a:lnTo>
                          <a:pt x="363" y="507"/>
                        </a:lnTo>
                        <a:lnTo>
                          <a:pt x="363" y="510"/>
                        </a:lnTo>
                        <a:lnTo>
                          <a:pt x="365" y="526"/>
                        </a:lnTo>
                        <a:lnTo>
                          <a:pt x="365" y="531"/>
                        </a:lnTo>
                        <a:lnTo>
                          <a:pt x="369" y="566"/>
                        </a:lnTo>
                        <a:lnTo>
                          <a:pt x="371" y="579"/>
                        </a:lnTo>
                        <a:lnTo>
                          <a:pt x="367" y="581"/>
                        </a:lnTo>
                        <a:lnTo>
                          <a:pt x="363" y="581"/>
                        </a:lnTo>
                        <a:lnTo>
                          <a:pt x="336" y="583"/>
                        </a:lnTo>
                        <a:lnTo>
                          <a:pt x="331" y="585"/>
                        </a:lnTo>
                        <a:lnTo>
                          <a:pt x="302" y="587"/>
                        </a:lnTo>
                        <a:lnTo>
                          <a:pt x="292" y="587"/>
                        </a:lnTo>
                        <a:lnTo>
                          <a:pt x="281" y="589"/>
                        </a:lnTo>
                        <a:lnTo>
                          <a:pt x="263" y="591"/>
                        </a:lnTo>
                        <a:lnTo>
                          <a:pt x="252" y="593"/>
                        </a:lnTo>
                        <a:lnTo>
                          <a:pt x="187" y="599"/>
                        </a:lnTo>
                        <a:lnTo>
                          <a:pt x="179" y="599"/>
                        </a:lnTo>
                        <a:lnTo>
                          <a:pt x="148" y="603"/>
                        </a:lnTo>
                        <a:lnTo>
                          <a:pt x="137" y="604"/>
                        </a:lnTo>
                        <a:lnTo>
                          <a:pt x="91" y="608"/>
                        </a:lnTo>
                        <a:lnTo>
                          <a:pt x="83" y="608"/>
                        </a:lnTo>
                        <a:lnTo>
                          <a:pt x="75" y="610"/>
                        </a:lnTo>
                        <a:lnTo>
                          <a:pt x="71" y="610"/>
                        </a:lnTo>
                        <a:lnTo>
                          <a:pt x="58" y="612"/>
                        </a:lnTo>
                        <a:lnTo>
                          <a:pt x="64" y="597"/>
                        </a:lnTo>
                        <a:lnTo>
                          <a:pt x="68" y="589"/>
                        </a:lnTo>
                        <a:lnTo>
                          <a:pt x="70" y="581"/>
                        </a:lnTo>
                        <a:lnTo>
                          <a:pt x="71" y="576"/>
                        </a:lnTo>
                        <a:lnTo>
                          <a:pt x="73" y="568"/>
                        </a:lnTo>
                        <a:lnTo>
                          <a:pt x="73" y="562"/>
                        </a:lnTo>
                        <a:lnTo>
                          <a:pt x="75" y="556"/>
                        </a:lnTo>
                        <a:lnTo>
                          <a:pt x="75" y="549"/>
                        </a:lnTo>
                        <a:lnTo>
                          <a:pt x="75" y="543"/>
                        </a:lnTo>
                        <a:lnTo>
                          <a:pt x="75" y="535"/>
                        </a:lnTo>
                        <a:lnTo>
                          <a:pt x="75" y="528"/>
                        </a:lnTo>
                        <a:lnTo>
                          <a:pt x="75" y="520"/>
                        </a:lnTo>
                        <a:lnTo>
                          <a:pt x="73" y="508"/>
                        </a:lnTo>
                        <a:lnTo>
                          <a:pt x="73" y="497"/>
                        </a:lnTo>
                        <a:lnTo>
                          <a:pt x="71" y="487"/>
                        </a:lnTo>
                        <a:lnTo>
                          <a:pt x="70" y="480"/>
                        </a:lnTo>
                        <a:lnTo>
                          <a:pt x="68" y="472"/>
                        </a:lnTo>
                        <a:lnTo>
                          <a:pt x="66" y="462"/>
                        </a:lnTo>
                        <a:lnTo>
                          <a:pt x="64" y="453"/>
                        </a:lnTo>
                        <a:lnTo>
                          <a:pt x="62" y="445"/>
                        </a:lnTo>
                        <a:lnTo>
                          <a:pt x="60" y="437"/>
                        </a:lnTo>
                        <a:lnTo>
                          <a:pt x="58" y="432"/>
                        </a:lnTo>
                        <a:lnTo>
                          <a:pt x="56" y="424"/>
                        </a:lnTo>
                        <a:lnTo>
                          <a:pt x="52" y="416"/>
                        </a:lnTo>
                        <a:lnTo>
                          <a:pt x="48" y="411"/>
                        </a:lnTo>
                        <a:lnTo>
                          <a:pt x="54" y="409"/>
                        </a:lnTo>
                        <a:lnTo>
                          <a:pt x="50" y="403"/>
                        </a:lnTo>
                        <a:lnTo>
                          <a:pt x="50" y="397"/>
                        </a:lnTo>
                        <a:lnTo>
                          <a:pt x="48" y="393"/>
                        </a:lnTo>
                        <a:lnTo>
                          <a:pt x="47" y="387"/>
                        </a:lnTo>
                        <a:lnTo>
                          <a:pt x="43" y="374"/>
                        </a:lnTo>
                        <a:lnTo>
                          <a:pt x="39" y="359"/>
                        </a:lnTo>
                        <a:lnTo>
                          <a:pt x="37" y="347"/>
                        </a:lnTo>
                        <a:lnTo>
                          <a:pt x="20" y="291"/>
                        </a:lnTo>
                        <a:lnTo>
                          <a:pt x="8" y="240"/>
                        </a:lnTo>
                        <a:lnTo>
                          <a:pt x="2" y="186"/>
                        </a:lnTo>
                        <a:lnTo>
                          <a:pt x="0" y="182"/>
                        </a:lnTo>
                        <a:lnTo>
                          <a:pt x="2" y="165"/>
                        </a:lnTo>
                        <a:lnTo>
                          <a:pt x="4" y="147"/>
                        </a:lnTo>
                        <a:lnTo>
                          <a:pt x="8" y="128"/>
                        </a:lnTo>
                        <a:lnTo>
                          <a:pt x="12" y="113"/>
                        </a:lnTo>
                        <a:lnTo>
                          <a:pt x="14" y="119"/>
                        </a:lnTo>
                        <a:lnTo>
                          <a:pt x="16" y="126"/>
                        </a:lnTo>
                        <a:lnTo>
                          <a:pt x="22" y="124"/>
                        </a:lnTo>
                        <a:lnTo>
                          <a:pt x="23" y="113"/>
                        </a:lnTo>
                        <a:lnTo>
                          <a:pt x="27" y="103"/>
                        </a:lnTo>
                        <a:lnTo>
                          <a:pt x="35" y="86"/>
                        </a:lnTo>
                        <a:lnTo>
                          <a:pt x="43" y="75"/>
                        </a:lnTo>
                        <a:lnTo>
                          <a:pt x="54" y="63"/>
                        </a:lnTo>
                        <a:lnTo>
                          <a:pt x="66" y="53"/>
                        </a:lnTo>
                        <a:lnTo>
                          <a:pt x="31" y="57"/>
                        </a:lnTo>
                        <a:lnTo>
                          <a:pt x="35" y="44"/>
                        </a:lnTo>
                        <a:lnTo>
                          <a:pt x="60" y="44"/>
                        </a:lnTo>
                        <a:lnTo>
                          <a:pt x="64" y="44"/>
                        </a:lnTo>
                        <a:lnTo>
                          <a:pt x="64" y="40"/>
                        </a:lnTo>
                        <a:lnTo>
                          <a:pt x="73" y="40"/>
                        </a:lnTo>
                        <a:lnTo>
                          <a:pt x="83" y="38"/>
                        </a:lnTo>
                        <a:lnTo>
                          <a:pt x="95" y="34"/>
                        </a:lnTo>
                        <a:lnTo>
                          <a:pt x="110" y="28"/>
                        </a:lnTo>
                        <a:lnTo>
                          <a:pt x="125" y="21"/>
                        </a:lnTo>
                        <a:lnTo>
                          <a:pt x="166" y="5"/>
                        </a:lnTo>
                        <a:lnTo>
                          <a:pt x="179" y="2"/>
                        </a:lnTo>
                        <a:lnTo>
                          <a:pt x="194" y="0"/>
                        </a:lnTo>
                        <a:lnTo>
                          <a:pt x="208" y="0"/>
                        </a:lnTo>
                        <a:lnTo>
                          <a:pt x="217" y="2"/>
                        </a:lnTo>
                        <a:lnTo>
                          <a:pt x="223" y="3"/>
                        </a:lnTo>
                        <a:lnTo>
                          <a:pt x="229" y="7"/>
                        </a:lnTo>
                        <a:lnTo>
                          <a:pt x="235" y="13"/>
                        </a:lnTo>
                        <a:lnTo>
                          <a:pt x="237" y="21"/>
                        </a:lnTo>
                        <a:lnTo>
                          <a:pt x="262" y="13"/>
                        </a:lnTo>
                        <a:lnTo>
                          <a:pt x="273" y="11"/>
                        </a:lnTo>
                        <a:lnTo>
                          <a:pt x="277" y="25"/>
                        </a:lnTo>
                        <a:lnTo>
                          <a:pt x="271" y="27"/>
                        </a:lnTo>
                        <a:lnTo>
                          <a:pt x="265" y="27"/>
                        </a:lnTo>
                        <a:lnTo>
                          <a:pt x="263" y="28"/>
                        </a:lnTo>
                        <a:lnTo>
                          <a:pt x="281" y="96"/>
                        </a:lnTo>
                        <a:lnTo>
                          <a:pt x="285" y="117"/>
                        </a:lnTo>
                        <a:lnTo>
                          <a:pt x="288" y="174"/>
                        </a:lnTo>
                        <a:lnTo>
                          <a:pt x="290" y="190"/>
                        </a:lnTo>
                        <a:lnTo>
                          <a:pt x="292" y="203"/>
                        </a:lnTo>
                        <a:lnTo>
                          <a:pt x="302" y="228"/>
                        </a:lnTo>
                        <a:lnTo>
                          <a:pt x="304" y="232"/>
                        </a:lnTo>
                        <a:lnTo>
                          <a:pt x="306" y="234"/>
                        </a:lnTo>
                        <a:lnTo>
                          <a:pt x="310" y="238"/>
                        </a:lnTo>
                        <a:lnTo>
                          <a:pt x="313" y="240"/>
                        </a:lnTo>
                        <a:lnTo>
                          <a:pt x="319" y="243"/>
                        </a:lnTo>
                        <a:lnTo>
                          <a:pt x="325" y="243"/>
                        </a:lnTo>
                        <a:lnTo>
                          <a:pt x="340" y="247"/>
                        </a:lnTo>
                        <a:lnTo>
                          <a:pt x="348" y="249"/>
                        </a:lnTo>
                        <a:lnTo>
                          <a:pt x="342" y="265"/>
                        </a:lnTo>
                        <a:lnTo>
                          <a:pt x="340" y="272"/>
                        </a:lnTo>
                        <a:lnTo>
                          <a:pt x="340" y="278"/>
                        </a:lnTo>
                        <a:lnTo>
                          <a:pt x="333" y="290"/>
                        </a:lnTo>
                        <a:lnTo>
                          <a:pt x="333" y="299"/>
                        </a:lnTo>
                        <a:lnTo>
                          <a:pt x="335" y="305"/>
                        </a:lnTo>
                        <a:lnTo>
                          <a:pt x="335" y="313"/>
                        </a:lnTo>
                        <a:lnTo>
                          <a:pt x="338" y="318"/>
                        </a:lnTo>
                        <a:lnTo>
                          <a:pt x="338" y="334"/>
                        </a:lnTo>
                        <a:close/>
                      </a:path>
                    </a:pathLst>
                  </a:custGeom>
                  <a:solidFill>
                    <a:srgbClr val="902C2C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7" name="Freeform 12"/>
                  <p:cNvSpPr>
                    <a:spLocks/>
                  </p:cNvSpPr>
                  <p:nvPr/>
                </p:nvSpPr>
                <p:spPr bwMode="auto">
                  <a:xfrm>
                    <a:off x="4786313" y="1878013"/>
                    <a:ext cx="587375" cy="611188"/>
                  </a:xfrm>
                  <a:custGeom>
                    <a:avLst/>
                    <a:gdLst>
                      <a:gd name="T0" fmla="*/ 96 w 463"/>
                      <a:gd name="T1" fmla="*/ 393 h 482"/>
                      <a:gd name="T2" fmla="*/ 81 w 463"/>
                      <a:gd name="T3" fmla="*/ 388 h 482"/>
                      <a:gd name="T4" fmla="*/ 73 w 463"/>
                      <a:gd name="T5" fmla="*/ 378 h 482"/>
                      <a:gd name="T6" fmla="*/ 59 w 463"/>
                      <a:gd name="T7" fmla="*/ 324 h 482"/>
                      <a:gd name="T8" fmla="*/ 34 w 463"/>
                      <a:gd name="T9" fmla="*/ 178 h 482"/>
                      <a:gd name="T10" fmla="*/ 48 w 463"/>
                      <a:gd name="T11" fmla="*/ 175 h 482"/>
                      <a:gd name="T12" fmla="*/ 29 w 463"/>
                      <a:gd name="T13" fmla="*/ 152 h 482"/>
                      <a:gd name="T14" fmla="*/ 23 w 463"/>
                      <a:gd name="T15" fmla="*/ 138 h 482"/>
                      <a:gd name="T16" fmla="*/ 10 w 463"/>
                      <a:gd name="T17" fmla="*/ 123 h 482"/>
                      <a:gd name="T18" fmla="*/ 2 w 463"/>
                      <a:gd name="T19" fmla="*/ 115 h 482"/>
                      <a:gd name="T20" fmla="*/ 0 w 463"/>
                      <a:gd name="T21" fmla="*/ 107 h 482"/>
                      <a:gd name="T22" fmla="*/ 2 w 463"/>
                      <a:gd name="T23" fmla="*/ 100 h 482"/>
                      <a:gd name="T24" fmla="*/ 11 w 463"/>
                      <a:gd name="T25" fmla="*/ 94 h 482"/>
                      <a:gd name="T26" fmla="*/ 61 w 463"/>
                      <a:gd name="T27" fmla="*/ 61 h 482"/>
                      <a:gd name="T28" fmla="*/ 102 w 463"/>
                      <a:gd name="T29" fmla="*/ 50 h 482"/>
                      <a:gd name="T30" fmla="*/ 326 w 463"/>
                      <a:gd name="T31" fmla="*/ 27 h 482"/>
                      <a:gd name="T32" fmla="*/ 346 w 463"/>
                      <a:gd name="T33" fmla="*/ 100 h 482"/>
                      <a:gd name="T34" fmla="*/ 359 w 463"/>
                      <a:gd name="T35" fmla="*/ 105 h 482"/>
                      <a:gd name="T36" fmla="*/ 420 w 463"/>
                      <a:gd name="T37" fmla="*/ 96 h 482"/>
                      <a:gd name="T38" fmla="*/ 420 w 463"/>
                      <a:gd name="T39" fmla="*/ 104 h 482"/>
                      <a:gd name="T40" fmla="*/ 415 w 463"/>
                      <a:gd name="T41" fmla="*/ 130 h 482"/>
                      <a:gd name="T42" fmla="*/ 376 w 463"/>
                      <a:gd name="T43" fmla="*/ 150 h 482"/>
                      <a:gd name="T44" fmla="*/ 357 w 463"/>
                      <a:gd name="T45" fmla="*/ 157 h 482"/>
                      <a:gd name="T46" fmla="*/ 382 w 463"/>
                      <a:gd name="T47" fmla="*/ 286 h 482"/>
                      <a:gd name="T48" fmla="*/ 390 w 463"/>
                      <a:gd name="T49" fmla="*/ 330 h 482"/>
                      <a:gd name="T50" fmla="*/ 415 w 463"/>
                      <a:gd name="T51" fmla="*/ 438 h 482"/>
                      <a:gd name="T52" fmla="*/ 463 w 463"/>
                      <a:gd name="T53" fmla="*/ 474 h 482"/>
                      <a:gd name="T54" fmla="*/ 438 w 463"/>
                      <a:gd name="T55" fmla="*/ 466 h 482"/>
                      <a:gd name="T56" fmla="*/ 424 w 463"/>
                      <a:gd name="T57" fmla="*/ 465 h 482"/>
                      <a:gd name="T58" fmla="*/ 411 w 463"/>
                      <a:gd name="T59" fmla="*/ 465 h 482"/>
                      <a:gd name="T60" fmla="*/ 394 w 463"/>
                      <a:gd name="T61" fmla="*/ 466 h 482"/>
                      <a:gd name="T62" fmla="*/ 380 w 463"/>
                      <a:gd name="T63" fmla="*/ 463 h 482"/>
                      <a:gd name="T64" fmla="*/ 365 w 463"/>
                      <a:gd name="T65" fmla="*/ 457 h 482"/>
                      <a:gd name="T66" fmla="*/ 346 w 463"/>
                      <a:gd name="T67" fmla="*/ 451 h 482"/>
                      <a:gd name="T68" fmla="*/ 330 w 463"/>
                      <a:gd name="T69" fmla="*/ 449 h 482"/>
                      <a:gd name="T70" fmla="*/ 278 w 463"/>
                      <a:gd name="T71" fmla="*/ 453 h 482"/>
                      <a:gd name="T72" fmla="*/ 257 w 463"/>
                      <a:gd name="T73" fmla="*/ 455 h 482"/>
                      <a:gd name="T74" fmla="*/ 240 w 463"/>
                      <a:gd name="T75" fmla="*/ 453 h 482"/>
                      <a:gd name="T76" fmla="*/ 223 w 463"/>
                      <a:gd name="T77" fmla="*/ 449 h 482"/>
                      <a:gd name="T78" fmla="*/ 207 w 463"/>
                      <a:gd name="T79" fmla="*/ 443 h 482"/>
                      <a:gd name="T80" fmla="*/ 190 w 463"/>
                      <a:gd name="T81" fmla="*/ 432 h 482"/>
                      <a:gd name="T82" fmla="*/ 175 w 463"/>
                      <a:gd name="T83" fmla="*/ 426 h 482"/>
                      <a:gd name="T84" fmla="*/ 154 w 463"/>
                      <a:gd name="T85" fmla="*/ 420 h 482"/>
                      <a:gd name="T86" fmla="*/ 132 w 463"/>
                      <a:gd name="T87" fmla="*/ 417 h 482"/>
                      <a:gd name="T88" fmla="*/ 119 w 463"/>
                      <a:gd name="T89" fmla="*/ 399 h 4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463" h="482">
                        <a:moveTo>
                          <a:pt x="119" y="399"/>
                        </a:moveTo>
                        <a:lnTo>
                          <a:pt x="111" y="397"/>
                        </a:lnTo>
                        <a:lnTo>
                          <a:pt x="96" y="393"/>
                        </a:lnTo>
                        <a:lnTo>
                          <a:pt x="90" y="393"/>
                        </a:lnTo>
                        <a:lnTo>
                          <a:pt x="84" y="390"/>
                        </a:lnTo>
                        <a:lnTo>
                          <a:pt x="81" y="388"/>
                        </a:lnTo>
                        <a:lnTo>
                          <a:pt x="77" y="384"/>
                        </a:lnTo>
                        <a:lnTo>
                          <a:pt x="75" y="382"/>
                        </a:lnTo>
                        <a:lnTo>
                          <a:pt x="73" y="378"/>
                        </a:lnTo>
                        <a:lnTo>
                          <a:pt x="63" y="353"/>
                        </a:lnTo>
                        <a:lnTo>
                          <a:pt x="61" y="340"/>
                        </a:lnTo>
                        <a:lnTo>
                          <a:pt x="59" y="324"/>
                        </a:lnTo>
                        <a:lnTo>
                          <a:pt x="56" y="267"/>
                        </a:lnTo>
                        <a:lnTo>
                          <a:pt x="52" y="246"/>
                        </a:lnTo>
                        <a:lnTo>
                          <a:pt x="34" y="178"/>
                        </a:lnTo>
                        <a:lnTo>
                          <a:pt x="36" y="177"/>
                        </a:lnTo>
                        <a:lnTo>
                          <a:pt x="42" y="177"/>
                        </a:lnTo>
                        <a:lnTo>
                          <a:pt x="48" y="175"/>
                        </a:lnTo>
                        <a:lnTo>
                          <a:pt x="44" y="161"/>
                        </a:lnTo>
                        <a:lnTo>
                          <a:pt x="33" y="163"/>
                        </a:lnTo>
                        <a:lnTo>
                          <a:pt x="29" y="152"/>
                        </a:lnTo>
                        <a:lnTo>
                          <a:pt x="27" y="146"/>
                        </a:lnTo>
                        <a:lnTo>
                          <a:pt x="25" y="142"/>
                        </a:lnTo>
                        <a:lnTo>
                          <a:pt x="23" y="138"/>
                        </a:lnTo>
                        <a:lnTo>
                          <a:pt x="17" y="130"/>
                        </a:lnTo>
                        <a:lnTo>
                          <a:pt x="13" y="127"/>
                        </a:lnTo>
                        <a:lnTo>
                          <a:pt x="10" y="123"/>
                        </a:lnTo>
                        <a:lnTo>
                          <a:pt x="6" y="121"/>
                        </a:lnTo>
                        <a:lnTo>
                          <a:pt x="4" y="119"/>
                        </a:lnTo>
                        <a:lnTo>
                          <a:pt x="2" y="115"/>
                        </a:lnTo>
                        <a:lnTo>
                          <a:pt x="2" y="113"/>
                        </a:lnTo>
                        <a:lnTo>
                          <a:pt x="0" y="111"/>
                        </a:lnTo>
                        <a:lnTo>
                          <a:pt x="0" y="107"/>
                        </a:lnTo>
                        <a:lnTo>
                          <a:pt x="0" y="105"/>
                        </a:lnTo>
                        <a:lnTo>
                          <a:pt x="2" y="102"/>
                        </a:lnTo>
                        <a:lnTo>
                          <a:pt x="2" y="100"/>
                        </a:lnTo>
                        <a:lnTo>
                          <a:pt x="4" y="98"/>
                        </a:lnTo>
                        <a:lnTo>
                          <a:pt x="6" y="96"/>
                        </a:lnTo>
                        <a:lnTo>
                          <a:pt x="11" y="94"/>
                        </a:lnTo>
                        <a:lnTo>
                          <a:pt x="6" y="84"/>
                        </a:lnTo>
                        <a:lnTo>
                          <a:pt x="17" y="81"/>
                        </a:lnTo>
                        <a:lnTo>
                          <a:pt x="61" y="61"/>
                        </a:lnTo>
                        <a:lnTo>
                          <a:pt x="73" y="57"/>
                        </a:lnTo>
                        <a:lnTo>
                          <a:pt x="86" y="54"/>
                        </a:lnTo>
                        <a:lnTo>
                          <a:pt x="102" y="50"/>
                        </a:lnTo>
                        <a:lnTo>
                          <a:pt x="196" y="27"/>
                        </a:lnTo>
                        <a:lnTo>
                          <a:pt x="321" y="0"/>
                        </a:lnTo>
                        <a:lnTo>
                          <a:pt x="326" y="27"/>
                        </a:lnTo>
                        <a:lnTo>
                          <a:pt x="340" y="86"/>
                        </a:lnTo>
                        <a:lnTo>
                          <a:pt x="344" y="94"/>
                        </a:lnTo>
                        <a:lnTo>
                          <a:pt x="346" y="100"/>
                        </a:lnTo>
                        <a:lnTo>
                          <a:pt x="347" y="107"/>
                        </a:lnTo>
                        <a:lnTo>
                          <a:pt x="353" y="107"/>
                        </a:lnTo>
                        <a:lnTo>
                          <a:pt x="359" y="105"/>
                        </a:lnTo>
                        <a:lnTo>
                          <a:pt x="361" y="107"/>
                        </a:lnTo>
                        <a:lnTo>
                          <a:pt x="367" y="107"/>
                        </a:lnTo>
                        <a:lnTo>
                          <a:pt x="420" y="96"/>
                        </a:lnTo>
                        <a:lnTo>
                          <a:pt x="424" y="96"/>
                        </a:lnTo>
                        <a:lnTo>
                          <a:pt x="430" y="94"/>
                        </a:lnTo>
                        <a:lnTo>
                          <a:pt x="420" y="104"/>
                        </a:lnTo>
                        <a:lnTo>
                          <a:pt x="426" y="119"/>
                        </a:lnTo>
                        <a:lnTo>
                          <a:pt x="420" y="127"/>
                        </a:lnTo>
                        <a:lnTo>
                          <a:pt x="415" y="130"/>
                        </a:lnTo>
                        <a:lnTo>
                          <a:pt x="413" y="130"/>
                        </a:lnTo>
                        <a:lnTo>
                          <a:pt x="415" y="138"/>
                        </a:lnTo>
                        <a:lnTo>
                          <a:pt x="376" y="150"/>
                        </a:lnTo>
                        <a:lnTo>
                          <a:pt x="369" y="153"/>
                        </a:lnTo>
                        <a:lnTo>
                          <a:pt x="365" y="153"/>
                        </a:lnTo>
                        <a:lnTo>
                          <a:pt x="357" y="157"/>
                        </a:lnTo>
                        <a:lnTo>
                          <a:pt x="353" y="159"/>
                        </a:lnTo>
                        <a:lnTo>
                          <a:pt x="355" y="165"/>
                        </a:lnTo>
                        <a:lnTo>
                          <a:pt x="382" y="286"/>
                        </a:lnTo>
                        <a:lnTo>
                          <a:pt x="382" y="290"/>
                        </a:lnTo>
                        <a:lnTo>
                          <a:pt x="384" y="299"/>
                        </a:lnTo>
                        <a:lnTo>
                          <a:pt x="390" y="330"/>
                        </a:lnTo>
                        <a:lnTo>
                          <a:pt x="415" y="436"/>
                        </a:lnTo>
                        <a:lnTo>
                          <a:pt x="413" y="436"/>
                        </a:lnTo>
                        <a:lnTo>
                          <a:pt x="415" y="438"/>
                        </a:lnTo>
                        <a:lnTo>
                          <a:pt x="434" y="453"/>
                        </a:lnTo>
                        <a:lnTo>
                          <a:pt x="434" y="451"/>
                        </a:lnTo>
                        <a:lnTo>
                          <a:pt x="463" y="474"/>
                        </a:lnTo>
                        <a:lnTo>
                          <a:pt x="457" y="482"/>
                        </a:lnTo>
                        <a:lnTo>
                          <a:pt x="440" y="468"/>
                        </a:lnTo>
                        <a:lnTo>
                          <a:pt x="438" y="466"/>
                        </a:lnTo>
                        <a:lnTo>
                          <a:pt x="434" y="465"/>
                        </a:lnTo>
                        <a:lnTo>
                          <a:pt x="430" y="465"/>
                        </a:lnTo>
                        <a:lnTo>
                          <a:pt x="424" y="465"/>
                        </a:lnTo>
                        <a:lnTo>
                          <a:pt x="420" y="465"/>
                        </a:lnTo>
                        <a:lnTo>
                          <a:pt x="415" y="465"/>
                        </a:lnTo>
                        <a:lnTo>
                          <a:pt x="411" y="465"/>
                        </a:lnTo>
                        <a:lnTo>
                          <a:pt x="405" y="465"/>
                        </a:lnTo>
                        <a:lnTo>
                          <a:pt x="397" y="466"/>
                        </a:lnTo>
                        <a:lnTo>
                          <a:pt x="394" y="466"/>
                        </a:lnTo>
                        <a:lnTo>
                          <a:pt x="390" y="465"/>
                        </a:lnTo>
                        <a:lnTo>
                          <a:pt x="384" y="465"/>
                        </a:lnTo>
                        <a:lnTo>
                          <a:pt x="380" y="463"/>
                        </a:lnTo>
                        <a:lnTo>
                          <a:pt x="374" y="461"/>
                        </a:lnTo>
                        <a:lnTo>
                          <a:pt x="371" y="461"/>
                        </a:lnTo>
                        <a:lnTo>
                          <a:pt x="365" y="457"/>
                        </a:lnTo>
                        <a:lnTo>
                          <a:pt x="359" y="455"/>
                        </a:lnTo>
                        <a:lnTo>
                          <a:pt x="351" y="453"/>
                        </a:lnTo>
                        <a:lnTo>
                          <a:pt x="346" y="451"/>
                        </a:lnTo>
                        <a:lnTo>
                          <a:pt x="342" y="451"/>
                        </a:lnTo>
                        <a:lnTo>
                          <a:pt x="336" y="449"/>
                        </a:lnTo>
                        <a:lnTo>
                          <a:pt x="330" y="449"/>
                        </a:lnTo>
                        <a:lnTo>
                          <a:pt x="323" y="449"/>
                        </a:lnTo>
                        <a:lnTo>
                          <a:pt x="301" y="451"/>
                        </a:lnTo>
                        <a:lnTo>
                          <a:pt x="278" y="453"/>
                        </a:lnTo>
                        <a:lnTo>
                          <a:pt x="271" y="453"/>
                        </a:lnTo>
                        <a:lnTo>
                          <a:pt x="263" y="453"/>
                        </a:lnTo>
                        <a:lnTo>
                          <a:pt x="257" y="455"/>
                        </a:lnTo>
                        <a:lnTo>
                          <a:pt x="251" y="455"/>
                        </a:lnTo>
                        <a:lnTo>
                          <a:pt x="246" y="455"/>
                        </a:lnTo>
                        <a:lnTo>
                          <a:pt x="240" y="453"/>
                        </a:lnTo>
                        <a:lnTo>
                          <a:pt x="232" y="453"/>
                        </a:lnTo>
                        <a:lnTo>
                          <a:pt x="227" y="451"/>
                        </a:lnTo>
                        <a:lnTo>
                          <a:pt x="223" y="449"/>
                        </a:lnTo>
                        <a:lnTo>
                          <a:pt x="221" y="449"/>
                        </a:lnTo>
                        <a:lnTo>
                          <a:pt x="213" y="445"/>
                        </a:lnTo>
                        <a:lnTo>
                          <a:pt x="207" y="443"/>
                        </a:lnTo>
                        <a:lnTo>
                          <a:pt x="203" y="440"/>
                        </a:lnTo>
                        <a:lnTo>
                          <a:pt x="198" y="436"/>
                        </a:lnTo>
                        <a:lnTo>
                          <a:pt x="190" y="432"/>
                        </a:lnTo>
                        <a:lnTo>
                          <a:pt x="186" y="430"/>
                        </a:lnTo>
                        <a:lnTo>
                          <a:pt x="179" y="426"/>
                        </a:lnTo>
                        <a:lnTo>
                          <a:pt x="175" y="426"/>
                        </a:lnTo>
                        <a:lnTo>
                          <a:pt x="171" y="424"/>
                        </a:lnTo>
                        <a:lnTo>
                          <a:pt x="161" y="420"/>
                        </a:lnTo>
                        <a:lnTo>
                          <a:pt x="154" y="420"/>
                        </a:lnTo>
                        <a:lnTo>
                          <a:pt x="148" y="418"/>
                        </a:lnTo>
                        <a:lnTo>
                          <a:pt x="140" y="417"/>
                        </a:lnTo>
                        <a:lnTo>
                          <a:pt x="132" y="417"/>
                        </a:lnTo>
                        <a:lnTo>
                          <a:pt x="123" y="417"/>
                        </a:lnTo>
                        <a:lnTo>
                          <a:pt x="113" y="415"/>
                        </a:lnTo>
                        <a:lnTo>
                          <a:pt x="119" y="399"/>
                        </a:lnTo>
                        <a:close/>
                      </a:path>
                    </a:pathLst>
                  </a:custGeom>
                  <a:solidFill>
                    <a:srgbClr val="902C2C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8" name="Freeform 13"/>
                  <p:cNvSpPr>
                    <a:spLocks/>
                  </p:cNvSpPr>
                  <p:nvPr/>
                </p:nvSpPr>
                <p:spPr bwMode="auto">
                  <a:xfrm>
                    <a:off x="4918075" y="2289175"/>
                    <a:ext cx="842963" cy="760413"/>
                  </a:xfrm>
                  <a:custGeom>
                    <a:avLst/>
                    <a:gdLst>
                      <a:gd name="T0" fmla="*/ 572 w 664"/>
                      <a:gd name="T1" fmla="*/ 544 h 599"/>
                      <a:gd name="T2" fmla="*/ 556 w 664"/>
                      <a:gd name="T3" fmla="*/ 569 h 599"/>
                      <a:gd name="T4" fmla="*/ 543 w 664"/>
                      <a:gd name="T5" fmla="*/ 588 h 599"/>
                      <a:gd name="T6" fmla="*/ 520 w 664"/>
                      <a:gd name="T7" fmla="*/ 598 h 599"/>
                      <a:gd name="T8" fmla="*/ 499 w 664"/>
                      <a:gd name="T9" fmla="*/ 596 h 599"/>
                      <a:gd name="T10" fmla="*/ 466 w 664"/>
                      <a:gd name="T11" fmla="*/ 596 h 599"/>
                      <a:gd name="T12" fmla="*/ 484 w 664"/>
                      <a:gd name="T13" fmla="*/ 492 h 599"/>
                      <a:gd name="T14" fmla="*/ 472 w 664"/>
                      <a:gd name="T15" fmla="*/ 467 h 599"/>
                      <a:gd name="T16" fmla="*/ 430 w 664"/>
                      <a:gd name="T17" fmla="*/ 419 h 599"/>
                      <a:gd name="T18" fmla="*/ 341 w 664"/>
                      <a:gd name="T19" fmla="*/ 407 h 599"/>
                      <a:gd name="T20" fmla="*/ 270 w 664"/>
                      <a:gd name="T21" fmla="*/ 382 h 599"/>
                      <a:gd name="T22" fmla="*/ 171 w 664"/>
                      <a:gd name="T23" fmla="*/ 392 h 599"/>
                      <a:gd name="T24" fmla="*/ 103 w 664"/>
                      <a:gd name="T25" fmla="*/ 400 h 599"/>
                      <a:gd name="T26" fmla="*/ 38 w 664"/>
                      <a:gd name="T27" fmla="*/ 405 h 599"/>
                      <a:gd name="T28" fmla="*/ 30 w 664"/>
                      <a:gd name="T29" fmla="*/ 336 h 599"/>
                      <a:gd name="T30" fmla="*/ 21 w 664"/>
                      <a:gd name="T31" fmla="*/ 227 h 599"/>
                      <a:gd name="T32" fmla="*/ 13 w 664"/>
                      <a:gd name="T33" fmla="*/ 196 h 599"/>
                      <a:gd name="T34" fmla="*/ 5 w 664"/>
                      <a:gd name="T35" fmla="*/ 160 h 599"/>
                      <a:gd name="T36" fmla="*/ 0 w 664"/>
                      <a:gd name="T37" fmla="*/ 125 h 599"/>
                      <a:gd name="T38" fmla="*/ 9 w 664"/>
                      <a:gd name="T39" fmla="*/ 91 h 599"/>
                      <a:gd name="T40" fmla="*/ 44 w 664"/>
                      <a:gd name="T41" fmla="*/ 94 h 599"/>
                      <a:gd name="T42" fmla="*/ 71 w 664"/>
                      <a:gd name="T43" fmla="*/ 102 h 599"/>
                      <a:gd name="T44" fmla="*/ 94 w 664"/>
                      <a:gd name="T45" fmla="*/ 112 h 599"/>
                      <a:gd name="T46" fmla="*/ 117 w 664"/>
                      <a:gd name="T47" fmla="*/ 125 h 599"/>
                      <a:gd name="T48" fmla="*/ 136 w 664"/>
                      <a:gd name="T49" fmla="*/ 129 h 599"/>
                      <a:gd name="T50" fmla="*/ 159 w 664"/>
                      <a:gd name="T51" fmla="*/ 129 h 599"/>
                      <a:gd name="T52" fmla="*/ 219 w 664"/>
                      <a:gd name="T53" fmla="*/ 125 h 599"/>
                      <a:gd name="T54" fmla="*/ 242 w 664"/>
                      <a:gd name="T55" fmla="*/ 127 h 599"/>
                      <a:gd name="T56" fmla="*/ 267 w 664"/>
                      <a:gd name="T57" fmla="*/ 137 h 599"/>
                      <a:gd name="T58" fmla="*/ 286 w 664"/>
                      <a:gd name="T59" fmla="*/ 141 h 599"/>
                      <a:gd name="T60" fmla="*/ 307 w 664"/>
                      <a:gd name="T61" fmla="*/ 141 h 599"/>
                      <a:gd name="T62" fmla="*/ 326 w 664"/>
                      <a:gd name="T63" fmla="*/ 141 h 599"/>
                      <a:gd name="T64" fmla="*/ 353 w 664"/>
                      <a:gd name="T65" fmla="*/ 158 h 599"/>
                      <a:gd name="T66" fmla="*/ 347 w 664"/>
                      <a:gd name="T67" fmla="*/ 108 h 599"/>
                      <a:gd name="T68" fmla="*/ 347 w 664"/>
                      <a:gd name="T69" fmla="*/ 93 h 599"/>
                      <a:gd name="T70" fmla="*/ 347 w 664"/>
                      <a:gd name="T71" fmla="*/ 81 h 599"/>
                      <a:gd name="T72" fmla="*/ 351 w 664"/>
                      <a:gd name="T73" fmla="*/ 50 h 599"/>
                      <a:gd name="T74" fmla="*/ 363 w 664"/>
                      <a:gd name="T75" fmla="*/ 27 h 599"/>
                      <a:gd name="T76" fmla="*/ 382 w 664"/>
                      <a:gd name="T77" fmla="*/ 12 h 599"/>
                      <a:gd name="T78" fmla="*/ 405 w 664"/>
                      <a:gd name="T79" fmla="*/ 4 h 599"/>
                      <a:gd name="T80" fmla="*/ 436 w 664"/>
                      <a:gd name="T81" fmla="*/ 0 h 599"/>
                      <a:gd name="T82" fmla="*/ 462 w 664"/>
                      <a:gd name="T83" fmla="*/ 8 h 599"/>
                      <a:gd name="T84" fmla="*/ 484 w 664"/>
                      <a:gd name="T85" fmla="*/ 20 h 599"/>
                      <a:gd name="T86" fmla="*/ 528 w 664"/>
                      <a:gd name="T87" fmla="*/ 66 h 599"/>
                      <a:gd name="T88" fmla="*/ 537 w 664"/>
                      <a:gd name="T89" fmla="*/ 85 h 599"/>
                      <a:gd name="T90" fmla="*/ 543 w 664"/>
                      <a:gd name="T91" fmla="*/ 108 h 599"/>
                      <a:gd name="T92" fmla="*/ 539 w 664"/>
                      <a:gd name="T93" fmla="*/ 141 h 599"/>
                      <a:gd name="T94" fmla="*/ 535 w 664"/>
                      <a:gd name="T95" fmla="*/ 171 h 599"/>
                      <a:gd name="T96" fmla="*/ 545 w 664"/>
                      <a:gd name="T97" fmla="*/ 200 h 599"/>
                      <a:gd name="T98" fmla="*/ 560 w 664"/>
                      <a:gd name="T99" fmla="*/ 219 h 599"/>
                      <a:gd name="T100" fmla="*/ 580 w 664"/>
                      <a:gd name="T101" fmla="*/ 235 h 599"/>
                      <a:gd name="T102" fmla="*/ 604 w 664"/>
                      <a:gd name="T103" fmla="*/ 240 h 599"/>
                      <a:gd name="T104" fmla="*/ 629 w 664"/>
                      <a:gd name="T105" fmla="*/ 238 h 599"/>
                      <a:gd name="T106" fmla="*/ 658 w 664"/>
                      <a:gd name="T107" fmla="*/ 304 h 599"/>
                      <a:gd name="T108" fmla="*/ 662 w 664"/>
                      <a:gd name="T109" fmla="*/ 327 h 599"/>
                      <a:gd name="T110" fmla="*/ 585 w 664"/>
                      <a:gd name="T111" fmla="*/ 350 h 599"/>
                      <a:gd name="T112" fmla="*/ 578 w 664"/>
                      <a:gd name="T113" fmla="*/ 357 h 599"/>
                      <a:gd name="T114" fmla="*/ 564 w 664"/>
                      <a:gd name="T115" fmla="*/ 356 h 599"/>
                      <a:gd name="T116" fmla="*/ 566 w 664"/>
                      <a:gd name="T117" fmla="*/ 365 h 599"/>
                      <a:gd name="T118" fmla="*/ 580 w 664"/>
                      <a:gd name="T119" fmla="*/ 371 h 599"/>
                      <a:gd name="T120" fmla="*/ 622 w 664"/>
                      <a:gd name="T121" fmla="*/ 394 h 599"/>
                      <a:gd name="T122" fmla="*/ 601 w 664"/>
                      <a:gd name="T123" fmla="*/ 411 h 5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664" h="599">
                        <a:moveTo>
                          <a:pt x="551" y="438"/>
                        </a:moveTo>
                        <a:lnTo>
                          <a:pt x="610" y="469"/>
                        </a:lnTo>
                        <a:lnTo>
                          <a:pt x="578" y="532"/>
                        </a:lnTo>
                        <a:lnTo>
                          <a:pt x="572" y="544"/>
                        </a:lnTo>
                        <a:lnTo>
                          <a:pt x="564" y="557"/>
                        </a:lnTo>
                        <a:lnTo>
                          <a:pt x="562" y="561"/>
                        </a:lnTo>
                        <a:lnTo>
                          <a:pt x="558" y="565"/>
                        </a:lnTo>
                        <a:lnTo>
                          <a:pt x="556" y="569"/>
                        </a:lnTo>
                        <a:lnTo>
                          <a:pt x="553" y="573"/>
                        </a:lnTo>
                        <a:lnTo>
                          <a:pt x="560" y="574"/>
                        </a:lnTo>
                        <a:lnTo>
                          <a:pt x="551" y="582"/>
                        </a:lnTo>
                        <a:lnTo>
                          <a:pt x="543" y="588"/>
                        </a:lnTo>
                        <a:lnTo>
                          <a:pt x="539" y="592"/>
                        </a:lnTo>
                        <a:lnTo>
                          <a:pt x="533" y="594"/>
                        </a:lnTo>
                        <a:lnTo>
                          <a:pt x="533" y="596"/>
                        </a:lnTo>
                        <a:lnTo>
                          <a:pt x="520" y="598"/>
                        </a:lnTo>
                        <a:lnTo>
                          <a:pt x="512" y="599"/>
                        </a:lnTo>
                        <a:lnTo>
                          <a:pt x="512" y="594"/>
                        </a:lnTo>
                        <a:lnTo>
                          <a:pt x="507" y="596"/>
                        </a:lnTo>
                        <a:lnTo>
                          <a:pt x="499" y="596"/>
                        </a:lnTo>
                        <a:lnTo>
                          <a:pt x="493" y="596"/>
                        </a:lnTo>
                        <a:lnTo>
                          <a:pt x="487" y="596"/>
                        </a:lnTo>
                        <a:lnTo>
                          <a:pt x="474" y="596"/>
                        </a:lnTo>
                        <a:lnTo>
                          <a:pt x="466" y="596"/>
                        </a:lnTo>
                        <a:lnTo>
                          <a:pt x="468" y="574"/>
                        </a:lnTo>
                        <a:lnTo>
                          <a:pt x="470" y="565"/>
                        </a:lnTo>
                        <a:lnTo>
                          <a:pt x="476" y="492"/>
                        </a:lnTo>
                        <a:lnTo>
                          <a:pt x="484" y="492"/>
                        </a:lnTo>
                        <a:lnTo>
                          <a:pt x="489" y="482"/>
                        </a:lnTo>
                        <a:lnTo>
                          <a:pt x="493" y="482"/>
                        </a:lnTo>
                        <a:lnTo>
                          <a:pt x="487" y="478"/>
                        </a:lnTo>
                        <a:lnTo>
                          <a:pt x="472" y="467"/>
                        </a:lnTo>
                        <a:lnTo>
                          <a:pt x="466" y="465"/>
                        </a:lnTo>
                        <a:lnTo>
                          <a:pt x="460" y="457"/>
                        </a:lnTo>
                        <a:lnTo>
                          <a:pt x="462" y="455"/>
                        </a:lnTo>
                        <a:lnTo>
                          <a:pt x="430" y="419"/>
                        </a:lnTo>
                        <a:lnTo>
                          <a:pt x="422" y="411"/>
                        </a:lnTo>
                        <a:lnTo>
                          <a:pt x="416" y="405"/>
                        </a:lnTo>
                        <a:lnTo>
                          <a:pt x="411" y="400"/>
                        </a:lnTo>
                        <a:lnTo>
                          <a:pt x="341" y="407"/>
                        </a:lnTo>
                        <a:lnTo>
                          <a:pt x="326" y="377"/>
                        </a:lnTo>
                        <a:lnTo>
                          <a:pt x="318" y="377"/>
                        </a:lnTo>
                        <a:lnTo>
                          <a:pt x="278" y="382"/>
                        </a:lnTo>
                        <a:lnTo>
                          <a:pt x="270" y="382"/>
                        </a:lnTo>
                        <a:lnTo>
                          <a:pt x="238" y="386"/>
                        </a:lnTo>
                        <a:lnTo>
                          <a:pt x="232" y="386"/>
                        </a:lnTo>
                        <a:lnTo>
                          <a:pt x="176" y="392"/>
                        </a:lnTo>
                        <a:lnTo>
                          <a:pt x="171" y="392"/>
                        </a:lnTo>
                        <a:lnTo>
                          <a:pt x="151" y="394"/>
                        </a:lnTo>
                        <a:lnTo>
                          <a:pt x="146" y="396"/>
                        </a:lnTo>
                        <a:lnTo>
                          <a:pt x="140" y="396"/>
                        </a:lnTo>
                        <a:lnTo>
                          <a:pt x="103" y="400"/>
                        </a:lnTo>
                        <a:lnTo>
                          <a:pt x="96" y="400"/>
                        </a:lnTo>
                        <a:lnTo>
                          <a:pt x="65" y="404"/>
                        </a:lnTo>
                        <a:lnTo>
                          <a:pt x="59" y="404"/>
                        </a:lnTo>
                        <a:lnTo>
                          <a:pt x="38" y="405"/>
                        </a:lnTo>
                        <a:lnTo>
                          <a:pt x="36" y="392"/>
                        </a:lnTo>
                        <a:lnTo>
                          <a:pt x="32" y="357"/>
                        </a:lnTo>
                        <a:lnTo>
                          <a:pt x="32" y="352"/>
                        </a:lnTo>
                        <a:lnTo>
                          <a:pt x="30" y="336"/>
                        </a:lnTo>
                        <a:lnTo>
                          <a:pt x="30" y="333"/>
                        </a:lnTo>
                        <a:lnTo>
                          <a:pt x="27" y="279"/>
                        </a:lnTo>
                        <a:lnTo>
                          <a:pt x="25" y="273"/>
                        </a:lnTo>
                        <a:lnTo>
                          <a:pt x="21" y="227"/>
                        </a:lnTo>
                        <a:lnTo>
                          <a:pt x="21" y="223"/>
                        </a:lnTo>
                        <a:lnTo>
                          <a:pt x="19" y="212"/>
                        </a:lnTo>
                        <a:lnTo>
                          <a:pt x="15" y="200"/>
                        </a:lnTo>
                        <a:lnTo>
                          <a:pt x="13" y="196"/>
                        </a:lnTo>
                        <a:lnTo>
                          <a:pt x="7" y="179"/>
                        </a:lnTo>
                        <a:lnTo>
                          <a:pt x="5" y="173"/>
                        </a:lnTo>
                        <a:lnTo>
                          <a:pt x="3" y="162"/>
                        </a:lnTo>
                        <a:lnTo>
                          <a:pt x="5" y="160"/>
                        </a:lnTo>
                        <a:lnTo>
                          <a:pt x="5" y="144"/>
                        </a:lnTo>
                        <a:lnTo>
                          <a:pt x="2" y="139"/>
                        </a:lnTo>
                        <a:lnTo>
                          <a:pt x="2" y="131"/>
                        </a:lnTo>
                        <a:lnTo>
                          <a:pt x="0" y="125"/>
                        </a:lnTo>
                        <a:lnTo>
                          <a:pt x="0" y="116"/>
                        </a:lnTo>
                        <a:lnTo>
                          <a:pt x="7" y="104"/>
                        </a:lnTo>
                        <a:lnTo>
                          <a:pt x="7" y="98"/>
                        </a:lnTo>
                        <a:lnTo>
                          <a:pt x="9" y="91"/>
                        </a:lnTo>
                        <a:lnTo>
                          <a:pt x="19" y="93"/>
                        </a:lnTo>
                        <a:lnTo>
                          <a:pt x="28" y="93"/>
                        </a:lnTo>
                        <a:lnTo>
                          <a:pt x="36" y="93"/>
                        </a:lnTo>
                        <a:lnTo>
                          <a:pt x="44" y="94"/>
                        </a:lnTo>
                        <a:lnTo>
                          <a:pt x="50" y="96"/>
                        </a:lnTo>
                        <a:lnTo>
                          <a:pt x="57" y="96"/>
                        </a:lnTo>
                        <a:lnTo>
                          <a:pt x="67" y="100"/>
                        </a:lnTo>
                        <a:lnTo>
                          <a:pt x="71" y="102"/>
                        </a:lnTo>
                        <a:lnTo>
                          <a:pt x="75" y="102"/>
                        </a:lnTo>
                        <a:lnTo>
                          <a:pt x="82" y="106"/>
                        </a:lnTo>
                        <a:lnTo>
                          <a:pt x="86" y="108"/>
                        </a:lnTo>
                        <a:lnTo>
                          <a:pt x="94" y="112"/>
                        </a:lnTo>
                        <a:lnTo>
                          <a:pt x="99" y="116"/>
                        </a:lnTo>
                        <a:lnTo>
                          <a:pt x="103" y="119"/>
                        </a:lnTo>
                        <a:lnTo>
                          <a:pt x="109" y="121"/>
                        </a:lnTo>
                        <a:lnTo>
                          <a:pt x="117" y="125"/>
                        </a:lnTo>
                        <a:lnTo>
                          <a:pt x="119" y="125"/>
                        </a:lnTo>
                        <a:lnTo>
                          <a:pt x="123" y="127"/>
                        </a:lnTo>
                        <a:lnTo>
                          <a:pt x="128" y="129"/>
                        </a:lnTo>
                        <a:lnTo>
                          <a:pt x="136" y="129"/>
                        </a:lnTo>
                        <a:lnTo>
                          <a:pt x="142" y="131"/>
                        </a:lnTo>
                        <a:lnTo>
                          <a:pt x="147" y="131"/>
                        </a:lnTo>
                        <a:lnTo>
                          <a:pt x="153" y="131"/>
                        </a:lnTo>
                        <a:lnTo>
                          <a:pt x="159" y="129"/>
                        </a:lnTo>
                        <a:lnTo>
                          <a:pt x="167" y="129"/>
                        </a:lnTo>
                        <a:lnTo>
                          <a:pt x="174" y="129"/>
                        </a:lnTo>
                        <a:lnTo>
                          <a:pt x="197" y="127"/>
                        </a:lnTo>
                        <a:lnTo>
                          <a:pt x="219" y="125"/>
                        </a:lnTo>
                        <a:lnTo>
                          <a:pt x="226" y="125"/>
                        </a:lnTo>
                        <a:lnTo>
                          <a:pt x="232" y="125"/>
                        </a:lnTo>
                        <a:lnTo>
                          <a:pt x="238" y="127"/>
                        </a:lnTo>
                        <a:lnTo>
                          <a:pt x="242" y="127"/>
                        </a:lnTo>
                        <a:lnTo>
                          <a:pt x="247" y="129"/>
                        </a:lnTo>
                        <a:lnTo>
                          <a:pt x="255" y="131"/>
                        </a:lnTo>
                        <a:lnTo>
                          <a:pt x="261" y="133"/>
                        </a:lnTo>
                        <a:lnTo>
                          <a:pt x="267" y="137"/>
                        </a:lnTo>
                        <a:lnTo>
                          <a:pt x="270" y="137"/>
                        </a:lnTo>
                        <a:lnTo>
                          <a:pt x="276" y="139"/>
                        </a:lnTo>
                        <a:lnTo>
                          <a:pt x="280" y="141"/>
                        </a:lnTo>
                        <a:lnTo>
                          <a:pt x="286" y="141"/>
                        </a:lnTo>
                        <a:lnTo>
                          <a:pt x="290" y="142"/>
                        </a:lnTo>
                        <a:lnTo>
                          <a:pt x="293" y="142"/>
                        </a:lnTo>
                        <a:lnTo>
                          <a:pt x="301" y="141"/>
                        </a:lnTo>
                        <a:lnTo>
                          <a:pt x="307" y="141"/>
                        </a:lnTo>
                        <a:lnTo>
                          <a:pt x="311" y="141"/>
                        </a:lnTo>
                        <a:lnTo>
                          <a:pt x="316" y="141"/>
                        </a:lnTo>
                        <a:lnTo>
                          <a:pt x="320" y="141"/>
                        </a:lnTo>
                        <a:lnTo>
                          <a:pt x="326" y="141"/>
                        </a:lnTo>
                        <a:lnTo>
                          <a:pt x="330" y="141"/>
                        </a:lnTo>
                        <a:lnTo>
                          <a:pt x="334" y="142"/>
                        </a:lnTo>
                        <a:lnTo>
                          <a:pt x="336" y="144"/>
                        </a:lnTo>
                        <a:lnTo>
                          <a:pt x="353" y="158"/>
                        </a:lnTo>
                        <a:lnTo>
                          <a:pt x="359" y="150"/>
                        </a:lnTo>
                        <a:lnTo>
                          <a:pt x="330" y="127"/>
                        </a:lnTo>
                        <a:lnTo>
                          <a:pt x="336" y="121"/>
                        </a:lnTo>
                        <a:lnTo>
                          <a:pt x="347" y="108"/>
                        </a:lnTo>
                        <a:lnTo>
                          <a:pt x="349" y="108"/>
                        </a:lnTo>
                        <a:lnTo>
                          <a:pt x="357" y="98"/>
                        </a:lnTo>
                        <a:lnTo>
                          <a:pt x="349" y="94"/>
                        </a:lnTo>
                        <a:lnTo>
                          <a:pt x="347" y="93"/>
                        </a:lnTo>
                        <a:lnTo>
                          <a:pt x="347" y="91"/>
                        </a:lnTo>
                        <a:lnTo>
                          <a:pt x="349" y="89"/>
                        </a:lnTo>
                        <a:lnTo>
                          <a:pt x="349" y="87"/>
                        </a:lnTo>
                        <a:lnTo>
                          <a:pt x="347" y="81"/>
                        </a:lnTo>
                        <a:lnTo>
                          <a:pt x="347" y="75"/>
                        </a:lnTo>
                        <a:lnTo>
                          <a:pt x="347" y="69"/>
                        </a:lnTo>
                        <a:lnTo>
                          <a:pt x="349" y="56"/>
                        </a:lnTo>
                        <a:lnTo>
                          <a:pt x="351" y="50"/>
                        </a:lnTo>
                        <a:lnTo>
                          <a:pt x="353" y="43"/>
                        </a:lnTo>
                        <a:lnTo>
                          <a:pt x="355" y="39"/>
                        </a:lnTo>
                        <a:lnTo>
                          <a:pt x="359" y="33"/>
                        </a:lnTo>
                        <a:lnTo>
                          <a:pt x="363" y="27"/>
                        </a:lnTo>
                        <a:lnTo>
                          <a:pt x="366" y="23"/>
                        </a:lnTo>
                        <a:lnTo>
                          <a:pt x="372" y="18"/>
                        </a:lnTo>
                        <a:lnTo>
                          <a:pt x="376" y="14"/>
                        </a:lnTo>
                        <a:lnTo>
                          <a:pt x="382" y="12"/>
                        </a:lnTo>
                        <a:lnTo>
                          <a:pt x="386" y="8"/>
                        </a:lnTo>
                        <a:lnTo>
                          <a:pt x="391" y="6"/>
                        </a:lnTo>
                        <a:lnTo>
                          <a:pt x="397" y="4"/>
                        </a:lnTo>
                        <a:lnTo>
                          <a:pt x="405" y="4"/>
                        </a:lnTo>
                        <a:lnTo>
                          <a:pt x="411" y="2"/>
                        </a:lnTo>
                        <a:lnTo>
                          <a:pt x="416" y="2"/>
                        </a:lnTo>
                        <a:lnTo>
                          <a:pt x="430" y="0"/>
                        </a:lnTo>
                        <a:lnTo>
                          <a:pt x="436" y="0"/>
                        </a:lnTo>
                        <a:lnTo>
                          <a:pt x="441" y="0"/>
                        </a:lnTo>
                        <a:lnTo>
                          <a:pt x="449" y="2"/>
                        </a:lnTo>
                        <a:lnTo>
                          <a:pt x="455" y="4"/>
                        </a:lnTo>
                        <a:lnTo>
                          <a:pt x="462" y="8"/>
                        </a:lnTo>
                        <a:lnTo>
                          <a:pt x="466" y="8"/>
                        </a:lnTo>
                        <a:lnTo>
                          <a:pt x="472" y="12"/>
                        </a:lnTo>
                        <a:lnTo>
                          <a:pt x="478" y="16"/>
                        </a:lnTo>
                        <a:lnTo>
                          <a:pt x="484" y="20"/>
                        </a:lnTo>
                        <a:lnTo>
                          <a:pt x="489" y="23"/>
                        </a:lnTo>
                        <a:lnTo>
                          <a:pt x="497" y="29"/>
                        </a:lnTo>
                        <a:lnTo>
                          <a:pt x="528" y="64"/>
                        </a:lnTo>
                        <a:lnTo>
                          <a:pt x="528" y="66"/>
                        </a:lnTo>
                        <a:lnTo>
                          <a:pt x="532" y="71"/>
                        </a:lnTo>
                        <a:lnTo>
                          <a:pt x="533" y="75"/>
                        </a:lnTo>
                        <a:lnTo>
                          <a:pt x="537" y="81"/>
                        </a:lnTo>
                        <a:lnTo>
                          <a:pt x="537" y="85"/>
                        </a:lnTo>
                        <a:lnTo>
                          <a:pt x="539" y="89"/>
                        </a:lnTo>
                        <a:lnTo>
                          <a:pt x="541" y="94"/>
                        </a:lnTo>
                        <a:lnTo>
                          <a:pt x="543" y="100"/>
                        </a:lnTo>
                        <a:lnTo>
                          <a:pt x="543" y="108"/>
                        </a:lnTo>
                        <a:lnTo>
                          <a:pt x="545" y="114"/>
                        </a:lnTo>
                        <a:lnTo>
                          <a:pt x="543" y="119"/>
                        </a:lnTo>
                        <a:lnTo>
                          <a:pt x="543" y="127"/>
                        </a:lnTo>
                        <a:lnTo>
                          <a:pt x="539" y="141"/>
                        </a:lnTo>
                        <a:lnTo>
                          <a:pt x="537" y="154"/>
                        </a:lnTo>
                        <a:lnTo>
                          <a:pt x="535" y="162"/>
                        </a:lnTo>
                        <a:lnTo>
                          <a:pt x="535" y="169"/>
                        </a:lnTo>
                        <a:lnTo>
                          <a:pt x="535" y="171"/>
                        </a:lnTo>
                        <a:lnTo>
                          <a:pt x="537" y="177"/>
                        </a:lnTo>
                        <a:lnTo>
                          <a:pt x="539" y="187"/>
                        </a:lnTo>
                        <a:lnTo>
                          <a:pt x="541" y="194"/>
                        </a:lnTo>
                        <a:lnTo>
                          <a:pt x="545" y="200"/>
                        </a:lnTo>
                        <a:lnTo>
                          <a:pt x="547" y="206"/>
                        </a:lnTo>
                        <a:lnTo>
                          <a:pt x="551" y="210"/>
                        </a:lnTo>
                        <a:lnTo>
                          <a:pt x="555" y="213"/>
                        </a:lnTo>
                        <a:lnTo>
                          <a:pt x="560" y="219"/>
                        </a:lnTo>
                        <a:lnTo>
                          <a:pt x="566" y="223"/>
                        </a:lnTo>
                        <a:lnTo>
                          <a:pt x="568" y="227"/>
                        </a:lnTo>
                        <a:lnTo>
                          <a:pt x="576" y="231"/>
                        </a:lnTo>
                        <a:lnTo>
                          <a:pt x="580" y="235"/>
                        </a:lnTo>
                        <a:lnTo>
                          <a:pt x="587" y="237"/>
                        </a:lnTo>
                        <a:lnTo>
                          <a:pt x="593" y="238"/>
                        </a:lnTo>
                        <a:lnTo>
                          <a:pt x="599" y="240"/>
                        </a:lnTo>
                        <a:lnTo>
                          <a:pt x="604" y="240"/>
                        </a:lnTo>
                        <a:lnTo>
                          <a:pt x="610" y="240"/>
                        </a:lnTo>
                        <a:lnTo>
                          <a:pt x="618" y="240"/>
                        </a:lnTo>
                        <a:lnTo>
                          <a:pt x="624" y="238"/>
                        </a:lnTo>
                        <a:lnTo>
                          <a:pt x="629" y="238"/>
                        </a:lnTo>
                        <a:lnTo>
                          <a:pt x="639" y="275"/>
                        </a:lnTo>
                        <a:lnTo>
                          <a:pt x="649" y="290"/>
                        </a:lnTo>
                        <a:lnTo>
                          <a:pt x="649" y="294"/>
                        </a:lnTo>
                        <a:lnTo>
                          <a:pt x="658" y="304"/>
                        </a:lnTo>
                        <a:lnTo>
                          <a:pt x="664" y="308"/>
                        </a:lnTo>
                        <a:lnTo>
                          <a:pt x="660" y="323"/>
                        </a:lnTo>
                        <a:lnTo>
                          <a:pt x="662" y="321"/>
                        </a:lnTo>
                        <a:lnTo>
                          <a:pt x="662" y="327"/>
                        </a:lnTo>
                        <a:lnTo>
                          <a:pt x="658" y="342"/>
                        </a:lnTo>
                        <a:lnTo>
                          <a:pt x="595" y="348"/>
                        </a:lnTo>
                        <a:lnTo>
                          <a:pt x="591" y="348"/>
                        </a:lnTo>
                        <a:lnTo>
                          <a:pt x="585" y="350"/>
                        </a:lnTo>
                        <a:lnTo>
                          <a:pt x="581" y="352"/>
                        </a:lnTo>
                        <a:lnTo>
                          <a:pt x="581" y="356"/>
                        </a:lnTo>
                        <a:lnTo>
                          <a:pt x="580" y="357"/>
                        </a:lnTo>
                        <a:lnTo>
                          <a:pt x="578" y="357"/>
                        </a:lnTo>
                        <a:lnTo>
                          <a:pt x="578" y="356"/>
                        </a:lnTo>
                        <a:lnTo>
                          <a:pt x="578" y="354"/>
                        </a:lnTo>
                        <a:lnTo>
                          <a:pt x="570" y="354"/>
                        </a:lnTo>
                        <a:lnTo>
                          <a:pt x="564" y="356"/>
                        </a:lnTo>
                        <a:lnTo>
                          <a:pt x="560" y="356"/>
                        </a:lnTo>
                        <a:lnTo>
                          <a:pt x="562" y="359"/>
                        </a:lnTo>
                        <a:lnTo>
                          <a:pt x="564" y="363"/>
                        </a:lnTo>
                        <a:lnTo>
                          <a:pt x="566" y="365"/>
                        </a:lnTo>
                        <a:lnTo>
                          <a:pt x="568" y="367"/>
                        </a:lnTo>
                        <a:lnTo>
                          <a:pt x="570" y="369"/>
                        </a:lnTo>
                        <a:lnTo>
                          <a:pt x="574" y="371"/>
                        </a:lnTo>
                        <a:lnTo>
                          <a:pt x="580" y="371"/>
                        </a:lnTo>
                        <a:lnTo>
                          <a:pt x="620" y="386"/>
                        </a:lnTo>
                        <a:lnTo>
                          <a:pt x="622" y="386"/>
                        </a:lnTo>
                        <a:lnTo>
                          <a:pt x="626" y="386"/>
                        </a:lnTo>
                        <a:lnTo>
                          <a:pt x="622" y="394"/>
                        </a:lnTo>
                        <a:lnTo>
                          <a:pt x="618" y="398"/>
                        </a:lnTo>
                        <a:lnTo>
                          <a:pt x="614" y="402"/>
                        </a:lnTo>
                        <a:lnTo>
                          <a:pt x="608" y="405"/>
                        </a:lnTo>
                        <a:lnTo>
                          <a:pt x="601" y="411"/>
                        </a:lnTo>
                        <a:lnTo>
                          <a:pt x="599" y="413"/>
                        </a:lnTo>
                        <a:lnTo>
                          <a:pt x="551" y="438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5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9" name="Freeform 15"/>
                  <p:cNvSpPr>
                    <a:spLocks/>
                  </p:cNvSpPr>
                  <p:nvPr/>
                </p:nvSpPr>
                <p:spPr bwMode="auto">
                  <a:xfrm>
                    <a:off x="4965700" y="2767013"/>
                    <a:ext cx="601663" cy="300038"/>
                  </a:xfrm>
                  <a:custGeom>
                    <a:avLst/>
                    <a:gdLst>
                      <a:gd name="T0" fmla="*/ 280 w 474"/>
                      <a:gd name="T1" fmla="*/ 0 h 236"/>
                      <a:gd name="T2" fmla="*/ 303 w 474"/>
                      <a:gd name="T3" fmla="*/ 30 h 236"/>
                      <a:gd name="T4" fmla="*/ 378 w 474"/>
                      <a:gd name="T5" fmla="*/ 28 h 236"/>
                      <a:gd name="T6" fmla="*/ 392 w 474"/>
                      <a:gd name="T7" fmla="*/ 42 h 236"/>
                      <a:gd name="T8" fmla="*/ 422 w 474"/>
                      <a:gd name="T9" fmla="*/ 80 h 236"/>
                      <a:gd name="T10" fmla="*/ 434 w 474"/>
                      <a:gd name="T11" fmla="*/ 90 h 236"/>
                      <a:gd name="T12" fmla="*/ 455 w 474"/>
                      <a:gd name="T13" fmla="*/ 105 h 236"/>
                      <a:gd name="T14" fmla="*/ 446 w 474"/>
                      <a:gd name="T15" fmla="*/ 115 h 236"/>
                      <a:gd name="T16" fmla="*/ 432 w 474"/>
                      <a:gd name="T17" fmla="*/ 188 h 236"/>
                      <a:gd name="T18" fmla="*/ 428 w 474"/>
                      <a:gd name="T19" fmla="*/ 219 h 236"/>
                      <a:gd name="T20" fmla="*/ 449 w 474"/>
                      <a:gd name="T21" fmla="*/ 219 h 236"/>
                      <a:gd name="T22" fmla="*/ 461 w 474"/>
                      <a:gd name="T23" fmla="*/ 219 h 236"/>
                      <a:gd name="T24" fmla="*/ 474 w 474"/>
                      <a:gd name="T25" fmla="*/ 217 h 236"/>
                      <a:gd name="T26" fmla="*/ 469 w 474"/>
                      <a:gd name="T27" fmla="*/ 222 h 236"/>
                      <a:gd name="T28" fmla="*/ 455 w 474"/>
                      <a:gd name="T29" fmla="*/ 224 h 236"/>
                      <a:gd name="T30" fmla="*/ 428 w 474"/>
                      <a:gd name="T31" fmla="*/ 222 h 236"/>
                      <a:gd name="T32" fmla="*/ 394 w 474"/>
                      <a:gd name="T33" fmla="*/ 219 h 236"/>
                      <a:gd name="T34" fmla="*/ 367 w 474"/>
                      <a:gd name="T35" fmla="*/ 217 h 236"/>
                      <a:gd name="T36" fmla="*/ 351 w 474"/>
                      <a:gd name="T37" fmla="*/ 217 h 236"/>
                      <a:gd name="T38" fmla="*/ 332 w 474"/>
                      <a:gd name="T39" fmla="*/ 213 h 236"/>
                      <a:gd name="T40" fmla="*/ 326 w 474"/>
                      <a:gd name="T41" fmla="*/ 215 h 236"/>
                      <a:gd name="T42" fmla="*/ 286 w 474"/>
                      <a:gd name="T43" fmla="*/ 209 h 236"/>
                      <a:gd name="T44" fmla="*/ 277 w 474"/>
                      <a:gd name="T45" fmla="*/ 211 h 236"/>
                      <a:gd name="T46" fmla="*/ 253 w 474"/>
                      <a:gd name="T47" fmla="*/ 205 h 236"/>
                      <a:gd name="T48" fmla="*/ 248 w 474"/>
                      <a:gd name="T49" fmla="*/ 207 h 236"/>
                      <a:gd name="T50" fmla="*/ 219 w 474"/>
                      <a:gd name="T51" fmla="*/ 201 h 236"/>
                      <a:gd name="T52" fmla="*/ 211 w 474"/>
                      <a:gd name="T53" fmla="*/ 205 h 236"/>
                      <a:gd name="T54" fmla="*/ 154 w 474"/>
                      <a:gd name="T55" fmla="*/ 201 h 236"/>
                      <a:gd name="T56" fmla="*/ 100 w 474"/>
                      <a:gd name="T57" fmla="*/ 205 h 236"/>
                      <a:gd name="T58" fmla="*/ 42 w 474"/>
                      <a:gd name="T59" fmla="*/ 236 h 236"/>
                      <a:gd name="T60" fmla="*/ 38 w 474"/>
                      <a:gd name="T61" fmla="*/ 226 h 236"/>
                      <a:gd name="T62" fmla="*/ 29 w 474"/>
                      <a:gd name="T63" fmla="*/ 205 h 236"/>
                      <a:gd name="T64" fmla="*/ 25 w 474"/>
                      <a:gd name="T65" fmla="*/ 190 h 236"/>
                      <a:gd name="T66" fmla="*/ 15 w 474"/>
                      <a:gd name="T67" fmla="*/ 165 h 236"/>
                      <a:gd name="T68" fmla="*/ 10 w 474"/>
                      <a:gd name="T69" fmla="*/ 125 h 236"/>
                      <a:gd name="T70" fmla="*/ 6 w 474"/>
                      <a:gd name="T71" fmla="*/ 86 h 236"/>
                      <a:gd name="T72" fmla="*/ 4 w 474"/>
                      <a:gd name="T73" fmla="*/ 69 h 236"/>
                      <a:gd name="T74" fmla="*/ 0 w 474"/>
                      <a:gd name="T75" fmla="*/ 28 h 236"/>
                      <a:gd name="T76" fmla="*/ 27 w 474"/>
                      <a:gd name="T77" fmla="*/ 27 h 236"/>
                      <a:gd name="T78" fmla="*/ 65 w 474"/>
                      <a:gd name="T79" fmla="*/ 23 h 236"/>
                      <a:gd name="T80" fmla="*/ 108 w 474"/>
                      <a:gd name="T81" fmla="*/ 19 h 236"/>
                      <a:gd name="T82" fmla="*/ 133 w 474"/>
                      <a:gd name="T83" fmla="*/ 15 h 236"/>
                      <a:gd name="T84" fmla="*/ 194 w 474"/>
                      <a:gd name="T85" fmla="*/ 9 h 236"/>
                      <a:gd name="T86" fmla="*/ 232 w 474"/>
                      <a:gd name="T87" fmla="*/ 5 h 2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474" h="236">
                        <a:moveTo>
                          <a:pt x="240" y="5"/>
                        </a:moveTo>
                        <a:lnTo>
                          <a:pt x="280" y="0"/>
                        </a:lnTo>
                        <a:lnTo>
                          <a:pt x="288" y="0"/>
                        </a:lnTo>
                        <a:lnTo>
                          <a:pt x="303" y="30"/>
                        </a:lnTo>
                        <a:lnTo>
                          <a:pt x="373" y="23"/>
                        </a:lnTo>
                        <a:lnTo>
                          <a:pt x="378" y="28"/>
                        </a:lnTo>
                        <a:lnTo>
                          <a:pt x="384" y="34"/>
                        </a:lnTo>
                        <a:lnTo>
                          <a:pt x="392" y="42"/>
                        </a:lnTo>
                        <a:lnTo>
                          <a:pt x="424" y="78"/>
                        </a:lnTo>
                        <a:lnTo>
                          <a:pt x="422" y="80"/>
                        </a:lnTo>
                        <a:lnTo>
                          <a:pt x="428" y="88"/>
                        </a:lnTo>
                        <a:lnTo>
                          <a:pt x="434" y="90"/>
                        </a:lnTo>
                        <a:lnTo>
                          <a:pt x="449" y="101"/>
                        </a:lnTo>
                        <a:lnTo>
                          <a:pt x="455" y="105"/>
                        </a:lnTo>
                        <a:lnTo>
                          <a:pt x="451" y="105"/>
                        </a:lnTo>
                        <a:lnTo>
                          <a:pt x="446" y="115"/>
                        </a:lnTo>
                        <a:lnTo>
                          <a:pt x="438" y="115"/>
                        </a:lnTo>
                        <a:lnTo>
                          <a:pt x="432" y="188"/>
                        </a:lnTo>
                        <a:lnTo>
                          <a:pt x="430" y="197"/>
                        </a:lnTo>
                        <a:lnTo>
                          <a:pt x="428" y="219"/>
                        </a:lnTo>
                        <a:lnTo>
                          <a:pt x="436" y="219"/>
                        </a:lnTo>
                        <a:lnTo>
                          <a:pt x="449" y="219"/>
                        </a:lnTo>
                        <a:lnTo>
                          <a:pt x="455" y="219"/>
                        </a:lnTo>
                        <a:lnTo>
                          <a:pt x="461" y="219"/>
                        </a:lnTo>
                        <a:lnTo>
                          <a:pt x="469" y="219"/>
                        </a:lnTo>
                        <a:lnTo>
                          <a:pt x="474" y="217"/>
                        </a:lnTo>
                        <a:lnTo>
                          <a:pt x="474" y="222"/>
                        </a:lnTo>
                        <a:lnTo>
                          <a:pt x="469" y="222"/>
                        </a:lnTo>
                        <a:lnTo>
                          <a:pt x="461" y="222"/>
                        </a:lnTo>
                        <a:lnTo>
                          <a:pt x="455" y="224"/>
                        </a:lnTo>
                        <a:lnTo>
                          <a:pt x="434" y="222"/>
                        </a:lnTo>
                        <a:lnTo>
                          <a:pt x="428" y="222"/>
                        </a:lnTo>
                        <a:lnTo>
                          <a:pt x="399" y="219"/>
                        </a:lnTo>
                        <a:lnTo>
                          <a:pt x="394" y="219"/>
                        </a:lnTo>
                        <a:lnTo>
                          <a:pt x="376" y="217"/>
                        </a:lnTo>
                        <a:lnTo>
                          <a:pt x="367" y="217"/>
                        </a:lnTo>
                        <a:lnTo>
                          <a:pt x="353" y="215"/>
                        </a:lnTo>
                        <a:lnTo>
                          <a:pt x="351" y="217"/>
                        </a:lnTo>
                        <a:lnTo>
                          <a:pt x="332" y="215"/>
                        </a:lnTo>
                        <a:lnTo>
                          <a:pt x="332" y="213"/>
                        </a:lnTo>
                        <a:lnTo>
                          <a:pt x="326" y="213"/>
                        </a:lnTo>
                        <a:lnTo>
                          <a:pt x="326" y="215"/>
                        </a:lnTo>
                        <a:lnTo>
                          <a:pt x="286" y="211"/>
                        </a:lnTo>
                        <a:lnTo>
                          <a:pt x="286" y="209"/>
                        </a:lnTo>
                        <a:lnTo>
                          <a:pt x="277" y="207"/>
                        </a:lnTo>
                        <a:lnTo>
                          <a:pt x="277" y="211"/>
                        </a:lnTo>
                        <a:lnTo>
                          <a:pt x="253" y="209"/>
                        </a:lnTo>
                        <a:lnTo>
                          <a:pt x="253" y="205"/>
                        </a:lnTo>
                        <a:lnTo>
                          <a:pt x="248" y="205"/>
                        </a:lnTo>
                        <a:lnTo>
                          <a:pt x="248" y="207"/>
                        </a:lnTo>
                        <a:lnTo>
                          <a:pt x="221" y="203"/>
                        </a:lnTo>
                        <a:lnTo>
                          <a:pt x="219" y="201"/>
                        </a:lnTo>
                        <a:lnTo>
                          <a:pt x="213" y="201"/>
                        </a:lnTo>
                        <a:lnTo>
                          <a:pt x="211" y="205"/>
                        </a:lnTo>
                        <a:lnTo>
                          <a:pt x="200" y="205"/>
                        </a:lnTo>
                        <a:lnTo>
                          <a:pt x="154" y="201"/>
                        </a:lnTo>
                        <a:lnTo>
                          <a:pt x="113" y="201"/>
                        </a:lnTo>
                        <a:lnTo>
                          <a:pt x="100" y="205"/>
                        </a:lnTo>
                        <a:lnTo>
                          <a:pt x="92" y="209"/>
                        </a:lnTo>
                        <a:lnTo>
                          <a:pt x="42" y="236"/>
                        </a:lnTo>
                        <a:lnTo>
                          <a:pt x="38" y="228"/>
                        </a:lnTo>
                        <a:lnTo>
                          <a:pt x="38" y="226"/>
                        </a:lnTo>
                        <a:lnTo>
                          <a:pt x="31" y="209"/>
                        </a:lnTo>
                        <a:lnTo>
                          <a:pt x="29" y="205"/>
                        </a:lnTo>
                        <a:lnTo>
                          <a:pt x="27" y="199"/>
                        </a:lnTo>
                        <a:lnTo>
                          <a:pt x="25" y="190"/>
                        </a:lnTo>
                        <a:lnTo>
                          <a:pt x="19" y="176"/>
                        </a:lnTo>
                        <a:lnTo>
                          <a:pt x="15" y="165"/>
                        </a:lnTo>
                        <a:lnTo>
                          <a:pt x="12" y="153"/>
                        </a:lnTo>
                        <a:lnTo>
                          <a:pt x="10" y="125"/>
                        </a:lnTo>
                        <a:lnTo>
                          <a:pt x="10" y="119"/>
                        </a:lnTo>
                        <a:lnTo>
                          <a:pt x="6" y="86"/>
                        </a:lnTo>
                        <a:lnTo>
                          <a:pt x="6" y="82"/>
                        </a:lnTo>
                        <a:lnTo>
                          <a:pt x="4" y="69"/>
                        </a:lnTo>
                        <a:lnTo>
                          <a:pt x="4" y="63"/>
                        </a:lnTo>
                        <a:lnTo>
                          <a:pt x="0" y="28"/>
                        </a:lnTo>
                        <a:lnTo>
                          <a:pt x="21" y="27"/>
                        </a:lnTo>
                        <a:lnTo>
                          <a:pt x="27" y="27"/>
                        </a:lnTo>
                        <a:lnTo>
                          <a:pt x="58" y="23"/>
                        </a:lnTo>
                        <a:lnTo>
                          <a:pt x="65" y="23"/>
                        </a:lnTo>
                        <a:lnTo>
                          <a:pt x="102" y="19"/>
                        </a:lnTo>
                        <a:lnTo>
                          <a:pt x="108" y="19"/>
                        </a:lnTo>
                        <a:lnTo>
                          <a:pt x="113" y="17"/>
                        </a:lnTo>
                        <a:lnTo>
                          <a:pt x="133" y="15"/>
                        </a:lnTo>
                        <a:lnTo>
                          <a:pt x="138" y="15"/>
                        </a:lnTo>
                        <a:lnTo>
                          <a:pt x="194" y="9"/>
                        </a:lnTo>
                        <a:lnTo>
                          <a:pt x="200" y="9"/>
                        </a:lnTo>
                        <a:lnTo>
                          <a:pt x="232" y="5"/>
                        </a:lnTo>
                        <a:lnTo>
                          <a:pt x="240" y="5"/>
                        </a:lnTo>
                        <a:close/>
                      </a:path>
                    </a:pathLst>
                  </a:custGeom>
                  <a:solidFill>
                    <a:srgbClr val="C0504D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0" name="Freeform 16"/>
                  <p:cNvSpPr>
                    <a:spLocks/>
                  </p:cNvSpPr>
                  <p:nvPr/>
                </p:nvSpPr>
                <p:spPr bwMode="auto">
                  <a:xfrm>
                    <a:off x="5019675" y="2884488"/>
                    <a:ext cx="860425" cy="365125"/>
                  </a:xfrm>
                  <a:custGeom>
                    <a:avLst/>
                    <a:gdLst>
                      <a:gd name="T0" fmla="*/ 645 w 678"/>
                      <a:gd name="T1" fmla="*/ 173 h 288"/>
                      <a:gd name="T2" fmla="*/ 597 w 678"/>
                      <a:gd name="T3" fmla="*/ 249 h 288"/>
                      <a:gd name="T4" fmla="*/ 572 w 678"/>
                      <a:gd name="T5" fmla="*/ 271 h 288"/>
                      <a:gd name="T6" fmla="*/ 501 w 678"/>
                      <a:gd name="T7" fmla="*/ 261 h 288"/>
                      <a:gd name="T8" fmla="*/ 480 w 678"/>
                      <a:gd name="T9" fmla="*/ 261 h 288"/>
                      <a:gd name="T10" fmla="*/ 444 w 678"/>
                      <a:gd name="T11" fmla="*/ 265 h 288"/>
                      <a:gd name="T12" fmla="*/ 409 w 678"/>
                      <a:gd name="T13" fmla="*/ 269 h 288"/>
                      <a:gd name="T14" fmla="*/ 344 w 678"/>
                      <a:gd name="T15" fmla="*/ 274 h 288"/>
                      <a:gd name="T16" fmla="*/ 311 w 678"/>
                      <a:gd name="T17" fmla="*/ 278 h 288"/>
                      <a:gd name="T18" fmla="*/ 273 w 678"/>
                      <a:gd name="T19" fmla="*/ 282 h 288"/>
                      <a:gd name="T20" fmla="*/ 219 w 678"/>
                      <a:gd name="T21" fmla="*/ 288 h 288"/>
                      <a:gd name="T22" fmla="*/ 173 w 678"/>
                      <a:gd name="T23" fmla="*/ 280 h 288"/>
                      <a:gd name="T24" fmla="*/ 150 w 678"/>
                      <a:gd name="T25" fmla="*/ 267 h 288"/>
                      <a:gd name="T26" fmla="*/ 139 w 678"/>
                      <a:gd name="T27" fmla="*/ 261 h 288"/>
                      <a:gd name="T28" fmla="*/ 56 w 678"/>
                      <a:gd name="T29" fmla="*/ 259 h 288"/>
                      <a:gd name="T30" fmla="*/ 48 w 678"/>
                      <a:gd name="T31" fmla="*/ 238 h 288"/>
                      <a:gd name="T32" fmla="*/ 10 w 678"/>
                      <a:gd name="T33" fmla="*/ 163 h 288"/>
                      <a:gd name="T34" fmla="*/ 2 w 678"/>
                      <a:gd name="T35" fmla="*/ 150 h 288"/>
                      <a:gd name="T36" fmla="*/ 58 w 678"/>
                      <a:gd name="T37" fmla="*/ 113 h 288"/>
                      <a:gd name="T38" fmla="*/ 158 w 678"/>
                      <a:gd name="T39" fmla="*/ 113 h 288"/>
                      <a:gd name="T40" fmla="*/ 177 w 678"/>
                      <a:gd name="T41" fmla="*/ 109 h 288"/>
                      <a:gd name="T42" fmla="*/ 206 w 678"/>
                      <a:gd name="T43" fmla="*/ 113 h 288"/>
                      <a:gd name="T44" fmla="*/ 235 w 678"/>
                      <a:gd name="T45" fmla="*/ 119 h 288"/>
                      <a:gd name="T46" fmla="*/ 244 w 678"/>
                      <a:gd name="T47" fmla="*/ 119 h 288"/>
                      <a:gd name="T48" fmla="*/ 290 w 678"/>
                      <a:gd name="T49" fmla="*/ 121 h 288"/>
                      <a:gd name="T50" fmla="*/ 311 w 678"/>
                      <a:gd name="T51" fmla="*/ 123 h 288"/>
                      <a:gd name="T52" fmla="*/ 352 w 678"/>
                      <a:gd name="T53" fmla="*/ 127 h 288"/>
                      <a:gd name="T54" fmla="*/ 392 w 678"/>
                      <a:gd name="T55" fmla="*/ 130 h 288"/>
                      <a:gd name="T56" fmla="*/ 427 w 678"/>
                      <a:gd name="T57" fmla="*/ 130 h 288"/>
                      <a:gd name="T58" fmla="*/ 453 w 678"/>
                      <a:gd name="T59" fmla="*/ 127 h 288"/>
                      <a:gd name="T60" fmla="*/ 463 w 678"/>
                      <a:gd name="T61" fmla="*/ 119 h 288"/>
                      <a:gd name="T62" fmla="*/ 473 w 678"/>
                      <a:gd name="T63" fmla="*/ 104 h 288"/>
                      <a:gd name="T64" fmla="*/ 482 w 678"/>
                      <a:gd name="T65" fmla="*/ 92 h 288"/>
                      <a:gd name="T66" fmla="*/ 498 w 678"/>
                      <a:gd name="T67" fmla="*/ 63 h 288"/>
                      <a:gd name="T68" fmla="*/ 542 w 678"/>
                      <a:gd name="T69" fmla="*/ 2 h 288"/>
                      <a:gd name="T70" fmla="*/ 553 w 678"/>
                      <a:gd name="T71" fmla="*/ 6 h 288"/>
                      <a:gd name="T72" fmla="*/ 559 w 678"/>
                      <a:gd name="T73" fmla="*/ 13 h 288"/>
                      <a:gd name="T74" fmla="*/ 559 w 678"/>
                      <a:gd name="T75" fmla="*/ 23 h 288"/>
                      <a:gd name="T76" fmla="*/ 544 w 678"/>
                      <a:gd name="T77" fmla="*/ 73 h 288"/>
                      <a:gd name="T78" fmla="*/ 576 w 678"/>
                      <a:gd name="T79" fmla="*/ 96 h 288"/>
                      <a:gd name="T80" fmla="*/ 601 w 678"/>
                      <a:gd name="T81" fmla="*/ 98 h 288"/>
                      <a:gd name="T82" fmla="*/ 636 w 678"/>
                      <a:gd name="T83" fmla="*/ 119 h 288"/>
                      <a:gd name="T84" fmla="*/ 649 w 678"/>
                      <a:gd name="T85" fmla="*/ 115 h 288"/>
                      <a:gd name="T86" fmla="*/ 667 w 678"/>
                      <a:gd name="T87" fmla="*/ 119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678" h="288">
                        <a:moveTo>
                          <a:pt x="678" y="125"/>
                        </a:moveTo>
                        <a:lnTo>
                          <a:pt x="678" y="127"/>
                        </a:lnTo>
                        <a:lnTo>
                          <a:pt x="645" y="173"/>
                        </a:lnTo>
                        <a:lnTo>
                          <a:pt x="638" y="184"/>
                        </a:lnTo>
                        <a:lnTo>
                          <a:pt x="599" y="244"/>
                        </a:lnTo>
                        <a:lnTo>
                          <a:pt x="597" y="249"/>
                        </a:lnTo>
                        <a:lnTo>
                          <a:pt x="586" y="267"/>
                        </a:lnTo>
                        <a:lnTo>
                          <a:pt x="578" y="274"/>
                        </a:lnTo>
                        <a:lnTo>
                          <a:pt x="572" y="271"/>
                        </a:lnTo>
                        <a:lnTo>
                          <a:pt x="517" y="234"/>
                        </a:lnTo>
                        <a:lnTo>
                          <a:pt x="507" y="251"/>
                        </a:lnTo>
                        <a:lnTo>
                          <a:pt x="501" y="261"/>
                        </a:lnTo>
                        <a:lnTo>
                          <a:pt x="496" y="259"/>
                        </a:lnTo>
                        <a:lnTo>
                          <a:pt x="490" y="259"/>
                        </a:lnTo>
                        <a:lnTo>
                          <a:pt x="480" y="261"/>
                        </a:lnTo>
                        <a:lnTo>
                          <a:pt x="457" y="263"/>
                        </a:lnTo>
                        <a:lnTo>
                          <a:pt x="453" y="265"/>
                        </a:lnTo>
                        <a:lnTo>
                          <a:pt x="444" y="265"/>
                        </a:lnTo>
                        <a:lnTo>
                          <a:pt x="442" y="265"/>
                        </a:lnTo>
                        <a:lnTo>
                          <a:pt x="419" y="269"/>
                        </a:lnTo>
                        <a:lnTo>
                          <a:pt x="409" y="269"/>
                        </a:lnTo>
                        <a:lnTo>
                          <a:pt x="380" y="273"/>
                        </a:lnTo>
                        <a:lnTo>
                          <a:pt x="371" y="273"/>
                        </a:lnTo>
                        <a:lnTo>
                          <a:pt x="344" y="274"/>
                        </a:lnTo>
                        <a:lnTo>
                          <a:pt x="338" y="276"/>
                        </a:lnTo>
                        <a:lnTo>
                          <a:pt x="327" y="276"/>
                        </a:lnTo>
                        <a:lnTo>
                          <a:pt x="311" y="278"/>
                        </a:lnTo>
                        <a:lnTo>
                          <a:pt x="306" y="278"/>
                        </a:lnTo>
                        <a:lnTo>
                          <a:pt x="294" y="280"/>
                        </a:lnTo>
                        <a:lnTo>
                          <a:pt x="273" y="282"/>
                        </a:lnTo>
                        <a:lnTo>
                          <a:pt x="267" y="282"/>
                        </a:lnTo>
                        <a:lnTo>
                          <a:pt x="227" y="286"/>
                        </a:lnTo>
                        <a:lnTo>
                          <a:pt x="219" y="288"/>
                        </a:lnTo>
                        <a:lnTo>
                          <a:pt x="206" y="288"/>
                        </a:lnTo>
                        <a:lnTo>
                          <a:pt x="190" y="286"/>
                        </a:lnTo>
                        <a:lnTo>
                          <a:pt x="173" y="280"/>
                        </a:lnTo>
                        <a:lnTo>
                          <a:pt x="162" y="274"/>
                        </a:lnTo>
                        <a:lnTo>
                          <a:pt x="154" y="269"/>
                        </a:lnTo>
                        <a:lnTo>
                          <a:pt x="150" y="267"/>
                        </a:lnTo>
                        <a:lnTo>
                          <a:pt x="146" y="265"/>
                        </a:lnTo>
                        <a:lnTo>
                          <a:pt x="142" y="263"/>
                        </a:lnTo>
                        <a:lnTo>
                          <a:pt x="139" y="261"/>
                        </a:lnTo>
                        <a:lnTo>
                          <a:pt x="129" y="259"/>
                        </a:lnTo>
                        <a:lnTo>
                          <a:pt x="58" y="271"/>
                        </a:lnTo>
                        <a:lnTo>
                          <a:pt x="56" y="259"/>
                        </a:lnTo>
                        <a:lnTo>
                          <a:pt x="50" y="246"/>
                        </a:lnTo>
                        <a:lnTo>
                          <a:pt x="50" y="242"/>
                        </a:lnTo>
                        <a:lnTo>
                          <a:pt x="48" y="238"/>
                        </a:lnTo>
                        <a:lnTo>
                          <a:pt x="35" y="211"/>
                        </a:lnTo>
                        <a:lnTo>
                          <a:pt x="23" y="192"/>
                        </a:lnTo>
                        <a:lnTo>
                          <a:pt x="10" y="163"/>
                        </a:lnTo>
                        <a:lnTo>
                          <a:pt x="8" y="159"/>
                        </a:lnTo>
                        <a:lnTo>
                          <a:pt x="6" y="155"/>
                        </a:lnTo>
                        <a:lnTo>
                          <a:pt x="2" y="150"/>
                        </a:lnTo>
                        <a:lnTo>
                          <a:pt x="0" y="144"/>
                        </a:lnTo>
                        <a:lnTo>
                          <a:pt x="50" y="117"/>
                        </a:lnTo>
                        <a:lnTo>
                          <a:pt x="58" y="113"/>
                        </a:lnTo>
                        <a:lnTo>
                          <a:pt x="71" y="109"/>
                        </a:lnTo>
                        <a:lnTo>
                          <a:pt x="112" y="109"/>
                        </a:lnTo>
                        <a:lnTo>
                          <a:pt x="158" y="113"/>
                        </a:lnTo>
                        <a:lnTo>
                          <a:pt x="169" y="113"/>
                        </a:lnTo>
                        <a:lnTo>
                          <a:pt x="171" y="109"/>
                        </a:lnTo>
                        <a:lnTo>
                          <a:pt x="177" y="109"/>
                        </a:lnTo>
                        <a:lnTo>
                          <a:pt x="179" y="111"/>
                        </a:lnTo>
                        <a:lnTo>
                          <a:pt x="206" y="115"/>
                        </a:lnTo>
                        <a:lnTo>
                          <a:pt x="206" y="113"/>
                        </a:lnTo>
                        <a:lnTo>
                          <a:pt x="211" y="113"/>
                        </a:lnTo>
                        <a:lnTo>
                          <a:pt x="211" y="117"/>
                        </a:lnTo>
                        <a:lnTo>
                          <a:pt x="235" y="119"/>
                        </a:lnTo>
                        <a:lnTo>
                          <a:pt x="235" y="115"/>
                        </a:lnTo>
                        <a:lnTo>
                          <a:pt x="244" y="117"/>
                        </a:lnTo>
                        <a:lnTo>
                          <a:pt x="244" y="119"/>
                        </a:lnTo>
                        <a:lnTo>
                          <a:pt x="284" y="123"/>
                        </a:lnTo>
                        <a:lnTo>
                          <a:pt x="284" y="121"/>
                        </a:lnTo>
                        <a:lnTo>
                          <a:pt x="290" y="121"/>
                        </a:lnTo>
                        <a:lnTo>
                          <a:pt x="290" y="123"/>
                        </a:lnTo>
                        <a:lnTo>
                          <a:pt x="309" y="125"/>
                        </a:lnTo>
                        <a:lnTo>
                          <a:pt x="311" y="123"/>
                        </a:lnTo>
                        <a:lnTo>
                          <a:pt x="325" y="125"/>
                        </a:lnTo>
                        <a:lnTo>
                          <a:pt x="334" y="125"/>
                        </a:lnTo>
                        <a:lnTo>
                          <a:pt x="352" y="127"/>
                        </a:lnTo>
                        <a:lnTo>
                          <a:pt x="357" y="127"/>
                        </a:lnTo>
                        <a:lnTo>
                          <a:pt x="386" y="130"/>
                        </a:lnTo>
                        <a:lnTo>
                          <a:pt x="392" y="130"/>
                        </a:lnTo>
                        <a:lnTo>
                          <a:pt x="413" y="132"/>
                        </a:lnTo>
                        <a:lnTo>
                          <a:pt x="419" y="130"/>
                        </a:lnTo>
                        <a:lnTo>
                          <a:pt x="427" y="130"/>
                        </a:lnTo>
                        <a:lnTo>
                          <a:pt x="432" y="130"/>
                        </a:lnTo>
                        <a:lnTo>
                          <a:pt x="440" y="129"/>
                        </a:lnTo>
                        <a:lnTo>
                          <a:pt x="453" y="127"/>
                        </a:lnTo>
                        <a:lnTo>
                          <a:pt x="453" y="125"/>
                        </a:lnTo>
                        <a:lnTo>
                          <a:pt x="459" y="123"/>
                        </a:lnTo>
                        <a:lnTo>
                          <a:pt x="463" y="119"/>
                        </a:lnTo>
                        <a:lnTo>
                          <a:pt x="471" y="113"/>
                        </a:lnTo>
                        <a:lnTo>
                          <a:pt x="480" y="105"/>
                        </a:lnTo>
                        <a:lnTo>
                          <a:pt x="473" y="104"/>
                        </a:lnTo>
                        <a:lnTo>
                          <a:pt x="476" y="100"/>
                        </a:lnTo>
                        <a:lnTo>
                          <a:pt x="478" y="96"/>
                        </a:lnTo>
                        <a:lnTo>
                          <a:pt x="482" y="92"/>
                        </a:lnTo>
                        <a:lnTo>
                          <a:pt x="484" y="88"/>
                        </a:lnTo>
                        <a:lnTo>
                          <a:pt x="492" y="75"/>
                        </a:lnTo>
                        <a:lnTo>
                          <a:pt x="498" y="63"/>
                        </a:lnTo>
                        <a:lnTo>
                          <a:pt x="530" y="0"/>
                        </a:lnTo>
                        <a:lnTo>
                          <a:pt x="542" y="6"/>
                        </a:lnTo>
                        <a:lnTo>
                          <a:pt x="542" y="2"/>
                        </a:lnTo>
                        <a:lnTo>
                          <a:pt x="544" y="2"/>
                        </a:lnTo>
                        <a:lnTo>
                          <a:pt x="551" y="4"/>
                        </a:lnTo>
                        <a:lnTo>
                          <a:pt x="553" y="6"/>
                        </a:lnTo>
                        <a:lnTo>
                          <a:pt x="555" y="8"/>
                        </a:lnTo>
                        <a:lnTo>
                          <a:pt x="557" y="9"/>
                        </a:lnTo>
                        <a:lnTo>
                          <a:pt x="559" y="13"/>
                        </a:lnTo>
                        <a:lnTo>
                          <a:pt x="559" y="17"/>
                        </a:lnTo>
                        <a:lnTo>
                          <a:pt x="559" y="19"/>
                        </a:lnTo>
                        <a:lnTo>
                          <a:pt x="559" y="23"/>
                        </a:lnTo>
                        <a:lnTo>
                          <a:pt x="559" y="27"/>
                        </a:lnTo>
                        <a:lnTo>
                          <a:pt x="540" y="67"/>
                        </a:lnTo>
                        <a:lnTo>
                          <a:pt x="544" y="73"/>
                        </a:lnTo>
                        <a:lnTo>
                          <a:pt x="569" y="94"/>
                        </a:lnTo>
                        <a:lnTo>
                          <a:pt x="572" y="96"/>
                        </a:lnTo>
                        <a:lnTo>
                          <a:pt x="576" y="96"/>
                        </a:lnTo>
                        <a:lnTo>
                          <a:pt x="592" y="98"/>
                        </a:lnTo>
                        <a:lnTo>
                          <a:pt x="596" y="98"/>
                        </a:lnTo>
                        <a:lnTo>
                          <a:pt x="601" y="98"/>
                        </a:lnTo>
                        <a:lnTo>
                          <a:pt x="628" y="92"/>
                        </a:lnTo>
                        <a:lnTo>
                          <a:pt x="632" y="107"/>
                        </a:lnTo>
                        <a:lnTo>
                          <a:pt x="636" y="119"/>
                        </a:lnTo>
                        <a:lnTo>
                          <a:pt x="640" y="117"/>
                        </a:lnTo>
                        <a:lnTo>
                          <a:pt x="645" y="115"/>
                        </a:lnTo>
                        <a:lnTo>
                          <a:pt x="649" y="115"/>
                        </a:lnTo>
                        <a:lnTo>
                          <a:pt x="655" y="117"/>
                        </a:lnTo>
                        <a:lnTo>
                          <a:pt x="661" y="117"/>
                        </a:lnTo>
                        <a:lnTo>
                          <a:pt x="667" y="119"/>
                        </a:lnTo>
                        <a:lnTo>
                          <a:pt x="678" y="125"/>
                        </a:lnTo>
                        <a:close/>
                      </a:path>
                    </a:pathLst>
                  </a:custGeom>
                  <a:solidFill>
                    <a:srgbClr val="C0504D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1" name="Freeform 18"/>
                  <p:cNvSpPr>
                    <a:spLocks/>
                  </p:cNvSpPr>
                  <p:nvPr/>
                </p:nvSpPr>
                <p:spPr bwMode="auto">
                  <a:xfrm>
                    <a:off x="3911600" y="3208338"/>
                    <a:ext cx="1025525" cy="1227138"/>
                  </a:xfrm>
                  <a:custGeom>
                    <a:avLst/>
                    <a:gdLst>
                      <a:gd name="T0" fmla="*/ 621 w 807"/>
                      <a:gd name="T1" fmla="*/ 538 h 966"/>
                      <a:gd name="T2" fmla="*/ 536 w 807"/>
                      <a:gd name="T3" fmla="*/ 615 h 966"/>
                      <a:gd name="T4" fmla="*/ 506 w 807"/>
                      <a:gd name="T5" fmla="*/ 645 h 966"/>
                      <a:gd name="T6" fmla="*/ 444 w 807"/>
                      <a:gd name="T7" fmla="*/ 711 h 966"/>
                      <a:gd name="T8" fmla="*/ 408 w 807"/>
                      <a:gd name="T9" fmla="*/ 753 h 966"/>
                      <a:gd name="T10" fmla="*/ 404 w 807"/>
                      <a:gd name="T11" fmla="*/ 789 h 966"/>
                      <a:gd name="T12" fmla="*/ 402 w 807"/>
                      <a:gd name="T13" fmla="*/ 908 h 966"/>
                      <a:gd name="T14" fmla="*/ 396 w 807"/>
                      <a:gd name="T15" fmla="*/ 947 h 966"/>
                      <a:gd name="T16" fmla="*/ 306 w 807"/>
                      <a:gd name="T17" fmla="*/ 964 h 966"/>
                      <a:gd name="T18" fmla="*/ 265 w 807"/>
                      <a:gd name="T19" fmla="*/ 759 h 966"/>
                      <a:gd name="T20" fmla="*/ 219 w 807"/>
                      <a:gd name="T21" fmla="*/ 665 h 966"/>
                      <a:gd name="T22" fmla="*/ 171 w 807"/>
                      <a:gd name="T23" fmla="*/ 628 h 966"/>
                      <a:gd name="T24" fmla="*/ 139 w 807"/>
                      <a:gd name="T25" fmla="*/ 607 h 966"/>
                      <a:gd name="T26" fmla="*/ 98 w 807"/>
                      <a:gd name="T27" fmla="*/ 622 h 966"/>
                      <a:gd name="T28" fmla="*/ 75 w 807"/>
                      <a:gd name="T29" fmla="*/ 657 h 966"/>
                      <a:gd name="T30" fmla="*/ 37 w 807"/>
                      <a:gd name="T31" fmla="*/ 601 h 966"/>
                      <a:gd name="T32" fmla="*/ 58 w 807"/>
                      <a:gd name="T33" fmla="*/ 595 h 966"/>
                      <a:gd name="T34" fmla="*/ 68 w 807"/>
                      <a:gd name="T35" fmla="*/ 569 h 966"/>
                      <a:gd name="T36" fmla="*/ 73 w 807"/>
                      <a:gd name="T37" fmla="*/ 546 h 966"/>
                      <a:gd name="T38" fmla="*/ 62 w 807"/>
                      <a:gd name="T39" fmla="*/ 521 h 966"/>
                      <a:gd name="T40" fmla="*/ 31 w 807"/>
                      <a:gd name="T41" fmla="*/ 492 h 966"/>
                      <a:gd name="T42" fmla="*/ 14 w 807"/>
                      <a:gd name="T43" fmla="*/ 476 h 966"/>
                      <a:gd name="T44" fmla="*/ 20 w 807"/>
                      <a:gd name="T45" fmla="*/ 440 h 966"/>
                      <a:gd name="T46" fmla="*/ 8 w 807"/>
                      <a:gd name="T47" fmla="*/ 425 h 966"/>
                      <a:gd name="T48" fmla="*/ 73 w 807"/>
                      <a:gd name="T49" fmla="*/ 327 h 966"/>
                      <a:gd name="T50" fmla="*/ 81 w 807"/>
                      <a:gd name="T51" fmla="*/ 330 h 966"/>
                      <a:gd name="T52" fmla="*/ 89 w 807"/>
                      <a:gd name="T53" fmla="*/ 336 h 966"/>
                      <a:gd name="T54" fmla="*/ 118 w 807"/>
                      <a:gd name="T55" fmla="*/ 319 h 966"/>
                      <a:gd name="T56" fmla="*/ 204 w 807"/>
                      <a:gd name="T57" fmla="*/ 183 h 966"/>
                      <a:gd name="T58" fmla="*/ 290 w 807"/>
                      <a:gd name="T59" fmla="*/ 79 h 966"/>
                      <a:gd name="T60" fmla="*/ 313 w 807"/>
                      <a:gd name="T61" fmla="*/ 66 h 966"/>
                      <a:gd name="T62" fmla="*/ 427 w 807"/>
                      <a:gd name="T63" fmla="*/ 14 h 966"/>
                      <a:gd name="T64" fmla="*/ 452 w 807"/>
                      <a:gd name="T65" fmla="*/ 6 h 966"/>
                      <a:gd name="T66" fmla="*/ 452 w 807"/>
                      <a:gd name="T67" fmla="*/ 18 h 966"/>
                      <a:gd name="T68" fmla="*/ 473 w 807"/>
                      <a:gd name="T69" fmla="*/ 56 h 966"/>
                      <a:gd name="T70" fmla="*/ 486 w 807"/>
                      <a:gd name="T71" fmla="*/ 77 h 966"/>
                      <a:gd name="T72" fmla="*/ 492 w 807"/>
                      <a:gd name="T73" fmla="*/ 85 h 966"/>
                      <a:gd name="T74" fmla="*/ 496 w 807"/>
                      <a:gd name="T75" fmla="*/ 92 h 966"/>
                      <a:gd name="T76" fmla="*/ 498 w 807"/>
                      <a:gd name="T77" fmla="*/ 98 h 966"/>
                      <a:gd name="T78" fmla="*/ 500 w 807"/>
                      <a:gd name="T79" fmla="*/ 104 h 966"/>
                      <a:gd name="T80" fmla="*/ 504 w 807"/>
                      <a:gd name="T81" fmla="*/ 108 h 966"/>
                      <a:gd name="T82" fmla="*/ 506 w 807"/>
                      <a:gd name="T83" fmla="*/ 115 h 966"/>
                      <a:gd name="T84" fmla="*/ 507 w 807"/>
                      <a:gd name="T85" fmla="*/ 121 h 966"/>
                      <a:gd name="T86" fmla="*/ 507 w 807"/>
                      <a:gd name="T87" fmla="*/ 129 h 966"/>
                      <a:gd name="T88" fmla="*/ 525 w 807"/>
                      <a:gd name="T89" fmla="*/ 156 h 966"/>
                      <a:gd name="T90" fmla="*/ 544 w 807"/>
                      <a:gd name="T91" fmla="*/ 156 h 966"/>
                      <a:gd name="T92" fmla="*/ 542 w 807"/>
                      <a:gd name="T93" fmla="*/ 165 h 966"/>
                      <a:gd name="T94" fmla="*/ 548 w 807"/>
                      <a:gd name="T95" fmla="*/ 173 h 966"/>
                      <a:gd name="T96" fmla="*/ 561 w 807"/>
                      <a:gd name="T97" fmla="*/ 175 h 966"/>
                      <a:gd name="T98" fmla="*/ 571 w 807"/>
                      <a:gd name="T99" fmla="*/ 177 h 966"/>
                      <a:gd name="T100" fmla="*/ 580 w 807"/>
                      <a:gd name="T101" fmla="*/ 179 h 966"/>
                      <a:gd name="T102" fmla="*/ 594 w 807"/>
                      <a:gd name="T103" fmla="*/ 179 h 966"/>
                      <a:gd name="T104" fmla="*/ 615 w 807"/>
                      <a:gd name="T105" fmla="*/ 179 h 966"/>
                      <a:gd name="T106" fmla="*/ 630 w 807"/>
                      <a:gd name="T107" fmla="*/ 192 h 966"/>
                      <a:gd name="T108" fmla="*/ 736 w 807"/>
                      <a:gd name="T109" fmla="*/ 292 h 966"/>
                      <a:gd name="T110" fmla="*/ 792 w 807"/>
                      <a:gd name="T111" fmla="*/ 388 h 966"/>
                      <a:gd name="T112" fmla="*/ 674 w 807"/>
                      <a:gd name="T113" fmla="*/ 492 h 9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807" h="966">
                        <a:moveTo>
                          <a:pt x="661" y="505"/>
                        </a:moveTo>
                        <a:lnTo>
                          <a:pt x="655" y="509"/>
                        </a:lnTo>
                        <a:lnTo>
                          <a:pt x="650" y="513"/>
                        </a:lnTo>
                        <a:lnTo>
                          <a:pt x="621" y="538"/>
                        </a:lnTo>
                        <a:lnTo>
                          <a:pt x="609" y="549"/>
                        </a:lnTo>
                        <a:lnTo>
                          <a:pt x="596" y="561"/>
                        </a:lnTo>
                        <a:lnTo>
                          <a:pt x="588" y="569"/>
                        </a:lnTo>
                        <a:lnTo>
                          <a:pt x="536" y="615"/>
                        </a:lnTo>
                        <a:lnTo>
                          <a:pt x="529" y="622"/>
                        </a:lnTo>
                        <a:lnTo>
                          <a:pt x="519" y="632"/>
                        </a:lnTo>
                        <a:lnTo>
                          <a:pt x="511" y="640"/>
                        </a:lnTo>
                        <a:lnTo>
                          <a:pt x="506" y="645"/>
                        </a:lnTo>
                        <a:lnTo>
                          <a:pt x="496" y="655"/>
                        </a:lnTo>
                        <a:lnTo>
                          <a:pt x="490" y="661"/>
                        </a:lnTo>
                        <a:lnTo>
                          <a:pt x="452" y="703"/>
                        </a:lnTo>
                        <a:lnTo>
                          <a:pt x="444" y="711"/>
                        </a:lnTo>
                        <a:lnTo>
                          <a:pt x="425" y="732"/>
                        </a:lnTo>
                        <a:lnTo>
                          <a:pt x="423" y="736"/>
                        </a:lnTo>
                        <a:lnTo>
                          <a:pt x="411" y="749"/>
                        </a:lnTo>
                        <a:lnTo>
                          <a:pt x="408" y="753"/>
                        </a:lnTo>
                        <a:lnTo>
                          <a:pt x="406" y="757"/>
                        </a:lnTo>
                        <a:lnTo>
                          <a:pt x="404" y="763"/>
                        </a:lnTo>
                        <a:lnTo>
                          <a:pt x="404" y="786"/>
                        </a:lnTo>
                        <a:lnTo>
                          <a:pt x="404" y="789"/>
                        </a:lnTo>
                        <a:lnTo>
                          <a:pt x="406" y="809"/>
                        </a:lnTo>
                        <a:lnTo>
                          <a:pt x="404" y="845"/>
                        </a:lnTo>
                        <a:lnTo>
                          <a:pt x="404" y="876"/>
                        </a:lnTo>
                        <a:lnTo>
                          <a:pt x="402" y="908"/>
                        </a:lnTo>
                        <a:lnTo>
                          <a:pt x="402" y="945"/>
                        </a:lnTo>
                        <a:lnTo>
                          <a:pt x="402" y="951"/>
                        </a:lnTo>
                        <a:lnTo>
                          <a:pt x="396" y="953"/>
                        </a:lnTo>
                        <a:lnTo>
                          <a:pt x="396" y="947"/>
                        </a:lnTo>
                        <a:lnTo>
                          <a:pt x="390" y="949"/>
                        </a:lnTo>
                        <a:lnTo>
                          <a:pt x="365" y="953"/>
                        </a:lnTo>
                        <a:lnTo>
                          <a:pt x="308" y="962"/>
                        </a:lnTo>
                        <a:lnTo>
                          <a:pt x="306" y="964"/>
                        </a:lnTo>
                        <a:lnTo>
                          <a:pt x="289" y="966"/>
                        </a:lnTo>
                        <a:lnTo>
                          <a:pt x="304" y="835"/>
                        </a:lnTo>
                        <a:lnTo>
                          <a:pt x="264" y="835"/>
                        </a:lnTo>
                        <a:lnTo>
                          <a:pt x="265" y="759"/>
                        </a:lnTo>
                        <a:lnTo>
                          <a:pt x="267" y="713"/>
                        </a:lnTo>
                        <a:lnTo>
                          <a:pt x="281" y="713"/>
                        </a:lnTo>
                        <a:lnTo>
                          <a:pt x="221" y="667"/>
                        </a:lnTo>
                        <a:lnTo>
                          <a:pt x="219" y="665"/>
                        </a:lnTo>
                        <a:lnTo>
                          <a:pt x="208" y="655"/>
                        </a:lnTo>
                        <a:lnTo>
                          <a:pt x="173" y="638"/>
                        </a:lnTo>
                        <a:lnTo>
                          <a:pt x="169" y="634"/>
                        </a:lnTo>
                        <a:lnTo>
                          <a:pt x="171" y="628"/>
                        </a:lnTo>
                        <a:lnTo>
                          <a:pt x="164" y="624"/>
                        </a:lnTo>
                        <a:lnTo>
                          <a:pt x="158" y="620"/>
                        </a:lnTo>
                        <a:lnTo>
                          <a:pt x="152" y="619"/>
                        </a:lnTo>
                        <a:lnTo>
                          <a:pt x="139" y="607"/>
                        </a:lnTo>
                        <a:lnTo>
                          <a:pt x="127" y="622"/>
                        </a:lnTo>
                        <a:lnTo>
                          <a:pt x="106" y="611"/>
                        </a:lnTo>
                        <a:lnTo>
                          <a:pt x="104" y="615"/>
                        </a:lnTo>
                        <a:lnTo>
                          <a:pt x="98" y="622"/>
                        </a:lnTo>
                        <a:lnTo>
                          <a:pt x="95" y="628"/>
                        </a:lnTo>
                        <a:lnTo>
                          <a:pt x="89" y="638"/>
                        </a:lnTo>
                        <a:lnTo>
                          <a:pt x="83" y="645"/>
                        </a:lnTo>
                        <a:lnTo>
                          <a:pt x="75" y="657"/>
                        </a:lnTo>
                        <a:lnTo>
                          <a:pt x="72" y="655"/>
                        </a:lnTo>
                        <a:lnTo>
                          <a:pt x="58" y="645"/>
                        </a:lnTo>
                        <a:lnTo>
                          <a:pt x="56" y="638"/>
                        </a:lnTo>
                        <a:lnTo>
                          <a:pt x="37" y="601"/>
                        </a:lnTo>
                        <a:lnTo>
                          <a:pt x="37" y="599"/>
                        </a:lnTo>
                        <a:lnTo>
                          <a:pt x="48" y="601"/>
                        </a:lnTo>
                        <a:lnTo>
                          <a:pt x="52" y="597"/>
                        </a:lnTo>
                        <a:lnTo>
                          <a:pt x="58" y="595"/>
                        </a:lnTo>
                        <a:lnTo>
                          <a:pt x="62" y="594"/>
                        </a:lnTo>
                        <a:lnTo>
                          <a:pt x="62" y="592"/>
                        </a:lnTo>
                        <a:lnTo>
                          <a:pt x="68" y="576"/>
                        </a:lnTo>
                        <a:lnTo>
                          <a:pt x="68" y="569"/>
                        </a:lnTo>
                        <a:lnTo>
                          <a:pt x="68" y="563"/>
                        </a:lnTo>
                        <a:lnTo>
                          <a:pt x="73" y="561"/>
                        </a:lnTo>
                        <a:lnTo>
                          <a:pt x="75" y="555"/>
                        </a:lnTo>
                        <a:lnTo>
                          <a:pt x="73" y="546"/>
                        </a:lnTo>
                        <a:lnTo>
                          <a:pt x="73" y="542"/>
                        </a:lnTo>
                        <a:lnTo>
                          <a:pt x="72" y="542"/>
                        </a:lnTo>
                        <a:lnTo>
                          <a:pt x="68" y="534"/>
                        </a:lnTo>
                        <a:lnTo>
                          <a:pt x="62" y="521"/>
                        </a:lnTo>
                        <a:lnTo>
                          <a:pt x="50" y="505"/>
                        </a:lnTo>
                        <a:lnTo>
                          <a:pt x="47" y="501"/>
                        </a:lnTo>
                        <a:lnTo>
                          <a:pt x="37" y="499"/>
                        </a:lnTo>
                        <a:lnTo>
                          <a:pt x="31" y="492"/>
                        </a:lnTo>
                        <a:lnTo>
                          <a:pt x="31" y="488"/>
                        </a:lnTo>
                        <a:lnTo>
                          <a:pt x="24" y="476"/>
                        </a:lnTo>
                        <a:lnTo>
                          <a:pt x="18" y="474"/>
                        </a:lnTo>
                        <a:lnTo>
                          <a:pt x="14" y="476"/>
                        </a:lnTo>
                        <a:lnTo>
                          <a:pt x="14" y="465"/>
                        </a:lnTo>
                        <a:lnTo>
                          <a:pt x="16" y="453"/>
                        </a:lnTo>
                        <a:lnTo>
                          <a:pt x="18" y="444"/>
                        </a:lnTo>
                        <a:lnTo>
                          <a:pt x="20" y="440"/>
                        </a:lnTo>
                        <a:lnTo>
                          <a:pt x="20" y="436"/>
                        </a:lnTo>
                        <a:lnTo>
                          <a:pt x="18" y="434"/>
                        </a:lnTo>
                        <a:lnTo>
                          <a:pt x="12" y="428"/>
                        </a:lnTo>
                        <a:lnTo>
                          <a:pt x="8" y="425"/>
                        </a:lnTo>
                        <a:lnTo>
                          <a:pt x="2" y="421"/>
                        </a:lnTo>
                        <a:lnTo>
                          <a:pt x="0" y="419"/>
                        </a:lnTo>
                        <a:lnTo>
                          <a:pt x="60" y="342"/>
                        </a:lnTo>
                        <a:lnTo>
                          <a:pt x="73" y="327"/>
                        </a:lnTo>
                        <a:lnTo>
                          <a:pt x="75" y="325"/>
                        </a:lnTo>
                        <a:lnTo>
                          <a:pt x="81" y="329"/>
                        </a:lnTo>
                        <a:lnTo>
                          <a:pt x="83" y="330"/>
                        </a:lnTo>
                        <a:lnTo>
                          <a:pt x="81" y="330"/>
                        </a:lnTo>
                        <a:lnTo>
                          <a:pt x="85" y="334"/>
                        </a:lnTo>
                        <a:lnTo>
                          <a:pt x="87" y="332"/>
                        </a:lnTo>
                        <a:lnTo>
                          <a:pt x="87" y="334"/>
                        </a:lnTo>
                        <a:lnTo>
                          <a:pt x="89" y="336"/>
                        </a:lnTo>
                        <a:lnTo>
                          <a:pt x="91" y="338"/>
                        </a:lnTo>
                        <a:lnTo>
                          <a:pt x="93" y="340"/>
                        </a:lnTo>
                        <a:lnTo>
                          <a:pt x="112" y="325"/>
                        </a:lnTo>
                        <a:lnTo>
                          <a:pt x="118" y="319"/>
                        </a:lnTo>
                        <a:lnTo>
                          <a:pt x="137" y="298"/>
                        </a:lnTo>
                        <a:lnTo>
                          <a:pt x="144" y="286"/>
                        </a:lnTo>
                        <a:lnTo>
                          <a:pt x="204" y="185"/>
                        </a:lnTo>
                        <a:lnTo>
                          <a:pt x="204" y="183"/>
                        </a:lnTo>
                        <a:lnTo>
                          <a:pt x="265" y="102"/>
                        </a:lnTo>
                        <a:lnTo>
                          <a:pt x="269" y="104"/>
                        </a:lnTo>
                        <a:lnTo>
                          <a:pt x="292" y="83"/>
                        </a:lnTo>
                        <a:lnTo>
                          <a:pt x="290" y="79"/>
                        </a:lnTo>
                        <a:lnTo>
                          <a:pt x="292" y="79"/>
                        </a:lnTo>
                        <a:lnTo>
                          <a:pt x="304" y="73"/>
                        </a:lnTo>
                        <a:lnTo>
                          <a:pt x="319" y="66"/>
                        </a:lnTo>
                        <a:lnTo>
                          <a:pt x="313" y="66"/>
                        </a:lnTo>
                        <a:lnTo>
                          <a:pt x="321" y="62"/>
                        </a:lnTo>
                        <a:lnTo>
                          <a:pt x="333" y="60"/>
                        </a:lnTo>
                        <a:lnTo>
                          <a:pt x="409" y="21"/>
                        </a:lnTo>
                        <a:lnTo>
                          <a:pt x="427" y="14"/>
                        </a:lnTo>
                        <a:lnTo>
                          <a:pt x="442" y="6"/>
                        </a:lnTo>
                        <a:lnTo>
                          <a:pt x="448" y="4"/>
                        </a:lnTo>
                        <a:lnTo>
                          <a:pt x="452" y="0"/>
                        </a:lnTo>
                        <a:lnTo>
                          <a:pt x="452" y="6"/>
                        </a:lnTo>
                        <a:lnTo>
                          <a:pt x="452" y="10"/>
                        </a:lnTo>
                        <a:lnTo>
                          <a:pt x="452" y="12"/>
                        </a:lnTo>
                        <a:lnTo>
                          <a:pt x="452" y="16"/>
                        </a:lnTo>
                        <a:lnTo>
                          <a:pt x="452" y="18"/>
                        </a:lnTo>
                        <a:lnTo>
                          <a:pt x="454" y="21"/>
                        </a:lnTo>
                        <a:lnTo>
                          <a:pt x="465" y="44"/>
                        </a:lnTo>
                        <a:lnTo>
                          <a:pt x="471" y="54"/>
                        </a:lnTo>
                        <a:lnTo>
                          <a:pt x="473" y="56"/>
                        </a:lnTo>
                        <a:lnTo>
                          <a:pt x="475" y="60"/>
                        </a:lnTo>
                        <a:lnTo>
                          <a:pt x="477" y="64"/>
                        </a:lnTo>
                        <a:lnTo>
                          <a:pt x="484" y="75"/>
                        </a:lnTo>
                        <a:lnTo>
                          <a:pt x="486" y="77"/>
                        </a:lnTo>
                        <a:lnTo>
                          <a:pt x="488" y="79"/>
                        </a:lnTo>
                        <a:lnTo>
                          <a:pt x="488" y="81"/>
                        </a:lnTo>
                        <a:lnTo>
                          <a:pt x="490" y="81"/>
                        </a:lnTo>
                        <a:lnTo>
                          <a:pt x="492" y="85"/>
                        </a:lnTo>
                        <a:lnTo>
                          <a:pt x="494" y="89"/>
                        </a:lnTo>
                        <a:lnTo>
                          <a:pt x="494" y="90"/>
                        </a:lnTo>
                        <a:lnTo>
                          <a:pt x="494" y="92"/>
                        </a:lnTo>
                        <a:lnTo>
                          <a:pt x="496" y="92"/>
                        </a:lnTo>
                        <a:lnTo>
                          <a:pt x="496" y="94"/>
                        </a:lnTo>
                        <a:lnTo>
                          <a:pt x="496" y="96"/>
                        </a:lnTo>
                        <a:lnTo>
                          <a:pt x="498" y="96"/>
                        </a:lnTo>
                        <a:lnTo>
                          <a:pt x="498" y="98"/>
                        </a:lnTo>
                        <a:lnTo>
                          <a:pt x="498" y="100"/>
                        </a:lnTo>
                        <a:lnTo>
                          <a:pt x="500" y="100"/>
                        </a:lnTo>
                        <a:lnTo>
                          <a:pt x="500" y="102"/>
                        </a:lnTo>
                        <a:lnTo>
                          <a:pt x="500" y="104"/>
                        </a:lnTo>
                        <a:lnTo>
                          <a:pt x="502" y="104"/>
                        </a:lnTo>
                        <a:lnTo>
                          <a:pt x="502" y="106"/>
                        </a:lnTo>
                        <a:lnTo>
                          <a:pt x="502" y="108"/>
                        </a:lnTo>
                        <a:lnTo>
                          <a:pt x="504" y="108"/>
                        </a:lnTo>
                        <a:lnTo>
                          <a:pt x="504" y="110"/>
                        </a:lnTo>
                        <a:lnTo>
                          <a:pt x="504" y="112"/>
                        </a:lnTo>
                        <a:lnTo>
                          <a:pt x="506" y="114"/>
                        </a:lnTo>
                        <a:lnTo>
                          <a:pt x="506" y="115"/>
                        </a:lnTo>
                        <a:lnTo>
                          <a:pt x="506" y="117"/>
                        </a:lnTo>
                        <a:lnTo>
                          <a:pt x="507" y="117"/>
                        </a:lnTo>
                        <a:lnTo>
                          <a:pt x="507" y="119"/>
                        </a:lnTo>
                        <a:lnTo>
                          <a:pt x="507" y="121"/>
                        </a:lnTo>
                        <a:lnTo>
                          <a:pt x="507" y="123"/>
                        </a:lnTo>
                        <a:lnTo>
                          <a:pt x="507" y="127"/>
                        </a:lnTo>
                        <a:lnTo>
                          <a:pt x="509" y="129"/>
                        </a:lnTo>
                        <a:lnTo>
                          <a:pt x="507" y="129"/>
                        </a:lnTo>
                        <a:lnTo>
                          <a:pt x="511" y="137"/>
                        </a:lnTo>
                        <a:lnTo>
                          <a:pt x="513" y="137"/>
                        </a:lnTo>
                        <a:lnTo>
                          <a:pt x="515" y="142"/>
                        </a:lnTo>
                        <a:lnTo>
                          <a:pt x="525" y="156"/>
                        </a:lnTo>
                        <a:lnTo>
                          <a:pt x="527" y="156"/>
                        </a:lnTo>
                        <a:lnTo>
                          <a:pt x="529" y="154"/>
                        </a:lnTo>
                        <a:lnTo>
                          <a:pt x="540" y="156"/>
                        </a:lnTo>
                        <a:lnTo>
                          <a:pt x="544" y="156"/>
                        </a:lnTo>
                        <a:lnTo>
                          <a:pt x="544" y="158"/>
                        </a:lnTo>
                        <a:lnTo>
                          <a:pt x="542" y="160"/>
                        </a:lnTo>
                        <a:lnTo>
                          <a:pt x="542" y="163"/>
                        </a:lnTo>
                        <a:lnTo>
                          <a:pt x="542" y="165"/>
                        </a:lnTo>
                        <a:lnTo>
                          <a:pt x="542" y="167"/>
                        </a:lnTo>
                        <a:lnTo>
                          <a:pt x="542" y="169"/>
                        </a:lnTo>
                        <a:lnTo>
                          <a:pt x="542" y="171"/>
                        </a:lnTo>
                        <a:lnTo>
                          <a:pt x="548" y="173"/>
                        </a:lnTo>
                        <a:lnTo>
                          <a:pt x="550" y="169"/>
                        </a:lnTo>
                        <a:lnTo>
                          <a:pt x="555" y="173"/>
                        </a:lnTo>
                        <a:lnTo>
                          <a:pt x="559" y="175"/>
                        </a:lnTo>
                        <a:lnTo>
                          <a:pt x="561" y="175"/>
                        </a:lnTo>
                        <a:lnTo>
                          <a:pt x="565" y="177"/>
                        </a:lnTo>
                        <a:lnTo>
                          <a:pt x="567" y="177"/>
                        </a:lnTo>
                        <a:lnTo>
                          <a:pt x="569" y="177"/>
                        </a:lnTo>
                        <a:lnTo>
                          <a:pt x="571" y="177"/>
                        </a:lnTo>
                        <a:lnTo>
                          <a:pt x="575" y="177"/>
                        </a:lnTo>
                        <a:lnTo>
                          <a:pt x="577" y="179"/>
                        </a:lnTo>
                        <a:lnTo>
                          <a:pt x="578" y="179"/>
                        </a:lnTo>
                        <a:lnTo>
                          <a:pt x="580" y="179"/>
                        </a:lnTo>
                        <a:lnTo>
                          <a:pt x="584" y="179"/>
                        </a:lnTo>
                        <a:lnTo>
                          <a:pt x="586" y="179"/>
                        </a:lnTo>
                        <a:lnTo>
                          <a:pt x="590" y="183"/>
                        </a:lnTo>
                        <a:lnTo>
                          <a:pt x="594" y="179"/>
                        </a:lnTo>
                        <a:lnTo>
                          <a:pt x="596" y="179"/>
                        </a:lnTo>
                        <a:lnTo>
                          <a:pt x="609" y="181"/>
                        </a:lnTo>
                        <a:lnTo>
                          <a:pt x="611" y="181"/>
                        </a:lnTo>
                        <a:lnTo>
                          <a:pt x="615" y="179"/>
                        </a:lnTo>
                        <a:lnTo>
                          <a:pt x="626" y="192"/>
                        </a:lnTo>
                        <a:lnTo>
                          <a:pt x="628" y="188"/>
                        </a:lnTo>
                        <a:lnTo>
                          <a:pt x="630" y="190"/>
                        </a:lnTo>
                        <a:lnTo>
                          <a:pt x="630" y="192"/>
                        </a:lnTo>
                        <a:lnTo>
                          <a:pt x="701" y="259"/>
                        </a:lnTo>
                        <a:lnTo>
                          <a:pt x="721" y="277"/>
                        </a:lnTo>
                        <a:lnTo>
                          <a:pt x="728" y="284"/>
                        </a:lnTo>
                        <a:lnTo>
                          <a:pt x="736" y="292"/>
                        </a:lnTo>
                        <a:lnTo>
                          <a:pt x="799" y="369"/>
                        </a:lnTo>
                        <a:lnTo>
                          <a:pt x="807" y="377"/>
                        </a:lnTo>
                        <a:lnTo>
                          <a:pt x="795" y="386"/>
                        </a:lnTo>
                        <a:lnTo>
                          <a:pt x="792" y="388"/>
                        </a:lnTo>
                        <a:lnTo>
                          <a:pt x="732" y="442"/>
                        </a:lnTo>
                        <a:lnTo>
                          <a:pt x="726" y="448"/>
                        </a:lnTo>
                        <a:lnTo>
                          <a:pt x="684" y="484"/>
                        </a:lnTo>
                        <a:lnTo>
                          <a:pt x="674" y="492"/>
                        </a:lnTo>
                        <a:lnTo>
                          <a:pt x="661" y="505"/>
                        </a:lnTo>
                        <a:close/>
                      </a:path>
                    </a:pathLst>
                  </a:custGeom>
                  <a:solidFill>
                    <a:srgbClr val="C0504D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2" name="Freeform 19"/>
                  <p:cNvSpPr>
                    <a:spLocks/>
                  </p:cNvSpPr>
                  <p:nvPr/>
                </p:nvSpPr>
                <p:spPr bwMode="auto">
                  <a:xfrm>
                    <a:off x="4422775" y="3684588"/>
                    <a:ext cx="760413" cy="774700"/>
                  </a:xfrm>
                  <a:custGeom>
                    <a:avLst/>
                    <a:gdLst>
                      <a:gd name="T0" fmla="*/ 399 w 599"/>
                      <a:gd name="T1" fmla="*/ 412 h 610"/>
                      <a:gd name="T2" fmla="*/ 378 w 599"/>
                      <a:gd name="T3" fmla="*/ 430 h 610"/>
                      <a:gd name="T4" fmla="*/ 372 w 599"/>
                      <a:gd name="T5" fmla="*/ 441 h 610"/>
                      <a:gd name="T6" fmla="*/ 436 w 599"/>
                      <a:gd name="T7" fmla="*/ 489 h 610"/>
                      <a:gd name="T8" fmla="*/ 476 w 599"/>
                      <a:gd name="T9" fmla="*/ 537 h 610"/>
                      <a:gd name="T10" fmla="*/ 489 w 599"/>
                      <a:gd name="T11" fmla="*/ 551 h 610"/>
                      <a:gd name="T12" fmla="*/ 505 w 599"/>
                      <a:gd name="T13" fmla="*/ 564 h 610"/>
                      <a:gd name="T14" fmla="*/ 518 w 599"/>
                      <a:gd name="T15" fmla="*/ 580 h 610"/>
                      <a:gd name="T16" fmla="*/ 524 w 599"/>
                      <a:gd name="T17" fmla="*/ 597 h 610"/>
                      <a:gd name="T18" fmla="*/ 505 w 599"/>
                      <a:gd name="T19" fmla="*/ 608 h 610"/>
                      <a:gd name="T20" fmla="*/ 451 w 599"/>
                      <a:gd name="T21" fmla="*/ 593 h 610"/>
                      <a:gd name="T22" fmla="*/ 353 w 599"/>
                      <a:gd name="T23" fmla="*/ 566 h 610"/>
                      <a:gd name="T24" fmla="*/ 307 w 599"/>
                      <a:gd name="T25" fmla="*/ 551 h 610"/>
                      <a:gd name="T26" fmla="*/ 253 w 599"/>
                      <a:gd name="T27" fmla="*/ 535 h 610"/>
                      <a:gd name="T28" fmla="*/ 209 w 599"/>
                      <a:gd name="T29" fmla="*/ 522 h 610"/>
                      <a:gd name="T30" fmla="*/ 205 w 599"/>
                      <a:gd name="T31" fmla="*/ 535 h 610"/>
                      <a:gd name="T32" fmla="*/ 190 w 599"/>
                      <a:gd name="T33" fmla="*/ 516 h 610"/>
                      <a:gd name="T34" fmla="*/ 159 w 599"/>
                      <a:gd name="T35" fmla="*/ 528 h 610"/>
                      <a:gd name="T36" fmla="*/ 128 w 599"/>
                      <a:gd name="T37" fmla="*/ 537 h 610"/>
                      <a:gd name="T38" fmla="*/ 111 w 599"/>
                      <a:gd name="T39" fmla="*/ 543 h 610"/>
                      <a:gd name="T40" fmla="*/ 77 w 599"/>
                      <a:gd name="T41" fmla="*/ 555 h 610"/>
                      <a:gd name="T42" fmla="*/ 46 w 599"/>
                      <a:gd name="T43" fmla="*/ 564 h 610"/>
                      <a:gd name="T44" fmla="*/ 19 w 599"/>
                      <a:gd name="T45" fmla="*/ 572 h 610"/>
                      <a:gd name="T46" fmla="*/ 0 w 599"/>
                      <a:gd name="T47" fmla="*/ 576 h 610"/>
                      <a:gd name="T48" fmla="*/ 0 w 599"/>
                      <a:gd name="T49" fmla="*/ 533 h 610"/>
                      <a:gd name="T50" fmla="*/ 2 w 599"/>
                      <a:gd name="T51" fmla="*/ 470 h 610"/>
                      <a:gd name="T52" fmla="*/ 2 w 599"/>
                      <a:gd name="T53" fmla="*/ 414 h 610"/>
                      <a:gd name="T54" fmla="*/ 2 w 599"/>
                      <a:gd name="T55" fmla="*/ 388 h 610"/>
                      <a:gd name="T56" fmla="*/ 6 w 599"/>
                      <a:gd name="T57" fmla="*/ 378 h 610"/>
                      <a:gd name="T58" fmla="*/ 21 w 599"/>
                      <a:gd name="T59" fmla="*/ 361 h 610"/>
                      <a:gd name="T60" fmla="*/ 42 w 599"/>
                      <a:gd name="T61" fmla="*/ 336 h 610"/>
                      <a:gd name="T62" fmla="*/ 88 w 599"/>
                      <a:gd name="T63" fmla="*/ 286 h 610"/>
                      <a:gd name="T64" fmla="*/ 104 w 599"/>
                      <a:gd name="T65" fmla="*/ 270 h 610"/>
                      <a:gd name="T66" fmla="*/ 117 w 599"/>
                      <a:gd name="T67" fmla="*/ 257 h 610"/>
                      <a:gd name="T68" fmla="*/ 134 w 599"/>
                      <a:gd name="T69" fmla="*/ 240 h 610"/>
                      <a:gd name="T70" fmla="*/ 194 w 599"/>
                      <a:gd name="T71" fmla="*/ 186 h 610"/>
                      <a:gd name="T72" fmla="*/ 219 w 599"/>
                      <a:gd name="T73" fmla="*/ 163 h 610"/>
                      <a:gd name="T74" fmla="*/ 253 w 599"/>
                      <a:gd name="T75" fmla="*/ 134 h 610"/>
                      <a:gd name="T76" fmla="*/ 272 w 599"/>
                      <a:gd name="T77" fmla="*/ 117 h 610"/>
                      <a:gd name="T78" fmla="*/ 324 w 599"/>
                      <a:gd name="T79" fmla="*/ 73 h 610"/>
                      <a:gd name="T80" fmla="*/ 390 w 599"/>
                      <a:gd name="T81" fmla="*/ 13 h 610"/>
                      <a:gd name="T82" fmla="*/ 405 w 599"/>
                      <a:gd name="T83" fmla="*/ 2 h 610"/>
                      <a:gd name="T84" fmla="*/ 411 w 599"/>
                      <a:gd name="T85" fmla="*/ 7 h 610"/>
                      <a:gd name="T86" fmla="*/ 426 w 599"/>
                      <a:gd name="T87" fmla="*/ 28 h 610"/>
                      <a:gd name="T88" fmla="*/ 436 w 599"/>
                      <a:gd name="T89" fmla="*/ 38 h 610"/>
                      <a:gd name="T90" fmla="*/ 476 w 599"/>
                      <a:gd name="T91" fmla="*/ 94 h 610"/>
                      <a:gd name="T92" fmla="*/ 507 w 599"/>
                      <a:gd name="T93" fmla="*/ 128 h 610"/>
                      <a:gd name="T94" fmla="*/ 516 w 599"/>
                      <a:gd name="T95" fmla="*/ 142 h 610"/>
                      <a:gd name="T96" fmla="*/ 522 w 599"/>
                      <a:gd name="T97" fmla="*/ 144 h 610"/>
                      <a:gd name="T98" fmla="*/ 539 w 599"/>
                      <a:gd name="T99" fmla="*/ 167 h 610"/>
                      <a:gd name="T100" fmla="*/ 562 w 599"/>
                      <a:gd name="T101" fmla="*/ 192 h 610"/>
                      <a:gd name="T102" fmla="*/ 595 w 599"/>
                      <a:gd name="T103" fmla="*/ 242 h 610"/>
                      <a:gd name="T104" fmla="*/ 566 w 599"/>
                      <a:gd name="T105" fmla="*/ 267 h 610"/>
                      <a:gd name="T106" fmla="*/ 518 w 599"/>
                      <a:gd name="T107" fmla="*/ 311 h 610"/>
                      <a:gd name="T108" fmla="*/ 468 w 599"/>
                      <a:gd name="T109" fmla="*/ 355 h 610"/>
                      <a:gd name="T110" fmla="*/ 405 w 599"/>
                      <a:gd name="T111" fmla="*/ 409 h 6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599" h="610">
                        <a:moveTo>
                          <a:pt x="405" y="409"/>
                        </a:moveTo>
                        <a:lnTo>
                          <a:pt x="399" y="412"/>
                        </a:lnTo>
                        <a:lnTo>
                          <a:pt x="382" y="426"/>
                        </a:lnTo>
                        <a:lnTo>
                          <a:pt x="378" y="430"/>
                        </a:lnTo>
                        <a:lnTo>
                          <a:pt x="367" y="439"/>
                        </a:lnTo>
                        <a:lnTo>
                          <a:pt x="372" y="441"/>
                        </a:lnTo>
                        <a:lnTo>
                          <a:pt x="434" y="487"/>
                        </a:lnTo>
                        <a:lnTo>
                          <a:pt x="436" y="489"/>
                        </a:lnTo>
                        <a:lnTo>
                          <a:pt x="461" y="516"/>
                        </a:lnTo>
                        <a:lnTo>
                          <a:pt x="476" y="537"/>
                        </a:lnTo>
                        <a:lnTo>
                          <a:pt x="484" y="545"/>
                        </a:lnTo>
                        <a:lnTo>
                          <a:pt x="489" y="551"/>
                        </a:lnTo>
                        <a:lnTo>
                          <a:pt x="497" y="558"/>
                        </a:lnTo>
                        <a:lnTo>
                          <a:pt x="505" y="564"/>
                        </a:lnTo>
                        <a:lnTo>
                          <a:pt x="513" y="572"/>
                        </a:lnTo>
                        <a:lnTo>
                          <a:pt x="518" y="580"/>
                        </a:lnTo>
                        <a:lnTo>
                          <a:pt x="524" y="587"/>
                        </a:lnTo>
                        <a:lnTo>
                          <a:pt x="524" y="597"/>
                        </a:lnTo>
                        <a:lnTo>
                          <a:pt x="503" y="610"/>
                        </a:lnTo>
                        <a:lnTo>
                          <a:pt x="505" y="608"/>
                        </a:lnTo>
                        <a:lnTo>
                          <a:pt x="501" y="606"/>
                        </a:lnTo>
                        <a:lnTo>
                          <a:pt x="451" y="593"/>
                        </a:lnTo>
                        <a:lnTo>
                          <a:pt x="447" y="593"/>
                        </a:lnTo>
                        <a:lnTo>
                          <a:pt x="353" y="566"/>
                        </a:lnTo>
                        <a:lnTo>
                          <a:pt x="347" y="564"/>
                        </a:lnTo>
                        <a:lnTo>
                          <a:pt x="307" y="551"/>
                        </a:lnTo>
                        <a:lnTo>
                          <a:pt x="303" y="551"/>
                        </a:lnTo>
                        <a:lnTo>
                          <a:pt x="253" y="535"/>
                        </a:lnTo>
                        <a:lnTo>
                          <a:pt x="246" y="533"/>
                        </a:lnTo>
                        <a:lnTo>
                          <a:pt x="209" y="522"/>
                        </a:lnTo>
                        <a:lnTo>
                          <a:pt x="209" y="528"/>
                        </a:lnTo>
                        <a:lnTo>
                          <a:pt x="205" y="535"/>
                        </a:lnTo>
                        <a:lnTo>
                          <a:pt x="196" y="524"/>
                        </a:lnTo>
                        <a:lnTo>
                          <a:pt x="190" y="516"/>
                        </a:lnTo>
                        <a:lnTo>
                          <a:pt x="161" y="526"/>
                        </a:lnTo>
                        <a:lnTo>
                          <a:pt x="159" y="528"/>
                        </a:lnTo>
                        <a:lnTo>
                          <a:pt x="132" y="535"/>
                        </a:lnTo>
                        <a:lnTo>
                          <a:pt x="128" y="537"/>
                        </a:lnTo>
                        <a:lnTo>
                          <a:pt x="115" y="543"/>
                        </a:lnTo>
                        <a:lnTo>
                          <a:pt x="111" y="543"/>
                        </a:lnTo>
                        <a:lnTo>
                          <a:pt x="80" y="555"/>
                        </a:lnTo>
                        <a:lnTo>
                          <a:pt x="77" y="555"/>
                        </a:lnTo>
                        <a:lnTo>
                          <a:pt x="50" y="564"/>
                        </a:lnTo>
                        <a:lnTo>
                          <a:pt x="46" y="564"/>
                        </a:lnTo>
                        <a:lnTo>
                          <a:pt x="40" y="566"/>
                        </a:lnTo>
                        <a:lnTo>
                          <a:pt x="19" y="572"/>
                        </a:lnTo>
                        <a:lnTo>
                          <a:pt x="13" y="572"/>
                        </a:lnTo>
                        <a:lnTo>
                          <a:pt x="0" y="576"/>
                        </a:lnTo>
                        <a:lnTo>
                          <a:pt x="0" y="570"/>
                        </a:lnTo>
                        <a:lnTo>
                          <a:pt x="0" y="533"/>
                        </a:lnTo>
                        <a:lnTo>
                          <a:pt x="2" y="501"/>
                        </a:lnTo>
                        <a:lnTo>
                          <a:pt x="2" y="470"/>
                        </a:lnTo>
                        <a:lnTo>
                          <a:pt x="4" y="434"/>
                        </a:lnTo>
                        <a:lnTo>
                          <a:pt x="2" y="414"/>
                        </a:lnTo>
                        <a:lnTo>
                          <a:pt x="2" y="411"/>
                        </a:lnTo>
                        <a:lnTo>
                          <a:pt x="2" y="388"/>
                        </a:lnTo>
                        <a:lnTo>
                          <a:pt x="4" y="382"/>
                        </a:lnTo>
                        <a:lnTo>
                          <a:pt x="6" y="378"/>
                        </a:lnTo>
                        <a:lnTo>
                          <a:pt x="9" y="374"/>
                        </a:lnTo>
                        <a:lnTo>
                          <a:pt x="21" y="361"/>
                        </a:lnTo>
                        <a:lnTo>
                          <a:pt x="23" y="357"/>
                        </a:lnTo>
                        <a:lnTo>
                          <a:pt x="42" y="336"/>
                        </a:lnTo>
                        <a:lnTo>
                          <a:pt x="50" y="328"/>
                        </a:lnTo>
                        <a:lnTo>
                          <a:pt x="88" y="286"/>
                        </a:lnTo>
                        <a:lnTo>
                          <a:pt x="94" y="280"/>
                        </a:lnTo>
                        <a:lnTo>
                          <a:pt x="104" y="270"/>
                        </a:lnTo>
                        <a:lnTo>
                          <a:pt x="109" y="265"/>
                        </a:lnTo>
                        <a:lnTo>
                          <a:pt x="117" y="257"/>
                        </a:lnTo>
                        <a:lnTo>
                          <a:pt x="127" y="247"/>
                        </a:lnTo>
                        <a:lnTo>
                          <a:pt x="134" y="240"/>
                        </a:lnTo>
                        <a:lnTo>
                          <a:pt x="186" y="194"/>
                        </a:lnTo>
                        <a:lnTo>
                          <a:pt x="194" y="186"/>
                        </a:lnTo>
                        <a:lnTo>
                          <a:pt x="207" y="174"/>
                        </a:lnTo>
                        <a:lnTo>
                          <a:pt x="219" y="163"/>
                        </a:lnTo>
                        <a:lnTo>
                          <a:pt x="248" y="138"/>
                        </a:lnTo>
                        <a:lnTo>
                          <a:pt x="253" y="134"/>
                        </a:lnTo>
                        <a:lnTo>
                          <a:pt x="259" y="130"/>
                        </a:lnTo>
                        <a:lnTo>
                          <a:pt x="272" y="117"/>
                        </a:lnTo>
                        <a:lnTo>
                          <a:pt x="282" y="109"/>
                        </a:lnTo>
                        <a:lnTo>
                          <a:pt x="324" y="73"/>
                        </a:lnTo>
                        <a:lnTo>
                          <a:pt x="330" y="67"/>
                        </a:lnTo>
                        <a:lnTo>
                          <a:pt x="390" y="13"/>
                        </a:lnTo>
                        <a:lnTo>
                          <a:pt x="393" y="11"/>
                        </a:lnTo>
                        <a:lnTo>
                          <a:pt x="405" y="2"/>
                        </a:lnTo>
                        <a:lnTo>
                          <a:pt x="407" y="0"/>
                        </a:lnTo>
                        <a:lnTo>
                          <a:pt x="411" y="7"/>
                        </a:lnTo>
                        <a:lnTo>
                          <a:pt x="411" y="9"/>
                        </a:lnTo>
                        <a:lnTo>
                          <a:pt x="426" y="28"/>
                        </a:lnTo>
                        <a:lnTo>
                          <a:pt x="434" y="40"/>
                        </a:lnTo>
                        <a:lnTo>
                          <a:pt x="436" y="38"/>
                        </a:lnTo>
                        <a:lnTo>
                          <a:pt x="478" y="92"/>
                        </a:lnTo>
                        <a:lnTo>
                          <a:pt x="476" y="94"/>
                        </a:lnTo>
                        <a:lnTo>
                          <a:pt x="488" y="103"/>
                        </a:lnTo>
                        <a:lnTo>
                          <a:pt x="507" y="128"/>
                        </a:lnTo>
                        <a:lnTo>
                          <a:pt x="511" y="132"/>
                        </a:lnTo>
                        <a:lnTo>
                          <a:pt x="516" y="142"/>
                        </a:lnTo>
                        <a:lnTo>
                          <a:pt x="518" y="144"/>
                        </a:lnTo>
                        <a:lnTo>
                          <a:pt x="522" y="144"/>
                        </a:lnTo>
                        <a:lnTo>
                          <a:pt x="528" y="151"/>
                        </a:lnTo>
                        <a:lnTo>
                          <a:pt x="539" y="167"/>
                        </a:lnTo>
                        <a:lnTo>
                          <a:pt x="547" y="174"/>
                        </a:lnTo>
                        <a:lnTo>
                          <a:pt x="562" y="192"/>
                        </a:lnTo>
                        <a:lnTo>
                          <a:pt x="599" y="240"/>
                        </a:lnTo>
                        <a:lnTo>
                          <a:pt x="595" y="242"/>
                        </a:lnTo>
                        <a:lnTo>
                          <a:pt x="576" y="259"/>
                        </a:lnTo>
                        <a:lnTo>
                          <a:pt x="566" y="267"/>
                        </a:lnTo>
                        <a:lnTo>
                          <a:pt x="537" y="293"/>
                        </a:lnTo>
                        <a:lnTo>
                          <a:pt x="518" y="311"/>
                        </a:lnTo>
                        <a:lnTo>
                          <a:pt x="503" y="322"/>
                        </a:lnTo>
                        <a:lnTo>
                          <a:pt x="468" y="355"/>
                        </a:lnTo>
                        <a:lnTo>
                          <a:pt x="463" y="359"/>
                        </a:lnTo>
                        <a:lnTo>
                          <a:pt x="405" y="409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60000"/>
                      <a:lumOff val="4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3" name="Freeform 21"/>
                  <p:cNvSpPr>
                    <a:spLocks/>
                  </p:cNvSpPr>
                  <p:nvPr/>
                </p:nvSpPr>
                <p:spPr bwMode="auto">
                  <a:xfrm>
                    <a:off x="4802188" y="3181350"/>
                    <a:ext cx="1022350" cy="506413"/>
                  </a:xfrm>
                  <a:custGeom>
                    <a:avLst/>
                    <a:gdLst>
                      <a:gd name="T0" fmla="*/ 573 w 805"/>
                      <a:gd name="T1" fmla="*/ 200 h 398"/>
                      <a:gd name="T2" fmla="*/ 557 w 805"/>
                      <a:gd name="T3" fmla="*/ 207 h 398"/>
                      <a:gd name="T4" fmla="*/ 540 w 805"/>
                      <a:gd name="T5" fmla="*/ 219 h 398"/>
                      <a:gd name="T6" fmla="*/ 515 w 805"/>
                      <a:gd name="T7" fmla="*/ 234 h 398"/>
                      <a:gd name="T8" fmla="*/ 457 w 805"/>
                      <a:gd name="T9" fmla="*/ 269 h 398"/>
                      <a:gd name="T10" fmla="*/ 436 w 805"/>
                      <a:gd name="T11" fmla="*/ 282 h 398"/>
                      <a:gd name="T12" fmla="*/ 415 w 805"/>
                      <a:gd name="T13" fmla="*/ 292 h 398"/>
                      <a:gd name="T14" fmla="*/ 379 w 805"/>
                      <a:gd name="T15" fmla="*/ 311 h 398"/>
                      <a:gd name="T16" fmla="*/ 352 w 805"/>
                      <a:gd name="T17" fmla="*/ 325 h 398"/>
                      <a:gd name="T18" fmla="*/ 327 w 805"/>
                      <a:gd name="T19" fmla="*/ 338 h 398"/>
                      <a:gd name="T20" fmla="*/ 286 w 805"/>
                      <a:gd name="T21" fmla="*/ 357 h 398"/>
                      <a:gd name="T22" fmla="*/ 244 w 805"/>
                      <a:gd name="T23" fmla="*/ 378 h 398"/>
                      <a:gd name="T24" fmla="*/ 223 w 805"/>
                      <a:gd name="T25" fmla="*/ 386 h 398"/>
                      <a:gd name="T26" fmla="*/ 208 w 805"/>
                      <a:gd name="T27" fmla="*/ 388 h 398"/>
                      <a:gd name="T28" fmla="*/ 142 w 805"/>
                      <a:gd name="T29" fmla="*/ 386 h 398"/>
                      <a:gd name="T30" fmla="*/ 127 w 805"/>
                      <a:gd name="T31" fmla="*/ 386 h 398"/>
                      <a:gd name="T32" fmla="*/ 116 w 805"/>
                      <a:gd name="T33" fmla="*/ 390 h 398"/>
                      <a:gd name="T34" fmla="*/ 98 w 805"/>
                      <a:gd name="T35" fmla="*/ 390 h 398"/>
                      <a:gd name="T36" fmla="*/ 20 w 805"/>
                      <a:gd name="T37" fmla="*/ 298 h 398"/>
                      <a:gd name="T38" fmla="*/ 29 w 805"/>
                      <a:gd name="T39" fmla="*/ 257 h 398"/>
                      <a:gd name="T40" fmla="*/ 89 w 805"/>
                      <a:gd name="T41" fmla="*/ 209 h 398"/>
                      <a:gd name="T42" fmla="*/ 125 w 805"/>
                      <a:gd name="T43" fmla="*/ 179 h 398"/>
                      <a:gd name="T44" fmla="*/ 179 w 805"/>
                      <a:gd name="T45" fmla="*/ 127 h 398"/>
                      <a:gd name="T46" fmla="*/ 219 w 805"/>
                      <a:gd name="T47" fmla="*/ 62 h 398"/>
                      <a:gd name="T48" fmla="*/ 300 w 805"/>
                      <a:gd name="T49" fmla="*/ 25 h 398"/>
                      <a:gd name="T50" fmla="*/ 317 w 805"/>
                      <a:gd name="T51" fmla="*/ 31 h 398"/>
                      <a:gd name="T52" fmla="*/ 333 w 805"/>
                      <a:gd name="T53" fmla="*/ 40 h 398"/>
                      <a:gd name="T54" fmla="*/ 377 w 805"/>
                      <a:gd name="T55" fmla="*/ 54 h 398"/>
                      <a:gd name="T56" fmla="*/ 438 w 805"/>
                      <a:gd name="T57" fmla="*/ 48 h 398"/>
                      <a:gd name="T58" fmla="*/ 477 w 805"/>
                      <a:gd name="T59" fmla="*/ 44 h 398"/>
                      <a:gd name="T60" fmla="*/ 509 w 805"/>
                      <a:gd name="T61" fmla="*/ 42 h 398"/>
                      <a:gd name="T62" fmla="*/ 551 w 805"/>
                      <a:gd name="T63" fmla="*/ 39 h 398"/>
                      <a:gd name="T64" fmla="*/ 613 w 805"/>
                      <a:gd name="T65" fmla="*/ 31 h 398"/>
                      <a:gd name="T66" fmla="*/ 628 w 805"/>
                      <a:gd name="T67" fmla="*/ 29 h 398"/>
                      <a:gd name="T68" fmla="*/ 667 w 805"/>
                      <a:gd name="T69" fmla="*/ 25 h 398"/>
                      <a:gd name="T70" fmla="*/ 688 w 805"/>
                      <a:gd name="T71" fmla="*/ 0 h 398"/>
                      <a:gd name="T72" fmla="*/ 757 w 805"/>
                      <a:gd name="T73" fmla="*/ 33 h 398"/>
                      <a:gd name="T74" fmla="*/ 782 w 805"/>
                      <a:gd name="T75" fmla="*/ 25 h 398"/>
                      <a:gd name="T76" fmla="*/ 803 w 805"/>
                      <a:gd name="T77" fmla="*/ 40 h 398"/>
                      <a:gd name="T78" fmla="*/ 788 w 805"/>
                      <a:gd name="T79" fmla="*/ 100 h 398"/>
                      <a:gd name="T80" fmla="*/ 782 w 805"/>
                      <a:gd name="T81" fmla="*/ 113 h 398"/>
                      <a:gd name="T82" fmla="*/ 774 w 805"/>
                      <a:gd name="T83" fmla="*/ 156 h 398"/>
                      <a:gd name="T84" fmla="*/ 774 w 805"/>
                      <a:gd name="T85" fmla="*/ 192 h 398"/>
                      <a:gd name="T86" fmla="*/ 774 w 805"/>
                      <a:gd name="T87" fmla="*/ 200 h 398"/>
                      <a:gd name="T88" fmla="*/ 738 w 805"/>
                      <a:gd name="T89" fmla="*/ 192 h 398"/>
                      <a:gd name="T90" fmla="*/ 686 w 805"/>
                      <a:gd name="T91" fmla="*/ 181 h 398"/>
                      <a:gd name="T92" fmla="*/ 646 w 805"/>
                      <a:gd name="T93" fmla="*/ 186 h 398"/>
                      <a:gd name="T94" fmla="*/ 586 w 805"/>
                      <a:gd name="T95" fmla="*/ 196 h 3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805" h="398">
                        <a:moveTo>
                          <a:pt x="586" y="196"/>
                        </a:moveTo>
                        <a:lnTo>
                          <a:pt x="578" y="198"/>
                        </a:lnTo>
                        <a:lnTo>
                          <a:pt x="573" y="200"/>
                        </a:lnTo>
                        <a:lnTo>
                          <a:pt x="567" y="202"/>
                        </a:lnTo>
                        <a:lnTo>
                          <a:pt x="561" y="206"/>
                        </a:lnTo>
                        <a:lnTo>
                          <a:pt x="557" y="207"/>
                        </a:lnTo>
                        <a:lnTo>
                          <a:pt x="551" y="209"/>
                        </a:lnTo>
                        <a:lnTo>
                          <a:pt x="548" y="213"/>
                        </a:lnTo>
                        <a:lnTo>
                          <a:pt x="540" y="219"/>
                        </a:lnTo>
                        <a:lnTo>
                          <a:pt x="527" y="229"/>
                        </a:lnTo>
                        <a:lnTo>
                          <a:pt x="517" y="234"/>
                        </a:lnTo>
                        <a:lnTo>
                          <a:pt x="515" y="234"/>
                        </a:lnTo>
                        <a:lnTo>
                          <a:pt x="490" y="252"/>
                        </a:lnTo>
                        <a:lnTo>
                          <a:pt x="482" y="255"/>
                        </a:lnTo>
                        <a:lnTo>
                          <a:pt x="457" y="269"/>
                        </a:lnTo>
                        <a:lnTo>
                          <a:pt x="450" y="275"/>
                        </a:lnTo>
                        <a:lnTo>
                          <a:pt x="442" y="279"/>
                        </a:lnTo>
                        <a:lnTo>
                          <a:pt x="436" y="282"/>
                        </a:lnTo>
                        <a:lnTo>
                          <a:pt x="434" y="282"/>
                        </a:lnTo>
                        <a:lnTo>
                          <a:pt x="423" y="288"/>
                        </a:lnTo>
                        <a:lnTo>
                          <a:pt x="415" y="292"/>
                        </a:lnTo>
                        <a:lnTo>
                          <a:pt x="402" y="300"/>
                        </a:lnTo>
                        <a:lnTo>
                          <a:pt x="392" y="303"/>
                        </a:lnTo>
                        <a:lnTo>
                          <a:pt x="379" y="311"/>
                        </a:lnTo>
                        <a:lnTo>
                          <a:pt x="369" y="317"/>
                        </a:lnTo>
                        <a:lnTo>
                          <a:pt x="359" y="321"/>
                        </a:lnTo>
                        <a:lnTo>
                          <a:pt x="352" y="325"/>
                        </a:lnTo>
                        <a:lnTo>
                          <a:pt x="338" y="330"/>
                        </a:lnTo>
                        <a:lnTo>
                          <a:pt x="338" y="332"/>
                        </a:lnTo>
                        <a:lnTo>
                          <a:pt x="327" y="338"/>
                        </a:lnTo>
                        <a:lnTo>
                          <a:pt x="321" y="342"/>
                        </a:lnTo>
                        <a:lnTo>
                          <a:pt x="290" y="355"/>
                        </a:lnTo>
                        <a:lnTo>
                          <a:pt x="286" y="357"/>
                        </a:lnTo>
                        <a:lnTo>
                          <a:pt x="267" y="367"/>
                        </a:lnTo>
                        <a:lnTo>
                          <a:pt x="260" y="371"/>
                        </a:lnTo>
                        <a:lnTo>
                          <a:pt x="244" y="378"/>
                        </a:lnTo>
                        <a:lnTo>
                          <a:pt x="237" y="380"/>
                        </a:lnTo>
                        <a:lnTo>
                          <a:pt x="227" y="384"/>
                        </a:lnTo>
                        <a:lnTo>
                          <a:pt x="223" y="386"/>
                        </a:lnTo>
                        <a:lnTo>
                          <a:pt x="217" y="388"/>
                        </a:lnTo>
                        <a:lnTo>
                          <a:pt x="212" y="390"/>
                        </a:lnTo>
                        <a:lnTo>
                          <a:pt x="208" y="388"/>
                        </a:lnTo>
                        <a:lnTo>
                          <a:pt x="194" y="388"/>
                        </a:lnTo>
                        <a:lnTo>
                          <a:pt x="190" y="390"/>
                        </a:lnTo>
                        <a:lnTo>
                          <a:pt x="142" y="386"/>
                        </a:lnTo>
                        <a:lnTo>
                          <a:pt x="133" y="386"/>
                        </a:lnTo>
                        <a:lnTo>
                          <a:pt x="129" y="384"/>
                        </a:lnTo>
                        <a:lnTo>
                          <a:pt x="127" y="386"/>
                        </a:lnTo>
                        <a:lnTo>
                          <a:pt x="123" y="386"/>
                        </a:lnTo>
                        <a:lnTo>
                          <a:pt x="119" y="388"/>
                        </a:lnTo>
                        <a:lnTo>
                          <a:pt x="116" y="390"/>
                        </a:lnTo>
                        <a:lnTo>
                          <a:pt x="108" y="396"/>
                        </a:lnTo>
                        <a:lnTo>
                          <a:pt x="106" y="398"/>
                        </a:lnTo>
                        <a:lnTo>
                          <a:pt x="98" y="390"/>
                        </a:lnTo>
                        <a:lnTo>
                          <a:pt x="35" y="313"/>
                        </a:lnTo>
                        <a:lnTo>
                          <a:pt x="27" y="305"/>
                        </a:lnTo>
                        <a:lnTo>
                          <a:pt x="20" y="298"/>
                        </a:lnTo>
                        <a:lnTo>
                          <a:pt x="0" y="280"/>
                        </a:lnTo>
                        <a:lnTo>
                          <a:pt x="16" y="269"/>
                        </a:lnTo>
                        <a:lnTo>
                          <a:pt x="29" y="257"/>
                        </a:lnTo>
                        <a:lnTo>
                          <a:pt x="35" y="254"/>
                        </a:lnTo>
                        <a:lnTo>
                          <a:pt x="81" y="215"/>
                        </a:lnTo>
                        <a:lnTo>
                          <a:pt x="89" y="209"/>
                        </a:lnTo>
                        <a:lnTo>
                          <a:pt x="108" y="192"/>
                        </a:lnTo>
                        <a:lnTo>
                          <a:pt x="116" y="188"/>
                        </a:lnTo>
                        <a:lnTo>
                          <a:pt x="125" y="179"/>
                        </a:lnTo>
                        <a:lnTo>
                          <a:pt x="148" y="159"/>
                        </a:lnTo>
                        <a:lnTo>
                          <a:pt x="158" y="152"/>
                        </a:lnTo>
                        <a:lnTo>
                          <a:pt x="179" y="127"/>
                        </a:lnTo>
                        <a:lnTo>
                          <a:pt x="192" y="113"/>
                        </a:lnTo>
                        <a:lnTo>
                          <a:pt x="223" y="73"/>
                        </a:lnTo>
                        <a:lnTo>
                          <a:pt x="219" y="62"/>
                        </a:lnTo>
                        <a:lnTo>
                          <a:pt x="217" y="40"/>
                        </a:lnTo>
                        <a:lnTo>
                          <a:pt x="229" y="37"/>
                        </a:lnTo>
                        <a:lnTo>
                          <a:pt x="300" y="25"/>
                        </a:lnTo>
                        <a:lnTo>
                          <a:pt x="310" y="27"/>
                        </a:lnTo>
                        <a:lnTo>
                          <a:pt x="313" y="29"/>
                        </a:lnTo>
                        <a:lnTo>
                          <a:pt x="317" y="31"/>
                        </a:lnTo>
                        <a:lnTo>
                          <a:pt x="321" y="33"/>
                        </a:lnTo>
                        <a:lnTo>
                          <a:pt x="325" y="35"/>
                        </a:lnTo>
                        <a:lnTo>
                          <a:pt x="333" y="40"/>
                        </a:lnTo>
                        <a:lnTo>
                          <a:pt x="344" y="46"/>
                        </a:lnTo>
                        <a:lnTo>
                          <a:pt x="361" y="52"/>
                        </a:lnTo>
                        <a:lnTo>
                          <a:pt x="377" y="54"/>
                        </a:lnTo>
                        <a:lnTo>
                          <a:pt x="390" y="54"/>
                        </a:lnTo>
                        <a:lnTo>
                          <a:pt x="398" y="52"/>
                        </a:lnTo>
                        <a:lnTo>
                          <a:pt x="438" y="48"/>
                        </a:lnTo>
                        <a:lnTo>
                          <a:pt x="444" y="48"/>
                        </a:lnTo>
                        <a:lnTo>
                          <a:pt x="465" y="46"/>
                        </a:lnTo>
                        <a:lnTo>
                          <a:pt x="477" y="44"/>
                        </a:lnTo>
                        <a:lnTo>
                          <a:pt x="482" y="44"/>
                        </a:lnTo>
                        <a:lnTo>
                          <a:pt x="498" y="42"/>
                        </a:lnTo>
                        <a:lnTo>
                          <a:pt x="509" y="42"/>
                        </a:lnTo>
                        <a:lnTo>
                          <a:pt x="515" y="40"/>
                        </a:lnTo>
                        <a:lnTo>
                          <a:pt x="542" y="39"/>
                        </a:lnTo>
                        <a:lnTo>
                          <a:pt x="551" y="39"/>
                        </a:lnTo>
                        <a:lnTo>
                          <a:pt x="580" y="35"/>
                        </a:lnTo>
                        <a:lnTo>
                          <a:pt x="590" y="35"/>
                        </a:lnTo>
                        <a:lnTo>
                          <a:pt x="613" y="31"/>
                        </a:lnTo>
                        <a:lnTo>
                          <a:pt x="615" y="31"/>
                        </a:lnTo>
                        <a:lnTo>
                          <a:pt x="624" y="31"/>
                        </a:lnTo>
                        <a:lnTo>
                          <a:pt x="628" y="29"/>
                        </a:lnTo>
                        <a:lnTo>
                          <a:pt x="651" y="27"/>
                        </a:lnTo>
                        <a:lnTo>
                          <a:pt x="661" y="25"/>
                        </a:lnTo>
                        <a:lnTo>
                          <a:pt x="667" y="25"/>
                        </a:lnTo>
                        <a:lnTo>
                          <a:pt x="672" y="27"/>
                        </a:lnTo>
                        <a:lnTo>
                          <a:pt x="678" y="17"/>
                        </a:lnTo>
                        <a:lnTo>
                          <a:pt x="688" y="0"/>
                        </a:lnTo>
                        <a:lnTo>
                          <a:pt x="743" y="37"/>
                        </a:lnTo>
                        <a:lnTo>
                          <a:pt x="749" y="40"/>
                        </a:lnTo>
                        <a:lnTo>
                          <a:pt x="757" y="33"/>
                        </a:lnTo>
                        <a:lnTo>
                          <a:pt x="768" y="15"/>
                        </a:lnTo>
                        <a:lnTo>
                          <a:pt x="778" y="21"/>
                        </a:lnTo>
                        <a:lnTo>
                          <a:pt x="782" y="25"/>
                        </a:lnTo>
                        <a:lnTo>
                          <a:pt x="801" y="39"/>
                        </a:lnTo>
                        <a:lnTo>
                          <a:pt x="803" y="39"/>
                        </a:lnTo>
                        <a:lnTo>
                          <a:pt x="803" y="40"/>
                        </a:lnTo>
                        <a:lnTo>
                          <a:pt x="801" y="44"/>
                        </a:lnTo>
                        <a:lnTo>
                          <a:pt x="805" y="54"/>
                        </a:lnTo>
                        <a:lnTo>
                          <a:pt x="788" y="100"/>
                        </a:lnTo>
                        <a:lnTo>
                          <a:pt x="786" y="106"/>
                        </a:lnTo>
                        <a:lnTo>
                          <a:pt x="784" y="113"/>
                        </a:lnTo>
                        <a:lnTo>
                          <a:pt x="782" y="113"/>
                        </a:lnTo>
                        <a:lnTo>
                          <a:pt x="774" y="154"/>
                        </a:lnTo>
                        <a:lnTo>
                          <a:pt x="772" y="156"/>
                        </a:lnTo>
                        <a:lnTo>
                          <a:pt x="774" y="156"/>
                        </a:lnTo>
                        <a:lnTo>
                          <a:pt x="774" y="159"/>
                        </a:lnTo>
                        <a:lnTo>
                          <a:pt x="772" y="159"/>
                        </a:lnTo>
                        <a:lnTo>
                          <a:pt x="774" y="192"/>
                        </a:lnTo>
                        <a:lnTo>
                          <a:pt x="776" y="192"/>
                        </a:lnTo>
                        <a:lnTo>
                          <a:pt x="776" y="194"/>
                        </a:lnTo>
                        <a:lnTo>
                          <a:pt x="774" y="200"/>
                        </a:lnTo>
                        <a:lnTo>
                          <a:pt x="776" y="206"/>
                        </a:lnTo>
                        <a:lnTo>
                          <a:pt x="767" y="204"/>
                        </a:lnTo>
                        <a:lnTo>
                          <a:pt x="738" y="192"/>
                        </a:lnTo>
                        <a:lnTo>
                          <a:pt x="726" y="186"/>
                        </a:lnTo>
                        <a:lnTo>
                          <a:pt x="719" y="184"/>
                        </a:lnTo>
                        <a:lnTo>
                          <a:pt x="686" y="181"/>
                        </a:lnTo>
                        <a:lnTo>
                          <a:pt x="676" y="181"/>
                        </a:lnTo>
                        <a:lnTo>
                          <a:pt x="665" y="183"/>
                        </a:lnTo>
                        <a:lnTo>
                          <a:pt x="646" y="186"/>
                        </a:lnTo>
                        <a:lnTo>
                          <a:pt x="611" y="192"/>
                        </a:lnTo>
                        <a:lnTo>
                          <a:pt x="598" y="194"/>
                        </a:lnTo>
                        <a:lnTo>
                          <a:pt x="586" y="196"/>
                        </a:lnTo>
                        <a:close/>
                      </a:path>
                    </a:pathLst>
                  </a:custGeom>
                  <a:solidFill>
                    <a:srgbClr val="902C2C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4" name="Freeform 22"/>
                  <p:cNvSpPr>
                    <a:spLocks/>
                  </p:cNvSpPr>
                  <p:nvPr/>
                </p:nvSpPr>
                <p:spPr bwMode="auto">
                  <a:xfrm>
                    <a:off x="4938713" y="3478213"/>
                    <a:ext cx="519113" cy="606425"/>
                  </a:xfrm>
                  <a:custGeom>
                    <a:avLst/>
                    <a:gdLst>
                      <a:gd name="T0" fmla="*/ 359 w 409"/>
                      <a:gd name="T1" fmla="*/ 304 h 477"/>
                      <a:gd name="T2" fmla="*/ 357 w 409"/>
                      <a:gd name="T3" fmla="*/ 352 h 477"/>
                      <a:gd name="T4" fmla="*/ 357 w 409"/>
                      <a:gd name="T5" fmla="*/ 440 h 477"/>
                      <a:gd name="T6" fmla="*/ 357 w 409"/>
                      <a:gd name="T7" fmla="*/ 455 h 477"/>
                      <a:gd name="T8" fmla="*/ 357 w 409"/>
                      <a:gd name="T9" fmla="*/ 473 h 477"/>
                      <a:gd name="T10" fmla="*/ 349 w 409"/>
                      <a:gd name="T11" fmla="*/ 477 h 477"/>
                      <a:gd name="T12" fmla="*/ 299 w 409"/>
                      <a:gd name="T13" fmla="*/ 467 h 477"/>
                      <a:gd name="T14" fmla="*/ 276 w 409"/>
                      <a:gd name="T15" fmla="*/ 459 h 477"/>
                      <a:gd name="T16" fmla="*/ 238 w 409"/>
                      <a:gd name="T17" fmla="*/ 440 h 477"/>
                      <a:gd name="T18" fmla="*/ 223 w 409"/>
                      <a:gd name="T19" fmla="*/ 429 h 477"/>
                      <a:gd name="T20" fmla="*/ 200 w 409"/>
                      <a:gd name="T21" fmla="*/ 407 h 477"/>
                      <a:gd name="T22" fmla="*/ 155 w 409"/>
                      <a:gd name="T23" fmla="*/ 354 h 477"/>
                      <a:gd name="T24" fmla="*/ 132 w 409"/>
                      <a:gd name="T25" fmla="*/ 329 h 477"/>
                      <a:gd name="T26" fmla="*/ 115 w 409"/>
                      <a:gd name="T27" fmla="*/ 306 h 477"/>
                      <a:gd name="T28" fmla="*/ 109 w 409"/>
                      <a:gd name="T29" fmla="*/ 304 h 477"/>
                      <a:gd name="T30" fmla="*/ 100 w 409"/>
                      <a:gd name="T31" fmla="*/ 290 h 477"/>
                      <a:gd name="T32" fmla="*/ 69 w 409"/>
                      <a:gd name="T33" fmla="*/ 256 h 477"/>
                      <a:gd name="T34" fmla="*/ 29 w 409"/>
                      <a:gd name="T35" fmla="*/ 200 h 477"/>
                      <a:gd name="T36" fmla="*/ 19 w 409"/>
                      <a:gd name="T37" fmla="*/ 190 h 477"/>
                      <a:gd name="T38" fmla="*/ 4 w 409"/>
                      <a:gd name="T39" fmla="*/ 169 h 477"/>
                      <a:gd name="T40" fmla="*/ 8 w 409"/>
                      <a:gd name="T41" fmla="*/ 156 h 477"/>
                      <a:gd name="T42" fmla="*/ 15 w 409"/>
                      <a:gd name="T43" fmla="*/ 152 h 477"/>
                      <a:gd name="T44" fmla="*/ 21 w 409"/>
                      <a:gd name="T45" fmla="*/ 150 h 477"/>
                      <a:gd name="T46" fmla="*/ 34 w 409"/>
                      <a:gd name="T47" fmla="*/ 152 h 477"/>
                      <a:gd name="T48" fmla="*/ 86 w 409"/>
                      <a:gd name="T49" fmla="*/ 154 h 477"/>
                      <a:gd name="T50" fmla="*/ 104 w 409"/>
                      <a:gd name="T51" fmla="*/ 156 h 477"/>
                      <a:gd name="T52" fmla="*/ 115 w 409"/>
                      <a:gd name="T53" fmla="*/ 152 h 477"/>
                      <a:gd name="T54" fmla="*/ 129 w 409"/>
                      <a:gd name="T55" fmla="*/ 146 h 477"/>
                      <a:gd name="T56" fmla="*/ 152 w 409"/>
                      <a:gd name="T57" fmla="*/ 137 h 477"/>
                      <a:gd name="T58" fmla="*/ 178 w 409"/>
                      <a:gd name="T59" fmla="*/ 123 h 477"/>
                      <a:gd name="T60" fmla="*/ 213 w 409"/>
                      <a:gd name="T61" fmla="*/ 108 h 477"/>
                      <a:gd name="T62" fmla="*/ 230 w 409"/>
                      <a:gd name="T63" fmla="*/ 98 h 477"/>
                      <a:gd name="T64" fmla="*/ 244 w 409"/>
                      <a:gd name="T65" fmla="*/ 91 h 477"/>
                      <a:gd name="T66" fmla="*/ 261 w 409"/>
                      <a:gd name="T67" fmla="*/ 83 h 477"/>
                      <a:gd name="T68" fmla="*/ 284 w 409"/>
                      <a:gd name="T69" fmla="*/ 69 h 477"/>
                      <a:gd name="T70" fmla="*/ 307 w 409"/>
                      <a:gd name="T71" fmla="*/ 58 h 477"/>
                      <a:gd name="T72" fmla="*/ 326 w 409"/>
                      <a:gd name="T73" fmla="*/ 48 h 477"/>
                      <a:gd name="T74" fmla="*/ 334 w 409"/>
                      <a:gd name="T75" fmla="*/ 45 h 477"/>
                      <a:gd name="T76" fmla="*/ 349 w 409"/>
                      <a:gd name="T77" fmla="*/ 35 h 477"/>
                      <a:gd name="T78" fmla="*/ 382 w 409"/>
                      <a:gd name="T79" fmla="*/ 18 h 477"/>
                      <a:gd name="T80" fmla="*/ 409 w 409"/>
                      <a:gd name="T81" fmla="*/ 0 h 477"/>
                      <a:gd name="T82" fmla="*/ 405 w 409"/>
                      <a:gd name="T83" fmla="*/ 48 h 477"/>
                      <a:gd name="T84" fmla="*/ 392 w 409"/>
                      <a:gd name="T85" fmla="*/ 156 h 477"/>
                      <a:gd name="T86" fmla="*/ 392 w 409"/>
                      <a:gd name="T87" fmla="*/ 173 h 477"/>
                      <a:gd name="T88" fmla="*/ 365 w 409"/>
                      <a:gd name="T89" fmla="*/ 200 h 477"/>
                      <a:gd name="T90" fmla="*/ 363 w 409"/>
                      <a:gd name="T91" fmla="*/ 198 h 477"/>
                      <a:gd name="T92" fmla="*/ 363 w 409"/>
                      <a:gd name="T93" fmla="*/ 231 h 477"/>
                      <a:gd name="T94" fmla="*/ 357 w 409"/>
                      <a:gd name="T95" fmla="*/ 265 h 477"/>
                      <a:gd name="T96" fmla="*/ 357 w 409"/>
                      <a:gd name="T97" fmla="*/ 279 h 477"/>
                      <a:gd name="T98" fmla="*/ 359 w 409"/>
                      <a:gd name="T99" fmla="*/ 292 h 4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409" h="477">
                        <a:moveTo>
                          <a:pt x="359" y="300"/>
                        </a:moveTo>
                        <a:lnTo>
                          <a:pt x="359" y="304"/>
                        </a:lnTo>
                        <a:lnTo>
                          <a:pt x="359" y="334"/>
                        </a:lnTo>
                        <a:lnTo>
                          <a:pt x="357" y="352"/>
                        </a:lnTo>
                        <a:lnTo>
                          <a:pt x="357" y="430"/>
                        </a:lnTo>
                        <a:lnTo>
                          <a:pt x="357" y="440"/>
                        </a:lnTo>
                        <a:lnTo>
                          <a:pt x="357" y="454"/>
                        </a:lnTo>
                        <a:lnTo>
                          <a:pt x="357" y="455"/>
                        </a:lnTo>
                        <a:lnTo>
                          <a:pt x="357" y="467"/>
                        </a:lnTo>
                        <a:lnTo>
                          <a:pt x="357" y="473"/>
                        </a:lnTo>
                        <a:lnTo>
                          <a:pt x="349" y="473"/>
                        </a:lnTo>
                        <a:lnTo>
                          <a:pt x="349" y="477"/>
                        </a:lnTo>
                        <a:lnTo>
                          <a:pt x="334" y="475"/>
                        </a:lnTo>
                        <a:lnTo>
                          <a:pt x="299" y="467"/>
                        </a:lnTo>
                        <a:lnTo>
                          <a:pt x="286" y="463"/>
                        </a:lnTo>
                        <a:lnTo>
                          <a:pt x="276" y="459"/>
                        </a:lnTo>
                        <a:lnTo>
                          <a:pt x="246" y="444"/>
                        </a:lnTo>
                        <a:lnTo>
                          <a:pt x="238" y="440"/>
                        </a:lnTo>
                        <a:lnTo>
                          <a:pt x="226" y="432"/>
                        </a:lnTo>
                        <a:lnTo>
                          <a:pt x="223" y="429"/>
                        </a:lnTo>
                        <a:lnTo>
                          <a:pt x="203" y="413"/>
                        </a:lnTo>
                        <a:lnTo>
                          <a:pt x="200" y="407"/>
                        </a:lnTo>
                        <a:lnTo>
                          <a:pt x="192" y="402"/>
                        </a:lnTo>
                        <a:lnTo>
                          <a:pt x="155" y="354"/>
                        </a:lnTo>
                        <a:lnTo>
                          <a:pt x="140" y="336"/>
                        </a:lnTo>
                        <a:lnTo>
                          <a:pt x="132" y="329"/>
                        </a:lnTo>
                        <a:lnTo>
                          <a:pt x="121" y="313"/>
                        </a:lnTo>
                        <a:lnTo>
                          <a:pt x="115" y="306"/>
                        </a:lnTo>
                        <a:lnTo>
                          <a:pt x="111" y="306"/>
                        </a:lnTo>
                        <a:lnTo>
                          <a:pt x="109" y="304"/>
                        </a:lnTo>
                        <a:lnTo>
                          <a:pt x="104" y="294"/>
                        </a:lnTo>
                        <a:lnTo>
                          <a:pt x="100" y="290"/>
                        </a:lnTo>
                        <a:lnTo>
                          <a:pt x="81" y="265"/>
                        </a:lnTo>
                        <a:lnTo>
                          <a:pt x="69" y="256"/>
                        </a:lnTo>
                        <a:lnTo>
                          <a:pt x="71" y="254"/>
                        </a:lnTo>
                        <a:lnTo>
                          <a:pt x="29" y="200"/>
                        </a:lnTo>
                        <a:lnTo>
                          <a:pt x="27" y="202"/>
                        </a:lnTo>
                        <a:lnTo>
                          <a:pt x="19" y="190"/>
                        </a:lnTo>
                        <a:lnTo>
                          <a:pt x="4" y="171"/>
                        </a:lnTo>
                        <a:lnTo>
                          <a:pt x="4" y="169"/>
                        </a:lnTo>
                        <a:lnTo>
                          <a:pt x="0" y="162"/>
                        </a:lnTo>
                        <a:lnTo>
                          <a:pt x="8" y="156"/>
                        </a:lnTo>
                        <a:lnTo>
                          <a:pt x="11" y="154"/>
                        </a:lnTo>
                        <a:lnTo>
                          <a:pt x="15" y="152"/>
                        </a:lnTo>
                        <a:lnTo>
                          <a:pt x="19" y="152"/>
                        </a:lnTo>
                        <a:lnTo>
                          <a:pt x="21" y="150"/>
                        </a:lnTo>
                        <a:lnTo>
                          <a:pt x="25" y="152"/>
                        </a:lnTo>
                        <a:lnTo>
                          <a:pt x="34" y="152"/>
                        </a:lnTo>
                        <a:lnTo>
                          <a:pt x="82" y="156"/>
                        </a:lnTo>
                        <a:lnTo>
                          <a:pt x="86" y="154"/>
                        </a:lnTo>
                        <a:lnTo>
                          <a:pt x="100" y="154"/>
                        </a:lnTo>
                        <a:lnTo>
                          <a:pt x="104" y="156"/>
                        </a:lnTo>
                        <a:lnTo>
                          <a:pt x="109" y="154"/>
                        </a:lnTo>
                        <a:lnTo>
                          <a:pt x="115" y="152"/>
                        </a:lnTo>
                        <a:lnTo>
                          <a:pt x="119" y="150"/>
                        </a:lnTo>
                        <a:lnTo>
                          <a:pt x="129" y="146"/>
                        </a:lnTo>
                        <a:lnTo>
                          <a:pt x="136" y="144"/>
                        </a:lnTo>
                        <a:lnTo>
                          <a:pt x="152" y="137"/>
                        </a:lnTo>
                        <a:lnTo>
                          <a:pt x="159" y="133"/>
                        </a:lnTo>
                        <a:lnTo>
                          <a:pt x="178" y="123"/>
                        </a:lnTo>
                        <a:lnTo>
                          <a:pt x="182" y="121"/>
                        </a:lnTo>
                        <a:lnTo>
                          <a:pt x="213" y="108"/>
                        </a:lnTo>
                        <a:lnTo>
                          <a:pt x="219" y="104"/>
                        </a:lnTo>
                        <a:lnTo>
                          <a:pt x="230" y="98"/>
                        </a:lnTo>
                        <a:lnTo>
                          <a:pt x="230" y="96"/>
                        </a:lnTo>
                        <a:lnTo>
                          <a:pt x="244" y="91"/>
                        </a:lnTo>
                        <a:lnTo>
                          <a:pt x="251" y="87"/>
                        </a:lnTo>
                        <a:lnTo>
                          <a:pt x="261" y="83"/>
                        </a:lnTo>
                        <a:lnTo>
                          <a:pt x="271" y="77"/>
                        </a:lnTo>
                        <a:lnTo>
                          <a:pt x="284" y="69"/>
                        </a:lnTo>
                        <a:lnTo>
                          <a:pt x="294" y="66"/>
                        </a:lnTo>
                        <a:lnTo>
                          <a:pt x="307" y="58"/>
                        </a:lnTo>
                        <a:lnTo>
                          <a:pt x="315" y="54"/>
                        </a:lnTo>
                        <a:lnTo>
                          <a:pt x="326" y="48"/>
                        </a:lnTo>
                        <a:lnTo>
                          <a:pt x="328" y="48"/>
                        </a:lnTo>
                        <a:lnTo>
                          <a:pt x="334" y="45"/>
                        </a:lnTo>
                        <a:lnTo>
                          <a:pt x="342" y="41"/>
                        </a:lnTo>
                        <a:lnTo>
                          <a:pt x="349" y="35"/>
                        </a:lnTo>
                        <a:lnTo>
                          <a:pt x="374" y="21"/>
                        </a:lnTo>
                        <a:lnTo>
                          <a:pt x="382" y="18"/>
                        </a:lnTo>
                        <a:lnTo>
                          <a:pt x="407" y="0"/>
                        </a:lnTo>
                        <a:lnTo>
                          <a:pt x="409" y="0"/>
                        </a:lnTo>
                        <a:lnTo>
                          <a:pt x="409" y="2"/>
                        </a:lnTo>
                        <a:lnTo>
                          <a:pt x="405" y="48"/>
                        </a:lnTo>
                        <a:lnTo>
                          <a:pt x="403" y="56"/>
                        </a:lnTo>
                        <a:lnTo>
                          <a:pt x="392" y="156"/>
                        </a:lnTo>
                        <a:lnTo>
                          <a:pt x="392" y="165"/>
                        </a:lnTo>
                        <a:lnTo>
                          <a:pt x="392" y="173"/>
                        </a:lnTo>
                        <a:lnTo>
                          <a:pt x="390" y="200"/>
                        </a:lnTo>
                        <a:lnTo>
                          <a:pt x="365" y="200"/>
                        </a:lnTo>
                        <a:lnTo>
                          <a:pt x="365" y="198"/>
                        </a:lnTo>
                        <a:lnTo>
                          <a:pt x="363" y="198"/>
                        </a:lnTo>
                        <a:lnTo>
                          <a:pt x="363" y="212"/>
                        </a:lnTo>
                        <a:lnTo>
                          <a:pt x="363" y="231"/>
                        </a:lnTo>
                        <a:lnTo>
                          <a:pt x="361" y="244"/>
                        </a:lnTo>
                        <a:lnTo>
                          <a:pt x="357" y="265"/>
                        </a:lnTo>
                        <a:lnTo>
                          <a:pt x="357" y="273"/>
                        </a:lnTo>
                        <a:lnTo>
                          <a:pt x="357" y="279"/>
                        </a:lnTo>
                        <a:lnTo>
                          <a:pt x="359" y="279"/>
                        </a:lnTo>
                        <a:lnTo>
                          <a:pt x="359" y="292"/>
                        </a:lnTo>
                        <a:lnTo>
                          <a:pt x="359" y="300"/>
                        </a:lnTo>
                        <a:close/>
                      </a:path>
                    </a:pathLst>
                  </a:custGeom>
                  <a:solidFill>
                    <a:srgbClr val="902C2C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5" name="Freeform 23"/>
                  <p:cNvSpPr>
                    <a:spLocks/>
                  </p:cNvSpPr>
                  <p:nvPr/>
                </p:nvSpPr>
                <p:spPr bwMode="auto">
                  <a:xfrm>
                    <a:off x="5392738" y="3411538"/>
                    <a:ext cx="395288" cy="673100"/>
                  </a:xfrm>
                  <a:custGeom>
                    <a:avLst/>
                    <a:gdLst>
                      <a:gd name="T0" fmla="*/ 305 w 311"/>
                      <a:gd name="T1" fmla="*/ 211 h 530"/>
                      <a:gd name="T2" fmla="*/ 303 w 311"/>
                      <a:gd name="T3" fmla="*/ 226 h 530"/>
                      <a:gd name="T4" fmla="*/ 303 w 311"/>
                      <a:gd name="T5" fmla="*/ 240 h 530"/>
                      <a:gd name="T6" fmla="*/ 302 w 311"/>
                      <a:gd name="T7" fmla="*/ 266 h 530"/>
                      <a:gd name="T8" fmla="*/ 303 w 311"/>
                      <a:gd name="T9" fmla="*/ 276 h 530"/>
                      <a:gd name="T10" fmla="*/ 303 w 311"/>
                      <a:gd name="T11" fmla="*/ 284 h 530"/>
                      <a:gd name="T12" fmla="*/ 303 w 311"/>
                      <a:gd name="T13" fmla="*/ 316 h 530"/>
                      <a:gd name="T14" fmla="*/ 303 w 311"/>
                      <a:gd name="T15" fmla="*/ 378 h 530"/>
                      <a:gd name="T16" fmla="*/ 302 w 311"/>
                      <a:gd name="T17" fmla="*/ 405 h 530"/>
                      <a:gd name="T18" fmla="*/ 302 w 311"/>
                      <a:gd name="T19" fmla="*/ 424 h 530"/>
                      <a:gd name="T20" fmla="*/ 302 w 311"/>
                      <a:gd name="T21" fmla="*/ 432 h 530"/>
                      <a:gd name="T22" fmla="*/ 303 w 311"/>
                      <a:gd name="T23" fmla="*/ 435 h 530"/>
                      <a:gd name="T24" fmla="*/ 303 w 311"/>
                      <a:gd name="T25" fmla="*/ 449 h 530"/>
                      <a:gd name="T26" fmla="*/ 302 w 311"/>
                      <a:gd name="T27" fmla="*/ 485 h 530"/>
                      <a:gd name="T28" fmla="*/ 302 w 311"/>
                      <a:gd name="T29" fmla="*/ 508 h 530"/>
                      <a:gd name="T30" fmla="*/ 229 w 311"/>
                      <a:gd name="T31" fmla="*/ 518 h 530"/>
                      <a:gd name="T32" fmla="*/ 227 w 311"/>
                      <a:gd name="T33" fmla="*/ 520 h 530"/>
                      <a:gd name="T34" fmla="*/ 221 w 311"/>
                      <a:gd name="T35" fmla="*/ 530 h 530"/>
                      <a:gd name="T36" fmla="*/ 140 w 311"/>
                      <a:gd name="T37" fmla="*/ 530 h 530"/>
                      <a:gd name="T38" fmla="*/ 0 w 311"/>
                      <a:gd name="T39" fmla="*/ 526 h 530"/>
                      <a:gd name="T40" fmla="*/ 0 w 311"/>
                      <a:gd name="T41" fmla="*/ 508 h 530"/>
                      <a:gd name="T42" fmla="*/ 0 w 311"/>
                      <a:gd name="T43" fmla="*/ 493 h 530"/>
                      <a:gd name="T44" fmla="*/ 0 w 311"/>
                      <a:gd name="T45" fmla="*/ 405 h 530"/>
                      <a:gd name="T46" fmla="*/ 2 w 311"/>
                      <a:gd name="T47" fmla="*/ 357 h 530"/>
                      <a:gd name="T48" fmla="*/ 2 w 311"/>
                      <a:gd name="T49" fmla="*/ 345 h 530"/>
                      <a:gd name="T50" fmla="*/ 0 w 311"/>
                      <a:gd name="T51" fmla="*/ 332 h 530"/>
                      <a:gd name="T52" fmla="*/ 0 w 311"/>
                      <a:gd name="T53" fmla="*/ 318 h 530"/>
                      <a:gd name="T54" fmla="*/ 6 w 311"/>
                      <a:gd name="T55" fmla="*/ 284 h 530"/>
                      <a:gd name="T56" fmla="*/ 6 w 311"/>
                      <a:gd name="T57" fmla="*/ 251 h 530"/>
                      <a:gd name="T58" fmla="*/ 8 w 311"/>
                      <a:gd name="T59" fmla="*/ 253 h 530"/>
                      <a:gd name="T60" fmla="*/ 35 w 311"/>
                      <a:gd name="T61" fmla="*/ 226 h 530"/>
                      <a:gd name="T62" fmla="*/ 35 w 311"/>
                      <a:gd name="T63" fmla="*/ 209 h 530"/>
                      <a:gd name="T64" fmla="*/ 48 w 311"/>
                      <a:gd name="T65" fmla="*/ 101 h 530"/>
                      <a:gd name="T66" fmla="*/ 52 w 311"/>
                      <a:gd name="T67" fmla="*/ 53 h 530"/>
                      <a:gd name="T68" fmla="*/ 75 w 311"/>
                      <a:gd name="T69" fmla="*/ 38 h 530"/>
                      <a:gd name="T70" fmla="*/ 86 w 311"/>
                      <a:gd name="T71" fmla="*/ 28 h 530"/>
                      <a:gd name="T72" fmla="*/ 96 w 311"/>
                      <a:gd name="T73" fmla="*/ 25 h 530"/>
                      <a:gd name="T74" fmla="*/ 108 w 311"/>
                      <a:gd name="T75" fmla="*/ 19 h 530"/>
                      <a:gd name="T76" fmla="*/ 121 w 311"/>
                      <a:gd name="T77" fmla="*/ 15 h 530"/>
                      <a:gd name="T78" fmla="*/ 146 w 311"/>
                      <a:gd name="T79" fmla="*/ 11 h 530"/>
                      <a:gd name="T80" fmla="*/ 200 w 311"/>
                      <a:gd name="T81" fmla="*/ 2 h 530"/>
                      <a:gd name="T82" fmla="*/ 221 w 311"/>
                      <a:gd name="T83" fmla="*/ 0 h 530"/>
                      <a:gd name="T84" fmla="*/ 261 w 311"/>
                      <a:gd name="T85" fmla="*/ 5 h 530"/>
                      <a:gd name="T86" fmla="*/ 302 w 311"/>
                      <a:gd name="T87" fmla="*/ 23 h 530"/>
                      <a:gd name="T88" fmla="*/ 311 w 311"/>
                      <a:gd name="T89" fmla="*/ 30 h 530"/>
                      <a:gd name="T90" fmla="*/ 307 w 311"/>
                      <a:gd name="T91" fmla="*/ 42 h 530"/>
                      <a:gd name="T92" fmla="*/ 303 w 311"/>
                      <a:gd name="T93" fmla="*/ 86 h 530"/>
                      <a:gd name="T94" fmla="*/ 305 w 311"/>
                      <a:gd name="T95" fmla="*/ 90 h 530"/>
                      <a:gd name="T96" fmla="*/ 311 w 311"/>
                      <a:gd name="T97" fmla="*/ 132 h 530"/>
                      <a:gd name="T98" fmla="*/ 302 w 311"/>
                      <a:gd name="T99" fmla="*/ 142 h 530"/>
                      <a:gd name="T100" fmla="*/ 300 w 311"/>
                      <a:gd name="T101" fmla="*/ 149 h 530"/>
                      <a:gd name="T102" fmla="*/ 300 w 311"/>
                      <a:gd name="T103" fmla="*/ 163 h 530"/>
                      <a:gd name="T104" fmla="*/ 302 w 311"/>
                      <a:gd name="T105" fmla="*/ 170 h 530"/>
                      <a:gd name="T106" fmla="*/ 300 w 311"/>
                      <a:gd name="T107" fmla="*/ 174 h 530"/>
                      <a:gd name="T108" fmla="*/ 300 w 311"/>
                      <a:gd name="T109" fmla="*/ 188 h 530"/>
                      <a:gd name="T110" fmla="*/ 302 w 311"/>
                      <a:gd name="T111" fmla="*/ 197 h 530"/>
                      <a:gd name="T112" fmla="*/ 303 w 311"/>
                      <a:gd name="T113" fmla="*/ 199 h 5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311" h="530">
                        <a:moveTo>
                          <a:pt x="303" y="199"/>
                        </a:moveTo>
                        <a:lnTo>
                          <a:pt x="305" y="211"/>
                        </a:lnTo>
                        <a:lnTo>
                          <a:pt x="303" y="213"/>
                        </a:lnTo>
                        <a:lnTo>
                          <a:pt x="303" y="226"/>
                        </a:lnTo>
                        <a:lnTo>
                          <a:pt x="303" y="234"/>
                        </a:lnTo>
                        <a:lnTo>
                          <a:pt x="303" y="240"/>
                        </a:lnTo>
                        <a:lnTo>
                          <a:pt x="302" y="253"/>
                        </a:lnTo>
                        <a:lnTo>
                          <a:pt x="302" y="266"/>
                        </a:lnTo>
                        <a:lnTo>
                          <a:pt x="302" y="276"/>
                        </a:lnTo>
                        <a:lnTo>
                          <a:pt x="303" y="276"/>
                        </a:lnTo>
                        <a:lnTo>
                          <a:pt x="303" y="282"/>
                        </a:lnTo>
                        <a:lnTo>
                          <a:pt x="303" y="284"/>
                        </a:lnTo>
                        <a:lnTo>
                          <a:pt x="303" y="313"/>
                        </a:lnTo>
                        <a:lnTo>
                          <a:pt x="303" y="316"/>
                        </a:lnTo>
                        <a:lnTo>
                          <a:pt x="303" y="376"/>
                        </a:lnTo>
                        <a:lnTo>
                          <a:pt x="303" y="378"/>
                        </a:lnTo>
                        <a:lnTo>
                          <a:pt x="302" y="387"/>
                        </a:lnTo>
                        <a:lnTo>
                          <a:pt x="302" y="405"/>
                        </a:lnTo>
                        <a:lnTo>
                          <a:pt x="302" y="412"/>
                        </a:lnTo>
                        <a:lnTo>
                          <a:pt x="302" y="424"/>
                        </a:lnTo>
                        <a:lnTo>
                          <a:pt x="302" y="430"/>
                        </a:lnTo>
                        <a:lnTo>
                          <a:pt x="302" y="432"/>
                        </a:lnTo>
                        <a:lnTo>
                          <a:pt x="303" y="434"/>
                        </a:lnTo>
                        <a:lnTo>
                          <a:pt x="303" y="435"/>
                        </a:lnTo>
                        <a:lnTo>
                          <a:pt x="303" y="443"/>
                        </a:lnTo>
                        <a:lnTo>
                          <a:pt x="303" y="449"/>
                        </a:lnTo>
                        <a:lnTo>
                          <a:pt x="302" y="457"/>
                        </a:lnTo>
                        <a:lnTo>
                          <a:pt x="302" y="485"/>
                        </a:lnTo>
                        <a:lnTo>
                          <a:pt x="302" y="497"/>
                        </a:lnTo>
                        <a:lnTo>
                          <a:pt x="302" y="508"/>
                        </a:lnTo>
                        <a:lnTo>
                          <a:pt x="244" y="514"/>
                        </a:lnTo>
                        <a:lnTo>
                          <a:pt x="229" y="518"/>
                        </a:lnTo>
                        <a:lnTo>
                          <a:pt x="227" y="518"/>
                        </a:lnTo>
                        <a:lnTo>
                          <a:pt x="227" y="520"/>
                        </a:lnTo>
                        <a:lnTo>
                          <a:pt x="225" y="530"/>
                        </a:lnTo>
                        <a:lnTo>
                          <a:pt x="221" y="530"/>
                        </a:lnTo>
                        <a:lnTo>
                          <a:pt x="152" y="530"/>
                        </a:lnTo>
                        <a:lnTo>
                          <a:pt x="140" y="530"/>
                        </a:lnTo>
                        <a:lnTo>
                          <a:pt x="0" y="528"/>
                        </a:lnTo>
                        <a:lnTo>
                          <a:pt x="0" y="526"/>
                        </a:lnTo>
                        <a:lnTo>
                          <a:pt x="0" y="520"/>
                        </a:lnTo>
                        <a:lnTo>
                          <a:pt x="0" y="508"/>
                        </a:lnTo>
                        <a:lnTo>
                          <a:pt x="0" y="507"/>
                        </a:lnTo>
                        <a:lnTo>
                          <a:pt x="0" y="493"/>
                        </a:lnTo>
                        <a:lnTo>
                          <a:pt x="0" y="483"/>
                        </a:lnTo>
                        <a:lnTo>
                          <a:pt x="0" y="405"/>
                        </a:lnTo>
                        <a:lnTo>
                          <a:pt x="2" y="387"/>
                        </a:lnTo>
                        <a:lnTo>
                          <a:pt x="2" y="357"/>
                        </a:lnTo>
                        <a:lnTo>
                          <a:pt x="2" y="353"/>
                        </a:lnTo>
                        <a:lnTo>
                          <a:pt x="2" y="345"/>
                        </a:lnTo>
                        <a:lnTo>
                          <a:pt x="2" y="332"/>
                        </a:lnTo>
                        <a:lnTo>
                          <a:pt x="0" y="332"/>
                        </a:lnTo>
                        <a:lnTo>
                          <a:pt x="0" y="326"/>
                        </a:lnTo>
                        <a:lnTo>
                          <a:pt x="0" y="318"/>
                        </a:lnTo>
                        <a:lnTo>
                          <a:pt x="4" y="297"/>
                        </a:lnTo>
                        <a:lnTo>
                          <a:pt x="6" y="284"/>
                        </a:lnTo>
                        <a:lnTo>
                          <a:pt x="6" y="265"/>
                        </a:lnTo>
                        <a:lnTo>
                          <a:pt x="6" y="251"/>
                        </a:lnTo>
                        <a:lnTo>
                          <a:pt x="8" y="251"/>
                        </a:lnTo>
                        <a:lnTo>
                          <a:pt x="8" y="253"/>
                        </a:lnTo>
                        <a:lnTo>
                          <a:pt x="33" y="253"/>
                        </a:lnTo>
                        <a:lnTo>
                          <a:pt x="35" y="226"/>
                        </a:lnTo>
                        <a:lnTo>
                          <a:pt x="35" y="218"/>
                        </a:lnTo>
                        <a:lnTo>
                          <a:pt x="35" y="209"/>
                        </a:lnTo>
                        <a:lnTo>
                          <a:pt x="46" y="109"/>
                        </a:lnTo>
                        <a:lnTo>
                          <a:pt x="48" y="101"/>
                        </a:lnTo>
                        <a:lnTo>
                          <a:pt x="52" y="55"/>
                        </a:lnTo>
                        <a:lnTo>
                          <a:pt x="52" y="53"/>
                        </a:lnTo>
                        <a:lnTo>
                          <a:pt x="62" y="48"/>
                        </a:lnTo>
                        <a:lnTo>
                          <a:pt x="75" y="38"/>
                        </a:lnTo>
                        <a:lnTo>
                          <a:pt x="83" y="32"/>
                        </a:lnTo>
                        <a:lnTo>
                          <a:pt x="86" y="28"/>
                        </a:lnTo>
                        <a:lnTo>
                          <a:pt x="92" y="26"/>
                        </a:lnTo>
                        <a:lnTo>
                          <a:pt x="96" y="25"/>
                        </a:lnTo>
                        <a:lnTo>
                          <a:pt x="102" y="21"/>
                        </a:lnTo>
                        <a:lnTo>
                          <a:pt x="108" y="19"/>
                        </a:lnTo>
                        <a:lnTo>
                          <a:pt x="113" y="17"/>
                        </a:lnTo>
                        <a:lnTo>
                          <a:pt x="121" y="15"/>
                        </a:lnTo>
                        <a:lnTo>
                          <a:pt x="133" y="13"/>
                        </a:lnTo>
                        <a:lnTo>
                          <a:pt x="146" y="11"/>
                        </a:lnTo>
                        <a:lnTo>
                          <a:pt x="181" y="5"/>
                        </a:lnTo>
                        <a:lnTo>
                          <a:pt x="200" y="2"/>
                        </a:lnTo>
                        <a:lnTo>
                          <a:pt x="211" y="0"/>
                        </a:lnTo>
                        <a:lnTo>
                          <a:pt x="221" y="0"/>
                        </a:lnTo>
                        <a:lnTo>
                          <a:pt x="254" y="3"/>
                        </a:lnTo>
                        <a:lnTo>
                          <a:pt x="261" y="5"/>
                        </a:lnTo>
                        <a:lnTo>
                          <a:pt x="273" y="11"/>
                        </a:lnTo>
                        <a:lnTo>
                          <a:pt x="302" y="23"/>
                        </a:lnTo>
                        <a:lnTo>
                          <a:pt x="311" y="25"/>
                        </a:lnTo>
                        <a:lnTo>
                          <a:pt x="311" y="30"/>
                        </a:lnTo>
                        <a:lnTo>
                          <a:pt x="307" y="34"/>
                        </a:lnTo>
                        <a:lnTo>
                          <a:pt x="307" y="42"/>
                        </a:lnTo>
                        <a:lnTo>
                          <a:pt x="303" y="76"/>
                        </a:lnTo>
                        <a:lnTo>
                          <a:pt x="303" y="86"/>
                        </a:lnTo>
                        <a:lnTo>
                          <a:pt x="305" y="84"/>
                        </a:lnTo>
                        <a:lnTo>
                          <a:pt x="305" y="90"/>
                        </a:lnTo>
                        <a:lnTo>
                          <a:pt x="303" y="122"/>
                        </a:lnTo>
                        <a:lnTo>
                          <a:pt x="311" y="132"/>
                        </a:lnTo>
                        <a:lnTo>
                          <a:pt x="307" y="140"/>
                        </a:lnTo>
                        <a:lnTo>
                          <a:pt x="302" y="142"/>
                        </a:lnTo>
                        <a:lnTo>
                          <a:pt x="300" y="144"/>
                        </a:lnTo>
                        <a:lnTo>
                          <a:pt x="300" y="149"/>
                        </a:lnTo>
                        <a:lnTo>
                          <a:pt x="300" y="155"/>
                        </a:lnTo>
                        <a:lnTo>
                          <a:pt x="300" y="163"/>
                        </a:lnTo>
                        <a:lnTo>
                          <a:pt x="302" y="165"/>
                        </a:lnTo>
                        <a:lnTo>
                          <a:pt x="302" y="170"/>
                        </a:lnTo>
                        <a:lnTo>
                          <a:pt x="300" y="170"/>
                        </a:lnTo>
                        <a:lnTo>
                          <a:pt x="300" y="174"/>
                        </a:lnTo>
                        <a:lnTo>
                          <a:pt x="300" y="182"/>
                        </a:lnTo>
                        <a:lnTo>
                          <a:pt x="300" y="188"/>
                        </a:lnTo>
                        <a:lnTo>
                          <a:pt x="302" y="195"/>
                        </a:lnTo>
                        <a:lnTo>
                          <a:pt x="302" y="197"/>
                        </a:lnTo>
                        <a:lnTo>
                          <a:pt x="302" y="199"/>
                        </a:lnTo>
                        <a:lnTo>
                          <a:pt x="303" y="199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60000"/>
                      <a:lumOff val="4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6" name="Freeform 24" descr="10%"/>
                  <p:cNvSpPr>
                    <a:spLocks/>
                  </p:cNvSpPr>
                  <p:nvPr/>
                </p:nvSpPr>
                <p:spPr bwMode="auto">
                  <a:xfrm>
                    <a:off x="2292837" y="3006725"/>
                    <a:ext cx="2005013" cy="1466850"/>
                  </a:xfrm>
                  <a:custGeom>
                    <a:avLst/>
                    <a:gdLst>
                      <a:gd name="T0" fmla="*/ 1308 w 1579"/>
                      <a:gd name="T1" fmla="*/ 427 h 1156"/>
                      <a:gd name="T2" fmla="*/ 1345 w 1579"/>
                      <a:gd name="T3" fmla="*/ 471 h 1156"/>
                      <a:gd name="T4" fmla="*/ 1335 w 1579"/>
                      <a:gd name="T5" fmla="*/ 490 h 1156"/>
                      <a:gd name="T6" fmla="*/ 1287 w 1579"/>
                      <a:gd name="T7" fmla="*/ 576 h 1156"/>
                      <a:gd name="T8" fmla="*/ 1293 w 1579"/>
                      <a:gd name="T9" fmla="*/ 592 h 1156"/>
                      <a:gd name="T10" fmla="*/ 1293 w 1579"/>
                      <a:gd name="T11" fmla="*/ 622 h 1156"/>
                      <a:gd name="T12" fmla="*/ 1312 w 1579"/>
                      <a:gd name="T13" fmla="*/ 647 h 1156"/>
                      <a:gd name="T14" fmla="*/ 1343 w 1579"/>
                      <a:gd name="T15" fmla="*/ 682 h 1156"/>
                      <a:gd name="T16" fmla="*/ 1350 w 1579"/>
                      <a:gd name="T17" fmla="*/ 703 h 1156"/>
                      <a:gd name="T18" fmla="*/ 1343 w 1579"/>
                      <a:gd name="T19" fmla="*/ 724 h 1156"/>
                      <a:gd name="T20" fmla="*/ 1327 w 1579"/>
                      <a:gd name="T21" fmla="*/ 745 h 1156"/>
                      <a:gd name="T22" fmla="*/ 1331 w 1579"/>
                      <a:gd name="T23" fmla="*/ 786 h 1156"/>
                      <a:gd name="T24" fmla="*/ 1358 w 1579"/>
                      <a:gd name="T25" fmla="*/ 793 h 1156"/>
                      <a:gd name="T26" fmla="*/ 1379 w 1579"/>
                      <a:gd name="T27" fmla="*/ 763 h 1156"/>
                      <a:gd name="T28" fmla="*/ 1427 w 1579"/>
                      <a:gd name="T29" fmla="*/ 767 h 1156"/>
                      <a:gd name="T30" fmla="*/ 1444 w 1579"/>
                      <a:gd name="T31" fmla="*/ 782 h 1156"/>
                      <a:gd name="T32" fmla="*/ 1496 w 1579"/>
                      <a:gd name="T33" fmla="*/ 815 h 1156"/>
                      <a:gd name="T34" fmla="*/ 1539 w 1579"/>
                      <a:gd name="T35" fmla="*/ 983 h 1156"/>
                      <a:gd name="T36" fmla="*/ 1452 w 1579"/>
                      <a:gd name="T37" fmla="*/ 1131 h 1156"/>
                      <a:gd name="T38" fmla="*/ 1400 w 1579"/>
                      <a:gd name="T39" fmla="*/ 1145 h 1156"/>
                      <a:gd name="T40" fmla="*/ 1379 w 1579"/>
                      <a:gd name="T41" fmla="*/ 1139 h 1156"/>
                      <a:gd name="T42" fmla="*/ 1350 w 1579"/>
                      <a:gd name="T43" fmla="*/ 1131 h 1156"/>
                      <a:gd name="T44" fmla="*/ 1320 w 1579"/>
                      <a:gd name="T45" fmla="*/ 1156 h 1156"/>
                      <a:gd name="T46" fmla="*/ 1241 w 1579"/>
                      <a:gd name="T47" fmla="*/ 1149 h 1156"/>
                      <a:gd name="T48" fmla="*/ 1199 w 1579"/>
                      <a:gd name="T49" fmla="*/ 1149 h 1156"/>
                      <a:gd name="T50" fmla="*/ 1103 w 1579"/>
                      <a:gd name="T51" fmla="*/ 1120 h 1156"/>
                      <a:gd name="T52" fmla="*/ 1035 w 1579"/>
                      <a:gd name="T53" fmla="*/ 1103 h 1156"/>
                      <a:gd name="T54" fmla="*/ 953 w 1579"/>
                      <a:gd name="T55" fmla="*/ 1079 h 1156"/>
                      <a:gd name="T56" fmla="*/ 924 w 1579"/>
                      <a:gd name="T57" fmla="*/ 1070 h 1156"/>
                      <a:gd name="T58" fmla="*/ 859 w 1579"/>
                      <a:gd name="T59" fmla="*/ 1047 h 1156"/>
                      <a:gd name="T60" fmla="*/ 765 w 1579"/>
                      <a:gd name="T61" fmla="*/ 1035 h 1156"/>
                      <a:gd name="T62" fmla="*/ 669 w 1579"/>
                      <a:gd name="T63" fmla="*/ 1047 h 1156"/>
                      <a:gd name="T64" fmla="*/ 540 w 1579"/>
                      <a:gd name="T65" fmla="*/ 1045 h 1156"/>
                      <a:gd name="T66" fmla="*/ 484 w 1579"/>
                      <a:gd name="T67" fmla="*/ 1060 h 1156"/>
                      <a:gd name="T68" fmla="*/ 461 w 1579"/>
                      <a:gd name="T69" fmla="*/ 1062 h 1156"/>
                      <a:gd name="T70" fmla="*/ 436 w 1579"/>
                      <a:gd name="T71" fmla="*/ 1058 h 1156"/>
                      <a:gd name="T72" fmla="*/ 400 w 1579"/>
                      <a:gd name="T73" fmla="*/ 1051 h 1156"/>
                      <a:gd name="T74" fmla="*/ 356 w 1579"/>
                      <a:gd name="T75" fmla="*/ 1035 h 1156"/>
                      <a:gd name="T76" fmla="*/ 306 w 1579"/>
                      <a:gd name="T77" fmla="*/ 1031 h 1156"/>
                      <a:gd name="T78" fmla="*/ 271 w 1579"/>
                      <a:gd name="T79" fmla="*/ 1049 h 1156"/>
                      <a:gd name="T80" fmla="*/ 225 w 1579"/>
                      <a:gd name="T81" fmla="*/ 1083 h 1156"/>
                      <a:gd name="T82" fmla="*/ 200 w 1579"/>
                      <a:gd name="T83" fmla="*/ 1053 h 1156"/>
                      <a:gd name="T84" fmla="*/ 189 w 1579"/>
                      <a:gd name="T85" fmla="*/ 1012 h 1156"/>
                      <a:gd name="T86" fmla="*/ 144 w 1579"/>
                      <a:gd name="T87" fmla="*/ 1016 h 1156"/>
                      <a:gd name="T88" fmla="*/ 10 w 1579"/>
                      <a:gd name="T89" fmla="*/ 786 h 1156"/>
                      <a:gd name="T90" fmla="*/ 12 w 1579"/>
                      <a:gd name="T91" fmla="*/ 534 h 1156"/>
                      <a:gd name="T92" fmla="*/ 56 w 1579"/>
                      <a:gd name="T93" fmla="*/ 300 h 1156"/>
                      <a:gd name="T94" fmla="*/ 231 w 1579"/>
                      <a:gd name="T95" fmla="*/ 154 h 1156"/>
                      <a:gd name="T96" fmla="*/ 456 w 1579"/>
                      <a:gd name="T97" fmla="*/ 73 h 1156"/>
                      <a:gd name="T98" fmla="*/ 465 w 1579"/>
                      <a:gd name="T99" fmla="*/ 81 h 1156"/>
                      <a:gd name="T100" fmla="*/ 513 w 1579"/>
                      <a:gd name="T101" fmla="*/ 75 h 1156"/>
                      <a:gd name="T102" fmla="*/ 763 w 1579"/>
                      <a:gd name="T103" fmla="*/ 46 h 1156"/>
                      <a:gd name="T104" fmla="*/ 1041 w 1579"/>
                      <a:gd name="T105" fmla="*/ 20 h 1156"/>
                      <a:gd name="T106" fmla="*/ 1231 w 1579"/>
                      <a:gd name="T107" fmla="*/ 6 h 1156"/>
                      <a:gd name="T108" fmla="*/ 1226 w 1579"/>
                      <a:gd name="T109" fmla="*/ 87 h 1156"/>
                      <a:gd name="T110" fmla="*/ 1254 w 1579"/>
                      <a:gd name="T111" fmla="*/ 283 h 11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1579" h="1156">
                        <a:moveTo>
                          <a:pt x="1289" y="363"/>
                        </a:moveTo>
                        <a:lnTo>
                          <a:pt x="1293" y="390"/>
                        </a:lnTo>
                        <a:lnTo>
                          <a:pt x="1300" y="409"/>
                        </a:lnTo>
                        <a:lnTo>
                          <a:pt x="1308" y="427"/>
                        </a:lnTo>
                        <a:lnTo>
                          <a:pt x="1323" y="450"/>
                        </a:lnTo>
                        <a:lnTo>
                          <a:pt x="1329" y="457"/>
                        </a:lnTo>
                        <a:lnTo>
                          <a:pt x="1337" y="465"/>
                        </a:lnTo>
                        <a:lnTo>
                          <a:pt x="1345" y="471"/>
                        </a:lnTo>
                        <a:lnTo>
                          <a:pt x="1347" y="469"/>
                        </a:lnTo>
                        <a:lnTo>
                          <a:pt x="1350" y="473"/>
                        </a:lnTo>
                        <a:lnTo>
                          <a:pt x="1348" y="475"/>
                        </a:lnTo>
                        <a:lnTo>
                          <a:pt x="1335" y="490"/>
                        </a:lnTo>
                        <a:lnTo>
                          <a:pt x="1275" y="567"/>
                        </a:lnTo>
                        <a:lnTo>
                          <a:pt x="1277" y="569"/>
                        </a:lnTo>
                        <a:lnTo>
                          <a:pt x="1283" y="573"/>
                        </a:lnTo>
                        <a:lnTo>
                          <a:pt x="1287" y="576"/>
                        </a:lnTo>
                        <a:lnTo>
                          <a:pt x="1293" y="582"/>
                        </a:lnTo>
                        <a:lnTo>
                          <a:pt x="1295" y="584"/>
                        </a:lnTo>
                        <a:lnTo>
                          <a:pt x="1295" y="588"/>
                        </a:lnTo>
                        <a:lnTo>
                          <a:pt x="1293" y="592"/>
                        </a:lnTo>
                        <a:lnTo>
                          <a:pt x="1291" y="601"/>
                        </a:lnTo>
                        <a:lnTo>
                          <a:pt x="1289" y="613"/>
                        </a:lnTo>
                        <a:lnTo>
                          <a:pt x="1289" y="624"/>
                        </a:lnTo>
                        <a:lnTo>
                          <a:pt x="1293" y="622"/>
                        </a:lnTo>
                        <a:lnTo>
                          <a:pt x="1299" y="624"/>
                        </a:lnTo>
                        <a:lnTo>
                          <a:pt x="1306" y="636"/>
                        </a:lnTo>
                        <a:lnTo>
                          <a:pt x="1306" y="640"/>
                        </a:lnTo>
                        <a:lnTo>
                          <a:pt x="1312" y="647"/>
                        </a:lnTo>
                        <a:lnTo>
                          <a:pt x="1322" y="649"/>
                        </a:lnTo>
                        <a:lnTo>
                          <a:pt x="1325" y="653"/>
                        </a:lnTo>
                        <a:lnTo>
                          <a:pt x="1337" y="669"/>
                        </a:lnTo>
                        <a:lnTo>
                          <a:pt x="1343" y="682"/>
                        </a:lnTo>
                        <a:lnTo>
                          <a:pt x="1347" y="690"/>
                        </a:lnTo>
                        <a:lnTo>
                          <a:pt x="1348" y="690"/>
                        </a:lnTo>
                        <a:lnTo>
                          <a:pt x="1348" y="694"/>
                        </a:lnTo>
                        <a:lnTo>
                          <a:pt x="1350" y="703"/>
                        </a:lnTo>
                        <a:lnTo>
                          <a:pt x="1348" y="709"/>
                        </a:lnTo>
                        <a:lnTo>
                          <a:pt x="1343" y="711"/>
                        </a:lnTo>
                        <a:lnTo>
                          <a:pt x="1343" y="717"/>
                        </a:lnTo>
                        <a:lnTo>
                          <a:pt x="1343" y="724"/>
                        </a:lnTo>
                        <a:lnTo>
                          <a:pt x="1337" y="740"/>
                        </a:lnTo>
                        <a:lnTo>
                          <a:pt x="1337" y="742"/>
                        </a:lnTo>
                        <a:lnTo>
                          <a:pt x="1333" y="743"/>
                        </a:lnTo>
                        <a:lnTo>
                          <a:pt x="1327" y="745"/>
                        </a:lnTo>
                        <a:lnTo>
                          <a:pt x="1323" y="749"/>
                        </a:lnTo>
                        <a:lnTo>
                          <a:pt x="1312" y="747"/>
                        </a:lnTo>
                        <a:lnTo>
                          <a:pt x="1312" y="749"/>
                        </a:lnTo>
                        <a:lnTo>
                          <a:pt x="1331" y="786"/>
                        </a:lnTo>
                        <a:lnTo>
                          <a:pt x="1333" y="793"/>
                        </a:lnTo>
                        <a:lnTo>
                          <a:pt x="1347" y="803"/>
                        </a:lnTo>
                        <a:lnTo>
                          <a:pt x="1350" y="805"/>
                        </a:lnTo>
                        <a:lnTo>
                          <a:pt x="1358" y="793"/>
                        </a:lnTo>
                        <a:lnTo>
                          <a:pt x="1364" y="786"/>
                        </a:lnTo>
                        <a:lnTo>
                          <a:pt x="1370" y="776"/>
                        </a:lnTo>
                        <a:lnTo>
                          <a:pt x="1373" y="770"/>
                        </a:lnTo>
                        <a:lnTo>
                          <a:pt x="1379" y="763"/>
                        </a:lnTo>
                        <a:lnTo>
                          <a:pt x="1381" y="759"/>
                        </a:lnTo>
                        <a:lnTo>
                          <a:pt x="1402" y="770"/>
                        </a:lnTo>
                        <a:lnTo>
                          <a:pt x="1414" y="755"/>
                        </a:lnTo>
                        <a:lnTo>
                          <a:pt x="1427" y="767"/>
                        </a:lnTo>
                        <a:lnTo>
                          <a:pt x="1433" y="768"/>
                        </a:lnTo>
                        <a:lnTo>
                          <a:pt x="1439" y="772"/>
                        </a:lnTo>
                        <a:lnTo>
                          <a:pt x="1446" y="776"/>
                        </a:lnTo>
                        <a:lnTo>
                          <a:pt x="1444" y="782"/>
                        </a:lnTo>
                        <a:lnTo>
                          <a:pt x="1448" y="786"/>
                        </a:lnTo>
                        <a:lnTo>
                          <a:pt x="1483" y="803"/>
                        </a:lnTo>
                        <a:lnTo>
                          <a:pt x="1494" y="813"/>
                        </a:lnTo>
                        <a:lnTo>
                          <a:pt x="1496" y="815"/>
                        </a:lnTo>
                        <a:lnTo>
                          <a:pt x="1556" y="861"/>
                        </a:lnTo>
                        <a:lnTo>
                          <a:pt x="1542" y="861"/>
                        </a:lnTo>
                        <a:lnTo>
                          <a:pt x="1540" y="907"/>
                        </a:lnTo>
                        <a:lnTo>
                          <a:pt x="1539" y="983"/>
                        </a:lnTo>
                        <a:lnTo>
                          <a:pt x="1579" y="983"/>
                        </a:lnTo>
                        <a:lnTo>
                          <a:pt x="1564" y="1114"/>
                        </a:lnTo>
                        <a:lnTo>
                          <a:pt x="1458" y="1133"/>
                        </a:lnTo>
                        <a:lnTo>
                          <a:pt x="1452" y="1131"/>
                        </a:lnTo>
                        <a:lnTo>
                          <a:pt x="1448" y="1135"/>
                        </a:lnTo>
                        <a:lnTo>
                          <a:pt x="1418" y="1141"/>
                        </a:lnTo>
                        <a:lnTo>
                          <a:pt x="1410" y="1143"/>
                        </a:lnTo>
                        <a:lnTo>
                          <a:pt x="1400" y="1145"/>
                        </a:lnTo>
                        <a:lnTo>
                          <a:pt x="1395" y="1143"/>
                        </a:lnTo>
                        <a:lnTo>
                          <a:pt x="1385" y="1141"/>
                        </a:lnTo>
                        <a:lnTo>
                          <a:pt x="1383" y="1139"/>
                        </a:lnTo>
                        <a:lnTo>
                          <a:pt x="1379" y="1139"/>
                        </a:lnTo>
                        <a:lnTo>
                          <a:pt x="1375" y="1133"/>
                        </a:lnTo>
                        <a:lnTo>
                          <a:pt x="1377" y="1131"/>
                        </a:lnTo>
                        <a:lnTo>
                          <a:pt x="1368" y="1118"/>
                        </a:lnTo>
                        <a:lnTo>
                          <a:pt x="1350" y="1131"/>
                        </a:lnTo>
                        <a:lnTo>
                          <a:pt x="1347" y="1141"/>
                        </a:lnTo>
                        <a:lnTo>
                          <a:pt x="1333" y="1149"/>
                        </a:lnTo>
                        <a:lnTo>
                          <a:pt x="1325" y="1151"/>
                        </a:lnTo>
                        <a:lnTo>
                          <a:pt x="1320" y="1156"/>
                        </a:lnTo>
                        <a:lnTo>
                          <a:pt x="1302" y="1156"/>
                        </a:lnTo>
                        <a:lnTo>
                          <a:pt x="1283" y="1154"/>
                        </a:lnTo>
                        <a:lnTo>
                          <a:pt x="1258" y="1151"/>
                        </a:lnTo>
                        <a:lnTo>
                          <a:pt x="1241" y="1149"/>
                        </a:lnTo>
                        <a:lnTo>
                          <a:pt x="1222" y="1151"/>
                        </a:lnTo>
                        <a:lnTo>
                          <a:pt x="1212" y="1151"/>
                        </a:lnTo>
                        <a:lnTo>
                          <a:pt x="1206" y="1151"/>
                        </a:lnTo>
                        <a:lnTo>
                          <a:pt x="1199" y="1149"/>
                        </a:lnTo>
                        <a:lnTo>
                          <a:pt x="1112" y="1124"/>
                        </a:lnTo>
                        <a:lnTo>
                          <a:pt x="1110" y="1124"/>
                        </a:lnTo>
                        <a:lnTo>
                          <a:pt x="1105" y="1120"/>
                        </a:lnTo>
                        <a:lnTo>
                          <a:pt x="1103" y="1120"/>
                        </a:lnTo>
                        <a:lnTo>
                          <a:pt x="1097" y="1120"/>
                        </a:lnTo>
                        <a:lnTo>
                          <a:pt x="1049" y="1106"/>
                        </a:lnTo>
                        <a:lnTo>
                          <a:pt x="1043" y="1104"/>
                        </a:lnTo>
                        <a:lnTo>
                          <a:pt x="1035" y="1103"/>
                        </a:lnTo>
                        <a:lnTo>
                          <a:pt x="1028" y="1101"/>
                        </a:lnTo>
                        <a:lnTo>
                          <a:pt x="1020" y="1097"/>
                        </a:lnTo>
                        <a:lnTo>
                          <a:pt x="1001" y="1091"/>
                        </a:lnTo>
                        <a:lnTo>
                          <a:pt x="953" y="1079"/>
                        </a:lnTo>
                        <a:lnTo>
                          <a:pt x="955" y="1078"/>
                        </a:lnTo>
                        <a:lnTo>
                          <a:pt x="941" y="1076"/>
                        </a:lnTo>
                        <a:lnTo>
                          <a:pt x="930" y="1072"/>
                        </a:lnTo>
                        <a:lnTo>
                          <a:pt x="924" y="1070"/>
                        </a:lnTo>
                        <a:lnTo>
                          <a:pt x="922" y="1070"/>
                        </a:lnTo>
                        <a:lnTo>
                          <a:pt x="911" y="1066"/>
                        </a:lnTo>
                        <a:lnTo>
                          <a:pt x="882" y="1060"/>
                        </a:lnTo>
                        <a:lnTo>
                          <a:pt x="859" y="1047"/>
                        </a:lnTo>
                        <a:lnTo>
                          <a:pt x="840" y="1037"/>
                        </a:lnTo>
                        <a:lnTo>
                          <a:pt x="817" y="1028"/>
                        </a:lnTo>
                        <a:lnTo>
                          <a:pt x="793" y="1028"/>
                        </a:lnTo>
                        <a:lnTo>
                          <a:pt x="765" y="1035"/>
                        </a:lnTo>
                        <a:lnTo>
                          <a:pt x="730" y="1039"/>
                        </a:lnTo>
                        <a:lnTo>
                          <a:pt x="709" y="1045"/>
                        </a:lnTo>
                        <a:lnTo>
                          <a:pt x="676" y="1049"/>
                        </a:lnTo>
                        <a:lnTo>
                          <a:pt x="669" y="1047"/>
                        </a:lnTo>
                        <a:lnTo>
                          <a:pt x="653" y="1049"/>
                        </a:lnTo>
                        <a:lnTo>
                          <a:pt x="584" y="1047"/>
                        </a:lnTo>
                        <a:lnTo>
                          <a:pt x="550" y="1045"/>
                        </a:lnTo>
                        <a:lnTo>
                          <a:pt x="540" y="1045"/>
                        </a:lnTo>
                        <a:lnTo>
                          <a:pt x="536" y="1045"/>
                        </a:lnTo>
                        <a:lnTo>
                          <a:pt x="500" y="1055"/>
                        </a:lnTo>
                        <a:lnTo>
                          <a:pt x="494" y="1056"/>
                        </a:lnTo>
                        <a:lnTo>
                          <a:pt x="484" y="1060"/>
                        </a:lnTo>
                        <a:lnTo>
                          <a:pt x="482" y="1062"/>
                        </a:lnTo>
                        <a:lnTo>
                          <a:pt x="469" y="1060"/>
                        </a:lnTo>
                        <a:lnTo>
                          <a:pt x="463" y="1060"/>
                        </a:lnTo>
                        <a:lnTo>
                          <a:pt x="461" y="1062"/>
                        </a:lnTo>
                        <a:lnTo>
                          <a:pt x="454" y="1064"/>
                        </a:lnTo>
                        <a:lnTo>
                          <a:pt x="452" y="1064"/>
                        </a:lnTo>
                        <a:lnTo>
                          <a:pt x="450" y="1064"/>
                        </a:lnTo>
                        <a:lnTo>
                          <a:pt x="436" y="1058"/>
                        </a:lnTo>
                        <a:lnTo>
                          <a:pt x="429" y="1056"/>
                        </a:lnTo>
                        <a:lnTo>
                          <a:pt x="419" y="1055"/>
                        </a:lnTo>
                        <a:lnTo>
                          <a:pt x="411" y="1053"/>
                        </a:lnTo>
                        <a:lnTo>
                          <a:pt x="400" y="1051"/>
                        </a:lnTo>
                        <a:lnTo>
                          <a:pt x="390" y="1049"/>
                        </a:lnTo>
                        <a:lnTo>
                          <a:pt x="369" y="1041"/>
                        </a:lnTo>
                        <a:lnTo>
                          <a:pt x="361" y="1039"/>
                        </a:lnTo>
                        <a:lnTo>
                          <a:pt x="356" y="1035"/>
                        </a:lnTo>
                        <a:lnTo>
                          <a:pt x="340" y="1031"/>
                        </a:lnTo>
                        <a:lnTo>
                          <a:pt x="336" y="1031"/>
                        </a:lnTo>
                        <a:lnTo>
                          <a:pt x="333" y="1031"/>
                        </a:lnTo>
                        <a:lnTo>
                          <a:pt x="306" y="1031"/>
                        </a:lnTo>
                        <a:lnTo>
                          <a:pt x="304" y="1033"/>
                        </a:lnTo>
                        <a:lnTo>
                          <a:pt x="290" y="1039"/>
                        </a:lnTo>
                        <a:lnTo>
                          <a:pt x="277" y="1045"/>
                        </a:lnTo>
                        <a:lnTo>
                          <a:pt x="271" y="1049"/>
                        </a:lnTo>
                        <a:lnTo>
                          <a:pt x="254" y="1074"/>
                        </a:lnTo>
                        <a:lnTo>
                          <a:pt x="239" y="1081"/>
                        </a:lnTo>
                        <a:lnTo>
                          <a:pt x="231" y="1083"/>
                        </a:lnTo>
                        <a:lnTo>
                          <a:pt x="225" y="1083"/>
                        </a:lnTo>
                        <a:lnTo>
                          <a:pt x="208" y="1076"/>
                        </a:lnTo>
                        <a:lnTo>
                          <a:pt x="206" y="1070"/>
                        </a:lnTo>
                        <a:lnTo>
                          <a:pt x="202" y="1064"/>
                        </a:lnTo>
                        <a:lnTo>
                          <a:pt x="200" y="1053"/>
                        </a:lnTo>
                        <a:lnTo>
                          <a:pt x="202" y="1035"/>
                        </a:lnTo>
                        <a:lnTo>
                          <a:pt x="200" y="1030"/>
                        </a:lnTo>
                        <a:lnTo>
                          <a:pt x="198" y="1026"/>
                        </a:lnTo>
                        <a:lnTo>
                          <a:pt x="189" y="1012"/>
                        </a:lnTo>
                        <a:lnTo>
                          <a:pt x="183" y="1008"/>
                        </a:lnTo>
                        <a:lnTo>
                          <a:pt x="177" y="1007"/>
                        </a:lnTo>
                        <a:lnTo>
                          <a:pt x="156" y="1008"/>
                        </a:lnTo>
                        <a:lnTo>
                          <a:pt x="144" y="1016"/>
                        </a:lnTo>
                        <a:lnTo>
                          <a:pt x="121" y="1010"/>
                        </a:lnTo>
                        <a:lnTo>
                          <a:pt x="27" y="991"/>
                        </a:lnTo>
                        <a:lnTo>
                          <a:pt x="29" y="924"/>
                        </a:lnTo>
                        <a:lnTo>
                          <a:pt x="10" y="786"/>
                        </a:lnTo>
                        <a:lnTo>
                          <a:pt x="45" y="711"/>
                        </a:lnTo>
                        <a:lnTo>
                          <a:pt x="66" y="669"/>
                        </a:lnTo>
                        <a:lnTo>
                          <a:pt x="60" y="617"/>
                        </a:lnTo>
                        <a:lnTo>
                          <a:pt x="12" y="534"/>
                        </a:lnTo>
                        <a:lnTo>
                          <a:pt x="0" y="469"/>
                        </a:lnTo>
                        <a:lnTo>
                          <a:pt x="20" y="411"/>
                        </a:lnTo>
                        <a:lnTo>
                          <a:pt x="56" y="359"/>
                        </a:lnTo>
                        <a:lnTo>
                          <a:pt x="56" y="300"/>
                        </a:lnTo>
                        <a:lnTo>
                          <a:pt x="62" y="223"/>
                        </a:lnTo>
                        <a:lnTo>
                          <a:pt x="96" y="189"/>
                        </a:lnTo>
                        <a:lnTo>
                          <a:pt x="160" y="158"/>
                        </a:lnTo>
                        <a:lnTo>
                          <a:pt x="231" y="154"/>
                        </a:lnTo>
                        <a:lnTo>
                          <a:pt x="271" y="139"/>
                        </a:lnTo>
                        <a:lnTo>
                          <a:pt x="340" y="110"/>
                        </a:lnTo>
                        <a:lnTo>
                          <a:pt x="427" y="64"/>
                        </a:lnTo>
                        <a:lnTo>
                          <a:pt x="456" y="73"/>
                        </a:lnTo>
                        <a:lnTo>
                          <a:pt x="463" y="73"/>
                        </a:lnTo>
                        <a:lnTo>
                          <a:pt x="467" y="73"/>
                        </a:lnTo>
                        <a:lnTo>
                          <a:pt x="467" y="77"/>
                        </a:lnTo>
                        <a:lnTo>
                          <a:pt x="465" y="81"/>
                        </a:lnTo>
                        <a:lnTo>
                          <a:pt x="465" y="83"/>
                        </a:lnTo>
                        <a:lnTo>
                          <a:pt x="463" y="85"/>
                        </a:lnTo>
                        <a:lnTo>
                          <a:pt x="505" y="79"/>
                        </a:lnTo>
                        <a:lnTo>
                          <a:pt x="513" y="75"/>
                        </a:lnTo>
                        <a:lnTo>
                          <a:pt x="530" y="71"/>
                        </a:lnTo>
                        <a:lnTo>
                          <a:pt x="663" y="56"/>
                        </a:lnTo>
                        <a:lnTo>
                          <a:pt x="753" y="46"/>
                        </a:lnTo>
                        <a:lnTo>
                          <a:pt x="763" y="46"/>
                        </a:lnTo>
                        <a:lnTo>
                          <a:pt x="945" y="27"/>
                        </a:lnTo>
                        <a:lnTo>
                          <a:pt x="951" y="27"/>
                        </a:lnTo>
                        <a:lnTo>
                          <a:pt x="989" y="23"/>
                        </a:lnTo>
                        <a:lnTo>
                          <a:pt x="1041" y="20"/>
                        </a:lnTo>
                        <a:lnTo>
                          <a:pt x="1130" y="12"/>
                        </a:lnTo>
                        <a:lnTo>
                          <a:pt x="1229" y="2"/>
                        </a:lnTo>
                        <a:lnTo>
                          <a:pt x="1237" y="0"/>
                        </a:lnTo>
                        <a:lnTo>
                          <a:pt x="1231" y="6"/>
                        </a:lnTo>
                        <a:lnTo>
                          <a:pt x="1229" y="10"/>
                        </a:lnTo>
                        <a:lnTo>
                          <a:pt x="1258" y="31"/>
                        </a:lnTo>
                        <a:lnTo>
                          <a:pt x="1220" y="81"/>
                        </a:lnTo>
                        <a:lnTo>
                          <a:pt x="1226" y="87"/>
                        </a:lnTo>
                        <a:lnTo>
                          <a:pt x="1204" y="116"/>
                        </a:lnTo>
                        <a:lnTo>
                          <a:pt x="1254" y="154"/>
                        </a:lnTo>
                        <a:lnTo>
                          <a:pt x="1191" y="233"/>
                        </a:lnTo>
                        <a:lnTo>
                          <a:pt x="1254" y="283"/>
                        </a:lnTo>
                        <a:lnTo>
                          <a:pt x="1256" y="285"/>
                        </a:lnTo>
                        <a:lnTo>
                          <a:pt x="1275" y="300"/>
                        </a:lnTo>
                        <a:lnTo>
                          <a:pt x="1289" y="363"/>
                        </a:lnTo>
                        <a:close/>
                      </a:path>
                    </a:pathLst>
                  </a:custGeom>
                  <a:pattFill prst="pct40">
                    <a:fgClr>
                      <a:sysClr val="window" lastClr="FFFFFF">
                        <a:lumMod val="75000"/>
                      </a:sysClr>
                    </a:fgClr>
                    <a:bgClr>
                      <a:sysClr val="window" lastClr="FFFFFF"/>
                    </a:bgClr>
                  </a:pattFill>
                  <a:ln w="3175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Text" lastClr="000000"/>
                      </a:solidFill>
                    </a:endParaRPr>
                  </a:p>
                </p:txBody>
              </p:sp>
              <p:grpSp>
                <p:nvGrpSpPr>
                  <p:cNvPr id="37" name="Gruppieren 36"/>
                  <p:cNvGrpSpPr/>
                  <p:nvPr/>
                </p:nvGrpSpPr>
                <p:grpSpPr>
                  <a:xfrm>
                    <a:off x="2781300" y="1552575"/>
                    <a:ext cx="3152736" cy="2883563"/>
                    <a:chOff x="2781300" y="1552575"/>
                    <a:chExt cx="3152736" cy="2883563"/>
                  </a:xfrm>
                </p:grpSpPr>
                <p:sp>
                  <p:nvSpPr>
                    <p:cNvPr id="38" name="Text Box 2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437063" y="1552575"/>
                      <a:ext cx="936625" cy="15958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Charlottenburg-Nord</a:t>
                      </a:r>
                    </a:p>
                  </p:txBody>
                </p:sp>
                <p:sp>
                  <p:nvSpPr>
                    <p:cNvPr id="39" name="Text Box 2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240906" y="2582863"/>
                      <a:ext cx="628650" cy="15958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Heerstr</a:t>
                      </a:r>
                      <a:r>
                        <a:rPr lang="de-DE" altLang="de-DE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de-DE" alt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0" name="Text Box 2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952875" y="2474913"/>
                      <a:ext cx="503238" cy="15958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Westend</a:t>
                      </a:r>
                    </a:p>
                  </p:txBody>
                </p:sp>
                <p:sp>
                  <p:nvSpPr>
                    <p:cNvPr id="41" name="Text Box 2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548981" y="2344738"/>
                      <a:ext cx="481013" cy="34197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Schloss </a:t>
                      </a:r>
                      <a:r>
                        <a:rPr lang="de-DE" altLang="de-DE" sz="8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Charl</a:t>
                      </a: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.-burg</a:t>
                      </a:r>
                    </a:p>
                  </p:txBody>
                </p:sp>
                <p:sp>
                  <p:nvSpPr>
                    <p:cNvPr id="42" name="Text Box 2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856163" y="1971675"/>
                      <a:ext cx="431800" cy="34197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Mieren-</a:t>
                      </a:r>
                      <a:r>
                        <a:rPr lang="de-DE" altLang="de-DE" sz="8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dorff</a:t>
                      </a: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-platz</a:t>
                      </a:r>
                    </a:p>
                  </p:txBody>
                </p:sp>
                <p:sp>
                  <p:nvSpPr>
                    <p:cNvPr id="43" name="Text Box 3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938713" y="2532063"/>
                      <a:ext cx="808038" cy="15958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Otto-Suhr-Allee</a:t>
                      </a:r>
                    </a:p>
                  </p:txBody>
                </p:sp>
                <p:sp>
                  <p:nvSpPr>
                    <p:cNvPr id="44" name="Text Box 3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533900" y="2835275"/>
                      <a:ext cx="479425" cy="25078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Neue Kantstr.</a:t>
                      </a:r>
                    </a:p>
                  </p:txBody>
                </p:sp>
                <p:sp>
                  <p:nvSpPr>
                    <p:cNvPr id="45" name="Text Box 3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948907" y="2835275"/>
                      <a:ext cx="568325" cy="15958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square"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Kantstr</a:t>
                      </a:r>
                      <a:r>
                        <a:rPr lang="de-DE" altLang="de-DE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de-DE" alt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6" name="Text Box 3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008563" y="3028950"/>
                      <a:ext cx="796925" cy="15958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Kurfürstendamm</a:t>
                      </a:r>
                    </a:p>
                  </p:txBody>
                </p:sp>
                <p:sp>
                  <p:nvSpPr>
                    <p:cNvPr id="47" name="Text Box 3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557993" y="3237288"/>
                      <a:ext cx="574675" cy="15958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Halensee</a:t>
                      </a:r>
                    </a:p>
                  </p:txBody>
                </p:sp>
                <p:sp>
                  <p:nvSpPr>
                    <p:cNvPr id="48" name="Text Box 3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171950" y="3595688"/>
                      <a:ext cx="576263" cy="15958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Grunewald</a:t>
                      </a:r>
                    </a:p>
                  </p:txBody>
                </p:sp>
                <p:sp>
                  <p:nvSpPr>
                    <p:cNvPr id="49" name="Text Box 3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605337" y="3946548"/>
                      <a:ext cx="625475" cy="25078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Schmargen</a:t>
                      </a: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-dorf</a:t>
                      </a:r>
                    </a:p>
                  </p:txBody>
                </p:sp>
                <p:sp>
                  <p:nvSpPr>
                    <p:cNvPr id="50" name="Text Box 3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026819" y="4094164"/>
                      <a:ext cx="479425" cy="34197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Wies-badener Str.</a:t>
                      </a:r>
                    </a:p>
                  </p:txBody>
                </p:sp>
                <p:sp>
                  <p:nvSpPr>
                    <p:cNvPr id="51" name="Text Box 3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046662" y="3288505"/>
                      <a:ext cx="806450" cy="15958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Düsseldorfer Str.</a:t>
                      </a:r>
                    </a:p>
                  </p:txBody>
                </p:sp>
                <p:sp>
                  <p:nvSpPr>
                    <p:cNvPr id="52" name="Text Box 3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963279" y="3670669"/>
                      <a:ext cx="547688" cy="15958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Barstraße</a:t>
                      </a:r>
                    </a:p>
                  </p:txBody>
                </p:sp>
                <p:sp>
                  <p:nvSpPr>
                    <p:cNvPr id="53" name="Text Box 4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372061" y="3698875"/>
                      <a:ext cx="561975" cy="25078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Volkspark </a:t>
                      </a:r>
                      <a:r>
                        <a:rPr lang="de-DE" altLang="de-DE" sz="8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Wilmersdf</a:t>
                      </a: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p:txBody>
                </p:sp>
                <p:sp>
                  <p:nvSpPr>
                    <p:cNvPr id="54" name="Text Box 4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781300" y="3556000"/>
                      <a:ext cx="863600" cy="15958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Forst Grunewald</a:t>
                      </a:r>
                    </a:p>
                  </p:txBody>
                </p:sp>
              </p:grpSp>
            </p:grpSp>
          </p:grpSp>
        </p:grpSp>
        <p:grpSp>
          <p:nvGrpSpPr>
            <p:cNvPr id="10" name="Gruppieren 9"/>
            <p:cNvGrpSpPr/>
            <p:nvPr/>
          </p:nvGrpSpPr>
          <p:grpSpPr>
            <a:xfrm>
              <a:off x="947551" y="2183607"/>
              <a:ext cx="2538413" cy="1154892"/>
              <a:chOff x="1016818" y="1218786"/>
              <a:chExt cx="2538413" cy="1154892"/>
            </a:xfrm>
          </p:grpSpPr>
          <p:sp>
            <p:nvSpPr>
              <p:cNvPr id="11" name="Rectangle 44"/>
              <p:cNvSpPr>
                <a:spLocks noChangeArrowheads="1"/>
              </p:cNvSpPr>
              <p:nvPr/>
            </p:nvSpPr>
            <p:spPr bwMode="auto">
              <a:xfrm>
                <a:off x="1124297" y="1786635"/>
                <a:ext cx="144463" cy="71438"/>
              </a:xfrm>
              <a:prstGeom prst="rect">
                <a:avLst/>
              </a:prstGeom>
              <a:solidFill>
                <a:srgbClr val="C0504D"/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  <a:ex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12" name="Rectangle 45"/>
              <p:cNvSpPr>
                <a:spLocks noChangeArrowheads="1"/>
              </p:cNvSpPr>
              <p:nvPr/>
            </p:nvSpPr>
            <p:spPr bwMode="auto">
              <a:xfrm>
                <a:off x="1124297" y="1944690"/>
                <a:ext cx="144463" cy="71438"/>
              </a:xfrm>
              <a:prstGeom prst="rect">
                <a:avLst/>
              </a:prstGeom>
              <a:solidFill>
                <a:srgbClr val="902C2C"/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  <a:ex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13" name="Rectangle 46"/>
              <p:cNvSpPr>
                <a:spLocks noChangeArrowheads="1"/>
              </p:cNvSpPr>
              <p:nvPr/>
            </p:nvSpPr>
            <p:spPr bwMode="auto">
              <a:xfrm>
                <a:off x="1123950" y="2091534"/>
                <a:ext cx="144463" cy="71438"/>
              </a:xfrm>
              <a:prstGeom prst="rect">
                <a:avLst/>
              </a:prstGeom>
              <a:solidFill>
                <a:srgbClr val="C0504D">
                  <a:lumMod val="50000"/>
                </a:srgb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  <a:ex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14" name="Rectangle 47"/>
              <p:cNvSpPr>
                <a:spLocks noChangeArrowheads="1"/>
              </p:cNvSpPr>
              <p:nvPr/>
            </p:nvSpPr>
            <p:spPr bwMode="auto">
              <a:xfrm>
                <a:off x="1123950" y="2248696"/>
                <a:ext cx="144463" cy="71438"/>
              </a:xfrm>
              <a:prstGeom prst="rect">
                <a:avLst/>
              </a:prstGeom>
              <a:pattFill prst="pct40">
                <a:fgClr>
                  <a:sysClr val="window" lastClr="FFFFFF">
                    <a:lumMod val="75000"/>
                  </a:sysClr>
                </a:fgClr>
                <a:bgClr>
                  <a:sysClr val="window" lastClr="FFFFFF"/>
                </a:bgClr>
              </a:patt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" name="Text Box 49"/>
              <p:cNvSpPr txBox="1">
                <a:spLocks noChangeArrowheads="1"/>
              </p:cNvSpPr>
              <p:nvPr/>
            </p:nvSpPr>
            <p:spPr bwMode="auto">
              <a:xfrm>
                <a:off x="1016818" y="1218786"/>
                <a:ext cx="2538413" cy="3191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de-DE" altLang="de-DE" sz="1100" b="1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Anteil </a:t>
                </a:r>
                <a:r>
                  <a:rPr lang="de-DE" altLang="de-DE" sz="1100" b="1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der Kinder </a:t>
                </a:r>
                <a:r>
                  <a:rPr lang="de-DE" altLang="de-DE" sz="1100" b="1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mit Migrationshintergrund</a:t>
                </a:r>
                <a:br>
                  <a:rPr lang="de-DE" altLang="de-DE" sz="1100" b="1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</a:br>
                <a:r>
                  <a:rPr lang="de-DE" altLang="de-DE" sz="1100" b="1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an allen untersuchten Kindern 2011 </a:t>
                </a:r>
                <a:r>
                  <a:rPr lang="de-DE" altLang="de-DE" sz="1100" b="1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- 2015</a:t>
                </a:r>
                <a:endParaRPr lang="de-DE" altLang="de-DE" sz="1100" b="1" kern="0" dirty="0">
                  <a:solidFill>
                    <a:sysClr val="windowText" lastClr="000000"/>
                  </a:solidFill>
                  <a:latin typeface="Calibri Light"/>
                  <a:ea typeface="Calibri"/>
                  <a:cs typeface="Times New Roman"/>
                </a:endParaRPr>
              </a:p>
            </p:txBody>
          </p:sp>
          <p:sp>
            <p:nvSpPr>
              <p:cNvPr id="16" name="Text Box 50"/>
              <p:cNvSpPr txBox="1">
                <a:spLocks noChangeArrowheads="1"/>
              </p:cNvSpPr>
              <p:nvPr/>
            </p:nvSpPr>
            <p:spPr bwMode="auto">
              <a:xfrm>
                <a:off x="1254125" y="1587138"/>
                <a:ext cx="1054100" cy="7865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de-DE" altLang="de-DE" sz="900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30 bis unter 40%</a:t>
                </a:r>
              </a:p>
              <a:p>
                <a:pPr>
                  <a:spcBef>
                    <a:spcPct val="50000"/>
                  </a:spcBef>
                </a:pPr>
                <a:r>
                  <a:rPr lang="de-DE" altLang="de-DE" sz="900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40 bis unter 50%</a:t>
                </a:r>
              </a:p>
              <a:p>
                <a:pPr>
                  <a:spcBef>
                    <a:spcPct val="50000"/>
                  </a:spcBef>
                </a:pPr>
                <a:r>
                  <a:rPr lang="de-DE" altLang="de-DE" sz="900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50 bis unter 60% </a:t>
                </a:r>
              </a:p>
              <a:p>
                <a:pPr>
                  <a:spcBef>
                    <a:spcPct val="50000"/>
                  </a:spcBef>
                </a:pPr>
                <a:r>
                  <a:rPr lang="de-DE" altLang="de-DE" sz="900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60% und mehr</a:t>
                </a:r>
              </a:p>
              <a:p>
                <a:pPr>
                  <a:spcBef>
                    <a:spcPct val="50000"/>
                  </a:spcBef>
                </a:pPr>
                <a:r>
                  <a:rPr lang="de-DE" altLang="de-DE" sz="900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nicht bewertet</a:t>
                </a:r>
              </a:p>
            </p:txBody>
          </p:sp>
          <p:sp>
            <p:nvSpPr>
              <p:cNvPr id="17" name="Rectangle 44"/>
              <p:cNvSpPr>
                <a:spLocks noChangeArrowheads="1"/>
              </p:cNvSpPr>
              <p:nvPr/>
            </p:nvSpPr>
            <p:spPr bwMode="auto">
              <a:xfrm>
                <a:off x="1124297" y="1644650"/>
                <a:ext cx="144463" cy="71438"/>
              </a:xfrm>
              <a:prstGeom prst="rect">
                <a:avLst/>
              </a:prstGeom>
              <a:solidFill>
                <a:srgbClr val="C0504D">
                  <a:lumMod val="60000"/>
                  <a:lumOff val="40000"/>
                </a:srgb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  <a:ex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</p:grpSp>
      </p:grpSp>
      <p:sp>
        <p:nvSpPr>
          <p:cNvPr id="55" name="Textfeld 54"/>
          <p:cNvSpPr txBox="1"/>
          <p:nvPr/>
        </p:nvSpPr>
        <p:spPr>
          <a:xfrm>
            <a:off x="3344658" y="6309320"/>
            <a:ext cx="5391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MPH Luisa </a:t>
            </a:r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Marquardt</a:t>
            </a:r>
          </a:p>
          <a:p>
            <a:pPr algn="r"/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Planungs- und Koordinierungsstelle Gesundheit und Soziales  - Bereich Gesundheits- und Sozialberichterstattung</a:t>
            </a:r>
            <a:endParaRPr lang="de-DE" sz="9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56" name="Datumsplatzhalter 5"/>
          <p:cNvSpPr txBox="1">
            <a:spLocks/>
          </p:cNvSpPr>
          <p:nvPr/>
        </p:nvSpPr>
        <p:spPr>
          <a:xfrm>
            <a:off x="6046223" y="116632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defPPr>
              <a:defRPr lang="en-US"/>
            </a:defPPr>
            <a:lvl1pPr algn="l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kern="1200">
                <a:solidFill>
                  <a:schemeClr val="tx2"/>
                </a:solidFill>
                <a:latin typeface="Times New Roman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 algn="r"/>
            <a:r>
              <a:rPr lang="de-DE" altLang="de-DE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12.07.2017</a:t>
            </a:r>
            <a:endParaRPr lang="de-DE" altLang="de-D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73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i="1" dirty="0" smtClean="0"/>
              <a:t>Alleinerziehende</a:t>
            </a:r>
            <a:endParaRPr lang="de-DE" sz="3600" i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EE12DCD-3FB3-4967-B0F0-A7B9015D0B37}" type="slidenum">
              <a:rPr lang="de-DE" altLang="de-DE" smtClean="0"/>
              <a:pPr/>
              <a:t>23</a:t>
            </a:fld>
            <a:endParaRPr lang="de-DE" altLang="de-DE"/>
          </a:p>
        </p:txBody>
      </p:sp>
      <p:grpSp>
        <p:nvGrpSpPr>
          <p:cNvPr id="7" name="Gruppieren 6"/>
          <p:cNvGrpSpPr>
            <a:grpSpLocks noChangeAspect="1"/>
          </p:cNvGrpSpPr>
          <p:nvPr/>
        </p:nvGrpSpPr>
        <p:grpSpPr>
          <a:xfrm>
            <a:off x="708707" y="1562249"/>
            <a:ext cx="7364205" cy="4384993"/>
            <a:chOff x="674687" y="1347788"/>
            <a:chExt cx="5260144" cy="3132138"/>
          </a:xfrm>
        </p:grpSpPr>
        <p:grpSp>
          <p:nvGrpSpPr>
            <p:cNvPr id="8" name="Gruppieren 7"/>
            <p:cNvGrpSpPr/>
            <p:nvPr/>
          </p:nvGrpSpPr>
          <p:grpSpPr>
            <a:xfrm>
              <a:off x="2292837" y="1347788"/>
              <a:ext cx="3641994" cy="3132138"/>
              <a:chOff x="2292837" y="1347788"/>
              <a:chExt cx="3641994" cy="3132138"/>
            </a:xfrm>
          </p:grpSpPr>
          <p:sp>
            <p:nvSpPr>
              <p:cNvPr id="18" name="Freeform 20"/>
              <p:cNvSpPr>
                <a:spLocks/>
              </p:cNvSpPr>
              <p:nvPr/>
            </p:nvSpPr>
            <p:spPr bwMode="auto">
              <a:xfrm>
                <a:off x="4887913" y="3989388"/>
                <a:ext cx="504825" cy="490538"/>
              </a:xfrm>
              <a:custGeom>
                <a:avLst/>
                <a:gdLst>
                  <a:gd name="T0" fmla="*/ 178 w 397"/>
                  <a:gd name="T1" fmla="*/ 370 h 386"/>
                  <a:gd name="T2" fmla="*/ 172 w 397"/>
                  <a:gd name="T3" fmla="*/ 366 h 386"/>
                  <a:gd name="T4" fmla="*/ 157 w 397"/>
                  <a:gd name="T5" fmla="*/ 347 h 386"/>
                  <a:gd name="T6" fmla="*/ 146 w 397"/>
                  <a:gd name="T7" fmla="*/ 332 h 386"/>
                  <a:gd name="T8" fmla="*/ 130 w 397"/>
                  <a:gd name="T9" fmla="*/ 318 h 386"/>
                  <a:gd name="T10" fmla="*/ 117 w 397"/>
                  <a:gd name="T11" fmla="*/ 305 h 386"/>
                  <a:gd name="T12" fmla="*/ 94 w 397"/>
                  <a:gd name="T13" fmla="*/ 276 h 386"/>
                  <a:gd name="T14" fmla="*/ 67 w 397"/>
                  <a:gd name="T15" fmla="*/ 247 h 386"/>
                  <a:gd name="T16" fmla="*/ 0 w 397"/>
                  <a:gd name="T17" fmla="*/ 199 h 386"/>
                  <a:gd name="T18" fmla="*/ 15 w 397"/>
                  <a:gd name="T19" fmla="*/ 186 h 386"/>
                  <a:gd name="T20" fmla="*/ 38 w 397"/>
                  <a:gd name="T21" fmla="*/ 169 h 386"/>
                  <a:gd name="T22" fmla="*/ 101 w 397"/>
                  <a:gd name="T23" fmla="*/ 115 h 386"/>
                  <a:gd name="T24" fmla="*/ 151 w 397"/>
                  <a:gd name="T25" fmla="*/ 71 h 386"/>
                  <a:gd name="T26" fmla="*/ 176 w 397"/>
                  <a:gd name="T27" fmla="*/ 48 h 386"/>
                  <a:gd name="T28" fmla="*/ 209 w 397"/>
                  <a:gd name="T29" fmla="*/ 19 h 386"/>
                  <a:gd name="T30" fmla="*/ 232 w 397"/>
                  <a:gd name="T31" fmla="*/ 0 h 386"/>
                  <a:gd name="T32" fmla="*/ 243 w 397"/>
                  <a:gd name="T33" fmla="*/ 11 h 386"/>
                  <a:gd name="T34" fmla="*/ 266 w 397"/>
                  <a:gd name="T35" fmla="*/ 30 h 386"/>
                  <a:gd name="T36" fmla="*/ 286 w 397"/>
                  <a:gd name="T37" fmla="*/ 42 h 386"/>
                  <a:gd name="T38" fmla="*/ 326 w 397"/>
                  <a:gd name="T39" fmla="*/ 61 h 386"/>
                  <a:gd name="T40" fmla="*/ 374 w 397"/>
                  <a:gd name="T41" fmla="*/ 73 h 386"/>
                  <a:gd name="T42" fmla="*/ 389 w 397"/>
                  <a:gd name="T43" fmla="*/ 71 h 386"/>
                  <a:gd name="T44" fmla="*/ 397 w 397"/>
                  <a:gd name="T45" fmla="*/ 73 h 386"/>
                  <a:gd name="T46" fmla="*/ 395 w 397"/>
                  <a:gd name="T47" fmla="*/ 76 h 386"/>
                  <a:gd name="T48" fmla="*/ 395 w 397"/>
                  <a:gd name="T49" fmla="*/ 96 h 386"/>
                  <a:gd name="T50" fmla="*/ 393 w 397"/>
                  <a:gd name="T51" fmla="*/ 146 h 386"/>
                  <a:gd name="T52" fmla="*/ 393 w 397"/>
                  <a:gd name="T53" fmla="*/ 167 h 386"/>
                  <a:gd name="T54" fmla="*/ 391 w 397"/>
                  <a:gd name="T55" fmla="*/ 192 h 386"/>
                  <a:gd name="T56" fmla="*/ 391 w 397"/>
                  <a:gd name="T57" fmla="*/ 240 h 386"/>
                  <a:gd name="T58" fmla="*/ 391 w 397"/>
                  <a:gd name="T59" fmla="*/ 251 h 386"/>
                  <a:gd name="T60" fmla="*/ 391 w 397"/>
                  <a:gd name="T61" fmla="*/ 272 h 386"/>
                  <a:gd name="T62" fmla="*/ 391 w 397"/>
                  <a:gd name="T63" fmla="*/ 280 h 386"/>
                  <a:gd name="T64" fmla="*/ 397 w 397"/>
                  <a:gd name="T65" fmla="*/ 286 h 386"/>
                  <a:gd name="T66" fmla="*/ 391 w 397"/>
                  <a:gd name="T67" fmla="*/ 295 h 386"/>
                  <a:gd name="T68" fmla="*/ 391 w 397"/>
                  <a:gd name="T69" fmla="*/ 299 h 386"/>
                  <a:gd name="T70" fmla="*/ 389 w 397"/>
                  <a:gd name="T71" fmla="*/ 305 h 386"/>
                  <a:gd name="T72" fmla="*/ 387 w 397"/>
                  <a:gd name="T73" fmla="*/ 332 h 386"/>
                  <a:gd name="T74" fmla="*/ 384 w 397"/>
                  <a:gd name="T75" fmla="*/ 384 h 386"/>
                  <a:gd name="T76" fmla="*/ 362 w 397"/>
                  <a:gd name="T77" fmla="*/ 384 h 386"/>
                  <a:gd name="T78" fmla="*/ 313 w 397"/>
                  <a:gd name="T79" fmla="*/ 382 h 386"/>
                  <a:gd name="T80" fmla="*/ 222 w 397"/>
                  <a:gd name="T81" fmla="*/ 380 h 386"/>
                  <a:gd name="T82" fmla="*/ 217 w 397"/>
                  <a:gd name="T83" fmla="*/ 384 h 386"/>
                  <a:gd name="T84" fmla="*/ 209 w 397"/>
                  <a:gd name="T85" fmla="*/ 382 h 386"/>
                  <a:gd name="T86" fmla="*/ 197 w 397"/>
                  <a:gd name="T87" fmla="*/ 372 h 386"/>
                  <a:gd name="T88" fmla="*/ 188 w 397"/>
                  <a:gd name="T89" fmla="*/ 361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97" h="386">
                    <a:moveTo>
                      <a:pt x="188" y="361"/>
                    </a:moveTo>
                    <a:lnTo>
                      <a:pt x="178" y="370"/>
                    </a:lnTo>
                    <a:lnTo>
                      <a:pt x="174" y="366"/>
                    </a:lnTo>
                    <a:lnTo>
                      <a:pt x="172" y="366"/>
                    </a:lnTo>
                    <a:lnTo>
                      <a:pt x="157" y="357"/>
                    </a:lnTo>
                    <a:lnTo>
                      <a:pt x="157" y="347"/>
                    </a:lnTo>
                    <a:lnTo>
                      <a:pt x="151" y="340"/>
                    </a:lnTo>
                    <a:lnTo>
                      <a:pt x="146" y="332"/>
                    </a:lnTo>
                    <a:lnTo>
                      <a:pt x="138" y="324"/>
                    </a:lnTo>
                    <a:lnTo>
                      <a:pt x="130" y="318"/>
                    </a:lnTo>
                    <a:lnTo>
                      <a:pt x="122" y="311"/>
                    </a:lnTo>
                    <a:lnTo>
                      <a:pt x="117" y="305"/>
                    </a:lnTo>
                    <a:lnTo>
                      <a:pt x="109" y="297"/>
                    </a:lnTo>
                    <a:lnTo>
                      <a:pt x="94" y="276"/>
                    </a:lnTo>
                    <a:lnTo>
                      <a:pt x="69" y="249"/>
                    </a:lnTo>
                    <a:lnTo>
                      <a:pt x="67" y="247"/>
                    </a:lnTo>
                    <a:lnTo>
                      <a:pt x="5" y="201"/>
                    </a:lnTo>
                    <a:lnTo>
                      <a:pt x="0" y="199"/>
                    </a:lnTo>
                    <a:lnTo>
                      <a:pt x="11" y="190"/>
                    </a:lnTo>
                    <a:lnTo>
                      <a:pt x="15" y="186"/>
                    </a:lnTo>
                    <a:lnTo>
                      <a:pt x="32" y="172"/>
                    </a:lnTo>
                    <a:lnTo>
                      <a:pt x="38" y="169"/>
                    </a:lnTo>
                    <a:lnTo>
                      <a:pt x="96" y="119"/>
                    </a:lnTo>
                    <a:lnTo>
                      <a:pt x="101" y="115"/>
                    </a:lnTo>
                    <a:lnTo>
                      <a:pt x="136" y="82"/>
                    </a:lnTo>
                    <a:lnTo>
                      <a:pt x="151" y="71"/>
                    </a:lnTo>
                    <a:lnTo>
                      <a:pt x="170" y="53"/>
                    </a:lnTo>
                    <a:lnTo>
                      <a:pt x="176" y="48"/>
                    </a:lnTo>
                    <a:lnTo>
                      <a:pt x="199" y="27"/>
                    </a:lnTo>
                    <a:lnTo>
                      <a:pt x="209" y="19"/>
                    </a:lnTo>
                    <a:lnTo>
                      <a:pt x="228" y="2"/>
                    </a:lnTo>
                    <a:lnTo>
                      <a:pt x="232" y="0"/>
                    </a:lnTo>
                    <a:lnTo>
                      <a:pt x="240" y="5"/>
                    </a:lnTo>
                    <a:lnTo>
                      <a:pt x="243" y="11"/>
                    </a:lnTo>
                    <a:lnTo>
                      <a:pt x="263" y="27"/>
                    </a:lnTo>
                    <a:lnTo>
                      <a:pt x="266" y="30"/>
                    </a:lnTo>
                    <a:lnTo>
                      <a:pt x="278" y="38"/>
                    </a:lnTo>
                    <a:lnTo>
                      <a:pt x="286" y="42"/>
                    </a:lnTo>
                    <a:lnTo>
                      <a:pt x="316" y="57"/>
                    </a:lnTo>
                    <a:lnTo>
                      <a:pt x="326" y="61"/>
                    </a:lnTo>
                    <a:lnTo>
                      <a:pt x="339" y="65"/>
                    </a:lnTo>
                    <a:lnTo>
                      <a:pt x="374" y="73"/>
                    </a:lnTo>
                    <a:lnTo>
                      <a:pt x="389" y="75"/>
                    </a:lnTo>
                    <a:lnTo>
                      <a:pt x="389" y="71"/>
                    </a:lnTo>
                    <a:lnTo>
                      <a:pt x="397" y="71"/>
                    </a:lnTo>
                    <a:lnTo>
                      <a:pt x="397" y="73"/>
                    </a:lnTo>
                    <a:lnTo>
                      <a:pt x="395" y="73"/>
                    </a:lnTo>
                    <a:lnTo>
                      <a:pt x="395" y="76"/>
                    </a:lnTo>
                    <a:lnTo>
                      <a:pt x="395" y="92"/>
                    </a:lnTo>
                    <a:lnTo>
                      <a:pt x="395" y="96"/>
                    </a:lnTo>
                    <a:lnTo>
                      <a:pt x="393" y="142"/>
                    </a:lnTo>
                    <a:lnTo>
                      <a:pt x="393" y="146"/>
                    </a:lnTo>
                    <a:lnTo>
                      <a:pt x="393" y="165"/>
                    </a:lnTo>
                    <a:lnTo>
                      <a:pt x="393" y="167"/>
                    </a:lnTo>
                    <a:lnTo>
                      <a:pt x="391" y="188"/>
                    </a:lnTo>
                    <a:lnTo>
                      <a:pt x="391" y="192"/>
                    </a:lnTo>
                    <a:lnTo>
                      <a:pt x="391" y="213"/>
                    </a:lnTo>
                    <a:lnTo>
                      <a:pt x="391" y="240"/>
                    </a:lnTo>
                    <a:lnTo>
                      <a:pt x="391" y="244"/>
                    </a:lnTo>
                    <a:lnTo>
                      <a:pt x="391" y="251"/>
                    </a:lnTo>
                    <a:lnTo>
                      <a:pt x="389" y="272"/>
                    </a:lnTo>
                    <a:lnTo>
                      <a:pt x="391" y="272"/>
                    </a:lnTo>
                    <a:lnTo>
                      <a:pt x="391" y="278"/>
                    </a:lnTo>
                    <a:lnTo>
                      <a:pt x="391" y="280"/>
                    </a:lnTo>
                    <a:lnTo>
                      <a:pt x="393" y="282"/>
                    </a:lnTo>
                    <a:lnTo>
                      <a:pt x="397" y="286"/>
                    </a:lnTo>
                    <a:lnTo>
                      <a:pt x="397" y="290"/>
                    </a:lnTo>
                    <a:lnTo>
                      <a:pt x="391" y="295"/>
                    </a:lnTo>
                    <a:lnTo>
                      <a:pt x="393" y="297"/>
                    </a:lnTo>
                    <a:lnTo>
                      <a:pt x="391" y="299"/>
                    </a:lnTo>
                    <a:lnTo>
                      <a:pt x="389" y="301"/>
                    </a:lnTo>
                    <a:lnTo>
                      <a:pt x="389" y="305"/>
                    </a:lnTo>
                    <a:lnTo>
                      <a:pt x="387" y="328"/>
                    </a:lnTo>
                    <a:lnTo>
                      <a:pt x="387" y="332"/>
                    </a:lnTo>
                    <a:lnTo>
                      <a:pt x="387" y="380"/>
                    </a:lnTo>
                    <a:lnTo>
                      <a:pt x="384" y="384"/>
                    </a:lnTo>
                    <a:lnTo>
                      <a:pt x="370" y="384"/>
                    </a:lnTo>
                    <a:lnTo>
                      <a:pt x="362" y="384"/>
                    </a:lnTo>
                    <a:lnTo>
                      <a:pt x="318" y="382"/>
                    </a:lnTo>
                    <a:lnTo>
                      <a:pt x="313" y="382"/>
                    </a:lnTo>
                    <a:lnTo>
                      <a:pt x="226" y="380"/>
                    </a:lnTo>
                    <a:lnTo>
                      <a:pt x="222" y="380"/>
                    </a:lnTo>
                    <a:lnTo>
                      <a:pt x="218" y="382"/>
                    </a:lnTo>
                    <a:lnTo>
                      <a:pt x="217" y="384"/>
                    </a:lnTo>
                    <a:lnTo>
                      <a:pt x="215" y="386"/>
                    </a:lnTo>
                    <a:lnTo>
                      <a:pt x="209" y="382"/>
                    </a:lnTo>
                    <a:lnTo>
                      <a:pt x="203" y="376"/>
                    </a:lnTo>
                    <a:lnTo>
                      <a:pt x="197" y="372"/>
                    </a:lnTo>
                    <a:lnTo>
                      <a:pt x="192" y="366"/>
                    </a:lnTo>
                    <a:lnTo>
                      <a:pt x="188" y="361"/>
                    </a:lnTo>
                    <a:close/>
                  </a:path>
                </a:pathLst>
              </a:custGeom>
              <a:solidFill>
                <a:srgbClr val="902C2C"/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grpSp>
            <p:nvGrpSpPr>
              <p:cNvPr id="19" name="Gruppieren 18"/>
              <p:cNvGrpSpPr/>
              <p:nvPr/>
            </p:nvGrpSpPr>
            <p:grpSpPr>
              <a:xfrm>
                <a:off x="2292837" y="1347788"/>
                <a:ext cx="3641994" cy="3132138"/>
                <a:chOff x="2292837" y="1347788"/>
                <a:chExt cx="3641994" cy="3132138"/>
              </a:xfrm>
            </p:grpSpPr>
            <p:sp>
              <p:nvSpPr>
                <p:cNvPr id="20" name="Freeform 14"/>
                <p:cNvSpPr>
                  <a:spLocks/>
                </p:cNvSpPr>
                <p:nvPr/>
              </p:nvSpPr>
              <p:spPr bwMode="auto">
                <a:xfrm>
                  <a:off x="4486275" y="2803525"/>
                  <a:ext cx="606425" cy="463550"/>
                </a:xfrm>
                <a:custGeom>
                  <a:avLst/>
                  <a:gdLst>
                    <a:gd name="T0" fmla="*/ 257 w 478"/>
                    <a:gd name="T1" fmla="*/ 231 h 365"/>
                    <a:gd name="T2" fmla="*/ 167 w 478"/>
                    <a:gd name="T3" fmla="*/ 252 h 365"/>
                    <a:gd name="T4" fmla="*/ 123 w 478"/>
                    <a:gd name="T5" fmla="*/ 260 h 365"/>
                    <a:gd name="T6" fmla="*/ 67 w 478"/>
                    <a:gd name="T7" fmla="*/ 285 h 365"/>
                    <a:gd name="T8" fmla="*/ 55 w 478"/>
                    <a:gd name="T9" fmla="*/ 310 h 365"/>
                    <a:gd name="T10" fmla="*/ 54 w 478"/>
                    <a:gd name="T11" fmla="*/ 323 h 365"/>
                    <a:gd name="T12" fmla="*/ 36 w 478"/>
                    <a:gd name="T13" fmla="*/ 319 h 365"/>
                    <a:gd name="T14" fmla="*/ 0 w 478"/>
                    <a:gd name="T15" fmla="*/ 319 h 365"/>
                    <a:gd name="T16" fmla="*/ 4 w 478"/>
                    <a:gd name="T17" fmla="*/ 308 h 365"/>
                    <a:gd name="T18" fmla="*/ 5 w 478"/>
                    <a:gd name="T19" fmla="*/ 300 h 365"/>
                    <a:gd name="T20" fmla="*/ 9 w 478"/>
                    <a:gd name="T21" fmla="*/ 287 h 365"/>
                    <a:gd name="T22" fmla="*/ 13 w 478"/>
                    <a:gd name="T23" fmla="*/ 283 h 365"/>
                    <a:gd name="T24" fmla="*/ 9 w 478"/>
                    <a:gd name="T25" fmla="*/ 271 h 365"/>
                    <a:gd name="T26" fmla="*/ 5 w 478"/>
                    <a:gd name="T27" fmla="*/ 260 h 365"/>
                    <a:gd name="T28" fmla="*/ 2 w 478"/>
                    <a:gd name="T29" fmla="*/ 250 h 365"/>
                    <a:gd name="T30" fmla="*/ 2 w 478"/>
                    <a:gd name="T31" fmla="*/ 239 h 365"/>
                    <a:gd name="T32" fmla="*/ 9 w 478"/>
                    <a:gd name="T33" fmla="*/ 214 h 365"/>
                    <a:gd name="T34" fmla="*/ 13 w 478"/>
                    <a:gd name="T35" fmla="*/ 166 h 365"/>
                    <a:gd name="T36" fmla="*/ 19 w 478"/>
                    <a:gd name="T37" fmla="*/ 143 h 365"/>
                    <a:gd name="T38" fmla="*/ 11 w 478"/>
                    <a:gd name="T39" fmla="*/ 143 h 365"/>
                    <a:gd name="T40" fmla="*/ 21 w 478"/>
                    <a:gd name="T41" fmla="*/ 133 h 365"/>
                    <a:gd name="T42" fmla="*/ 30 w 478"/>
                    <a:gd name="T43" fmla="*/ 108 h 365"/>
                    <a:gd name="T44" fmla="*/ 50 w 478"/>
                    <a:gd name="T45" fmla="*/ 66 h 365"/>
                    <a:gd name="T46" fmla="*/ 65 w 478"/>
                    <a:gd name="T47" fmla="*/ 33 h 365"/>
                    <a:gd name="T48" fmla="*/ 82 w 478"/>
                    <a:gd name="T49" fmla="*/ 31 h 365"/>
                    <a:gd name="T50" fmla="*/ 98 w 478"/>
                    <a:gd name="T51" fmla="*/ 29 h 365"/>
                    <a:gd name="T52" fmla="*/ 155 w 478"/>
                    <a:gd name="T53" fmla="*/ 24 h 365"/>
                    <a:gd name="T54" fmla="*/ 194 w 478"/>
                    <a:gd name="T55" fmla="*/ 20 h 365"/>
                    <a:gd name="T56" fmla="*/ 270 w 478"/>
                    <a:gd name="T57" fmla="*/ 12 h 365"/>
                    <a:gd name="T58" fmla="*/ 299 w 478"/>
                    <a:gd name="T59" fmla="*/ 8 h 365"/>
                    <a:gd name="T60" fmla="*/ 338 w 478"/>
                    <a:gd name="T61" fmla="*/ 6 h 365"/>
                    <a:gd name="T62" fmla="*/ 370 w 478"/>
                    <a:gd name="T63" fmla="*/ 2 h 365"/>
                    <a:gd name="T64" fmla="*/ 378 w 478"/>
                    <a:gd name="T65" fmla="*/ 0 h 365"/>
                    <a:gd name="T66" fmla="*/ 382 w 478"/>
                    <a:gd name="T67" fmla="*/ 41 h 365"/>
                    <a:gd name="T68" fmla="*/ 384 w 478"/>
                    <a:gd name="T69" fmla="*/ 58 h 365"/>
                    <a:gd name="T70" fmla="*/ 388 w 478"/>
                    <a:gd name="T71" fmla="*/ 97 h 365"/>
                    <a:gd name="T72" fmla="*/ 393 w 478"/>
                    <a:gd name="T73" fmla="*/ 137 h 365"/>
                    <a:gd name="T74" fmla="*/ 403 w 478"/>
                    <a:gd name="T75" fmla="*/ 162 h 365"/>
                    <a:gd name="T76" fmla="*/ 407 w 478"/>
                    <a:gd name="T77" fmla="*/ 177 h 365"/>
                    <a:gd name="T78" fmla="*/ 416 w 478"/>
                    <a:gd name="T79" fmla="*/ 198 h 365"/>
                    <a:gd name="T80" fmla="*/ 420 w 478"/>
                    <a:gd name="T81" fmla="*/ 208 h 365"/>
                    <a:gd name="T82" fmla="*/ 426 w 478"/>
                    <a:gd name="T83" fmla="*/ 219 h 365"/>
                    <a:gd name="T84" fmla="*/ 430 w 478"/>
                    <a:gd name="T85" fmla="*/ 227 h 365"/>
                    <a:gd name="T86" fmla="*/ 455 w 478"/>
                    <a:gd name="T87" fmla="*/ 275 h 365"/>
                    <a:gd name="T88" fmla="*/ 470 w 478"/>
                    <a:gd name="T89" fmla="*/ 306 h 365"/>
                    <a:gd name="T90" fmla="*/ 476 w 478"/>
                    <a:gd name="T91" fmla="*/ 323 h 365"/>
                    <a:gd name="T92" fmla="*/ 466 w 478"/>
                    <a:gd name="T93" fmla="*/ 338 h 365"/>
                    <a:gd name="T94" fmla="*/ 401 w 478"/>
                    <a:gd name="T95" fmla="*/ 358 h 365"/>
                    <a:gd name="T96" fmla="*/ 372 w 478"/>
                    <a:gd name="T97" fmla="*/ 356 h 365"/>
                    <a:gd name="T98" fmla="*/ 351 w 478"/>
                    <a:gd name="T99" fmla="*/ 329 h 365"/>
                    <a:gd name="T100" fmla="*/ 332 w 478"/>
                    <a:gd name="T101" fmla="*/ 319 h 365"/>
                    <a:gd name="T102" fmla="*/ 307 w 478"/>
                    <a:gd name="T103" fmla="*/ 306 h 365"/>
                    <a:gd name="T104" fmla="*/ 286 w 478"/>
                    <a:gd name="T105" fmla="*/ 292 h 365"/>
                    <a:gd name="T106" fmla="*/ 257 w 478"/>
                    <a:gd name="T107" fmla="*/ 277 h 365"/>
                    <a:gd name="T108" fmla="*/ 269 w 478"/>
                    <a:gd name="T109" fmla="*/ 264 h 365"/>
                    <a:gd name="T110" fmla="*/ 267 w 478"/>
                    <a:gd name="T111" fmla="*/ 256 h 3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478" h="365">
                      <a:moveTo>
                        <a:pt x="257" y="233"/>
                      </a:moveTo>
                      <a:lnTo>
                        <a:pt x="257" y="231"/>
                      </a:lnTo>
                      <a:lnTo>
                        <a:pt x="173" y="250"/>
                      </a:lnTo>
                      <a:lnTo>
                        <a:pt x="167" y="252"/>
                      </a:lnTo>
                      <a:lnTo>
                        <a:pt x="163" y="254"/>
                      </a:lnTo>
                      <a:lnTo>
                        <a:pt x="123" y="260"/>
                      </a:lnTo>
                      <a:lnTo>
                        <a:pt x="115" y="260"/>
                      </a:lnTo>
                      <a:lnTo>
                        <a:pt x="67" y="285"/>
                      </a:lnTo>
                      <a:lnTo>
                        <a:pt x="75" y="300"/>
                      </a:lnTo>
                      <a:lnTo>
                        <a:pt x="55" y="310"/>
                      </a:lnTo>
                      <a:lnTo>
                        <a:pt x="61" y="319"/>
                      </a:lnTo>
                      <a:lnTo>
                        <a:pt x="54" y="323"/>
                      </a:lnTo>
                      <a:lnTo>
                        <a:pt x="48" y="315"/>
                      </a:lnTo>
                      <a:lnTo>
                        <a:pt x="36" y="319"/>
                      </a:lnTo>
                      <a:lnTo>
                        <a:pt x="29" y="306"/>
                      </a:lnTo>
                      <a:lnTo>
                        <a:pt x="0" y="319"/>
                      </a:lnTo>
                      <a:lnTo>
                        <a:pt x="0" y="315"/>
                      </a:lnTo>
                      <a:lnTo>
                        <a:pt x="4" y="308"/>
                      </a:lnTo>
                      <a:lnTo>
                        <a:pt x="5" y="304"/>
                      </a:lnTo>
                      <a:lnTo>
                        <a:pt x="5" y="300"/>
                      </a:lnTo>
                      <a:lnTo>
                        <a:pt x="7" y="294"/>
                      </a:lnTo>
                      <a:lnTo>
                        <a:pt x="9" y="287"/>
                      </a:lnTo>
                      <a:lnTo>
                        <a:pt x="13" y="287"/>
                      </a:lnTo>
                      <a:lnTo>
                        <a:pt x="13" y="283"/>
                      </a:lnTo>
                      <a:lnTo>
                        <a:pt x="11" y="277"/>
                      </a:lnTo>
                      <a:lnTo>
                        <a:pt x="9" y="271"/>
                      </a:lnTo>
                      <a:lnTo>
                        <a:pt x="7" y="265"/>
                      </a:lnTo>
                      <a:lnTo>
                        <a:pt x="5" y="260"/>
                      </a:lnTo>
                      <a:lnTo>
                        <a:pt x="5" y="258"/>
                      </a:lnTo>
                      <a:lnTo>
                        <a:pt x="2" y="250"/>
                      </a:lnTo>
                      <a:lnTo>
                        <a:pt x="2" y="242"/>
                      </a:lnTo>
                      <a:lnTo>
                        <a:pt x="2" y="239"/>
                      </a:lnTo>
                      <a:lnTo>
                        <a:pt x="9" y="221"/>
                      </a:lnTo>
                      <a:lnTo>
                        <a:pt x="9" y="214"/>
                      </a:lnTo>
                      <a:lnTo>
                        <a:pt x="11" y="187"/>
                      </a:lnTo>
                      <a:lnTo>
                        <a:pt x="13" y="166"/>
                      </a:lnTo>
                      <a:lnTo>
                        <a:pt x="15" y="152"/>
                      </a:lnTo>
                      <a:lnTo>
                        <a:pt x="19" y="143"/>
                      </a:lnTo>
                      <a:lnTo>
                        <a:pt x="17" y="143"/>
                      </a:lnTo>
                      <a:lnTo>
                        <a:pt x="11" y="143"/>
                      </a:lnTo>
                      <a:lnTo>
                        <a:pt x="15" y="133"/>
                      </a:lnTo>
                      <a:lnTo>
                        <a:pt x="21" y="133"/>
                      </a:lnTo>
                      <a:lnTo>
                        <a:pt x="25" y="121"/>
                      </a:lnTo>
                      <a:lnTo>
                        <a:pt x="30" y="108"/>
                      </a:lnTo>
                      <a:lnTo>
                        <a:pt x="36" y="93"/>
                      </a:lnTo>
                      <a:lnTo>
                        <a:pt x="50" y="66"/>
                      </a:lnTo>
                      <a:lnTo>
                        <a:pt x="52" y="64"/>
                      </a:lnTo>
                      <a:lnTo>
                        <a:pt x="65" y="33"/>
                      </a:lnTo>
                      <a:lnTo>
                        <a:pt x="78" y="31"/>
                      </a:lnTo>
                      <a:lnTo>
                        <a:pt x="82" y="31"/>
                      </a:lnTo>
                      <a:lnTo>
                        <a:pt x="90" y="29"/>
                      </a:lnTo>
                      <a:lnTo>
                        <a:pt x="98" y="29"/>
                      </a:lnTo>
                      <a:lnTo>
                        <a:pt x="144" y="25"/>
                      </a:lnTo>
                      <a:lnTo>
                        <a:pt x="155" y="24"/>
                      </a:lnTo>
                      <a:lnTo>
                        <a:pt x="186" y="20"/>
                      </a:lnTo>
                      <a:lnTo>
                        <a:pt x="194" y="20"/>
                      </a:lnTo>
                      <a:lnTo>
                        <a:pt x="259" y="14"/>
                      </a:lnTo>
                      <a:lnTo>
                        <a:pt x="270" y="12"/>
                      </a:lnTo>
                      <a:lnTo>
                        <a:pt x="288" y="10"/>
                      </a:lnTo>
                      <a:lnTo>
                        <a:pt x="299" y="8"/>
                      </a:lnTo>
                      <a:lnTo>
                        <a:pt x="309" y="8"/>
                      </a:lnTo>
                      <a:lnTo>
                        <a:pt x="338" y="6"/>
                      </a:lnTo>
                      <a:lnTo>
                        <a:pt x="343" y="4"/>
                      </a:lnTo>
                      <a:lnTo>
                        <a:pt x="370" y="2"/>
                      </a:lnTo>
                      <a:lnTo>
                        <a:pt x="374" y="2"/>
                      </a:lnTo>
                      <a:lnTo>
                        <a:pt x="378" y="0"/>
                      </a:lnTo>
                      <a:lnTo>
                        <a:pt x="382" y="35"/>
                      </a:lnTo>
                      <a:lnTo>
                        <a:pt x="382" y="41"/>
                      </a:lnTo>
                      <a:lnTo>
                        <a:pt x="384" y="54"/>
                      </a:lnTo>
                      <a:lnTo>
                        <a:pt x="384" y="58"/>
                      </a:lnTo>
                      <a:lnTo>
                        <a:pt x="388" y="91"/>
                      </a:lnTo>
                      <a:lnTo>
                        <a:pt x="388" y="97"/>
                      </a:lnTo>
                      <a:lnTo>
                        <a:pt x="390" y="125"/>
                      </a:lnTo>
                      <a:lnTo>
                        <a:pt x="393" y="137"/>
                      </a:lnTo>
                      <a:lnTo>
                        <a:pt x="397" y="148"/>
                      </a:lnTo>
                      <a:lnTo>
                        <a:pt x="403" y="162"/>
                      </a:lnTo>
                      <a:lnTo>
                        <a:pt x="405" y="171"/>
                      </a:lnTo>
                      <a:lnTo>
                        <a:pt x="407" y="177"/>
                      </a:lnTo>
                      <a:lnTo>
                        <a:pt x="409" y="181"/>
                      </a:lnTo>
                      <a:lnTo>
                        <a:pt x="416" y="198"/>
                      </a:lnTo>
                      <a:lnTo>
                        <a:pt x="416" y="200"/>
                      </a:lnTo>
                      <a:lnTo>
                        <a:pt x="420" y="208"/>
                      </a:lnTo>
                      <a:lnTo>
                        <a:pt x="422" y="214"/>
                      </a:lnTo>
                      <a:lnTo>
                        <a:pt x="426" y="219"/>
                      </a:lnTo>
                      <a:lnTo>
                        <a:pt x="428" y="223"/>
                      </a:lnTo>
                      <a:lnTo>
                        <a:pt x="430" y="227"/>
                      </a:lnTo>
                      <a:lnTo>
                        <a:pt x="443" y="256"/>
                      </a:lnTo>
                      <a:lnTo>
                        <a:pt x="455" y="275"/>
                      </a:lnTo>
                      <a:lnTo>
                        <a:pt x="468" y="302"/>
                      </a:lnTo>
                      <a:lnTo>
                        <a:pt x="470" y="306"/>
                      </a:lnTo>
                      <a:lnTo>
                        <a:pt x="470" y="310"/>
                      </a:lnTo>
                      <a:lnTo>
                        <a:pt x="476" y="323"/>
                      </a:lnTo>
                      <a:lnTo>
                        <a:pt x="478" y="335"/>
                      </a:lnTo>
                      <a:lnTo>
                        <a:pt x="466" y="338"/>
                      </a:lnTo>
                      <a:lnTo>
                        <a:pt x="416" y="354"/>
                      </a:lnTo>
                      <a:lnTo>
                        <a:pt x="401" y="358"/>
                      </a:lnTo>
                      <a:lnTo>
                        <a:pt x="372" y="365"/>
                      </a:lnTo>
                      <a:lnTo>
                        <a:pt x="372" y="356"/>
                      </a:lnTo>
                      <a:lnTo>
                        <a:pt x="374" y="342"/>
                      </a:lnTo>
                      <a:lnTo>
                        <a:pt x="351" y="329"/>
                      </a:lnTo>
                      <a:lnTo>
                        <a:pt x="345" y="327"/>
                      </a:lnTo>
                      <a:lnTo>
                        <a:pt x="332" y="319"/>
                      </a:lnTo>
                      <a:lnTo>
                        <a:pt x="324" y="313"/>
                      </a:lnTo>
                      <a:lnTo>
                        <a:pt x="307" y="306"/>
                      </a:lnTo>
                      <a:lnTo>
                        <a:pt x="301" y="302"/>
                      </a:lnTo>
                      <a:lnTo>
                        <a:pt x="286" y="292"/>
                      </a:lnTo>
                      <a:lnTo>
                        <a:pt x="278" y="289"/>
                      </a:lnTo>
                      <a:lnTo>
                        <a:pt x="257" y="277"/>
                      </a:lnTo>
                      <a:lnTo>
                        <a:pt x="249" y="273"/>
                      </a:lnTo>
                      <a:lnTo>
                        <a:pt x="269" y="264"/>
                      </a:lnTo>
                      <a:lnTo>
                        <a:pt x="269" y="258"/>
                      </a:lnTo>
                      <a:lnTo>
                        <a:pt x="267" y="256"/>
                      </a:lnTo>
                      <a:lnTo>
                        <a:pt x="257" y="233"/>
                      </a:lnTo>
                      <a:close/>
                    </a:path>
                  </a:pathLst>
                </a:custGeom>
                <a:solidFill>
                  <a:srgbClr val="902C2C"/>
                </a:solidFill>
                <a:ln w="3175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de-DE" sz="1800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1" name="Freeform 17"/>
                <p:cNvSpPr>
                  <a:spLocks/>
                </p:cNvSpPr>
                <p:nvPr/>
              </p:nvSpPr>
              <p:spPr bwMode="auto">
                <a:xfrm>
                  <a:off x="4486275" y="3097213"/>
                  <a:ext cx="598488" cy="439738"/>
                </a:xfrm>
                <a:custGeom>
                  <a:avLst/>
                  <a:gdLst>
                    <a:gd name="T0" fmla="*/ 163 w 472"/>
                    <a:gd name="T1" fmla="*/ 267 h 347"/>
                    <a:gd name="T2" fmla="*/ 144 w 472"/>
                    <a:gd name="T3" fmla="*/ 267 h 347"/>
                    <a:gd name="T4" fmla="*/ 134 w 472"/>
                    <a:gd name="T5" fmla="*/ 267 h 347"/>
                    <a:gd name="T6" fmla="*/ 126 w 472"/>
                    <a:gd name="T7" fmla="*/ 267 h 347"/>
                    <a:gd name="T8" fmla="*/ 119 w 472"/>
                    <a:gd name="T9" fmla="*/ 265 h 347"/>
                    <a:gd name="T10" fmla="*/ 113 w 472"/>
                    <a:gd name="T11" fmla="*/ 265 h 347"/>
                    <a:gd name="T12" fmla="*/ 103 w 472"/>
                    <a:gd name="T13" fmla="*/ 261 h 347"/>
                    <a:gd name="T14" fmla="*/ 90 w 472"/>
                    <a:gd name="T15" fmla="*/ 259 h 347"/>
                    <a:gd name="T16" fmla="*/ 90 w 472"/>
                    <a:gd name="T17" fmla="*/ 253 h 347"/>
                    <a:gd name="T18" fmla="*/ 92 w 472"/>
                    <a:gd name="T19" fmla="*/ 246 h 347"/>
                    <a:gd name="T20" fmla="*/ 77 w 472"/>
                    <a:gd name="T21" fmla="*/ 242 h 347"/>
                    <a:gd name="T22" fmla="*/ 63 w 472"/>
                    <a:gd name="T23" fmla="*/ 230 h 347"/>
                    <a:gd name="T24" fmla="*/ 55 w 472"/>
                    <a:gd name="T25" fmla="*/ 217 h 347"/>
                    <a:gd name="T26" fmla="*/ 55 w 472"/>
                    <a:gd name="T27" fmla="*/ 211 h 347"/>
                    <a:gd name="T28" fmla="*/ 55 w 472"/>
                    <a:gd name="T29" fmla="*/ 205 h 347"/>
                    <a:gd name="T30" fmla="*/ 54 w 472"/>
                    <a:gd name="T31" fmla="*/ 202 h 347"/>
                    <a:gd name="T32" fmla="*/ 52 w 472"/>
                    <a:gd name="T33" fmla="*/ 196 h 347"/>
                    <a:gd name="T34" fmla="*/ 50 w 472"/>
                    <a:gd name="T35" fmla="*/ 192 h 347"/>
                    <a:gd name="T36" fmla="*/ 48 w 472"/>
                    <a:gd name="T37" fmla="*/ 188 h 347"/>
                    <a:gd name="T38" fmla="*/ 46 w 472"/>
                    <a:gd name="T39" fmla="*/ 184 h 347"/>
                    <a:gd name="T40" fmla="*/ 44 w 472"/>
                    <a:gd name="T41" fmla="*/ 180 h 347"/>
                    <a:gd name="T42" fmla="*/ 42 w 472"/>
                    <a:gd name="T43" fmla="*/ 177 h 347"/>
                    <a:gd name="T44" fmla="*/ 36 w 472"/>
                    <a:gd name="T45" fmla="*/ 169 h 347"/>
                    <a:gd name="T46" fmla="*/ 32 w 472"/>
                    <a:gd name="T47" fmla="*/ 163 h 347"/>
                    <a:gd name="T48" fmla="*/ 21 w 472"/>
                    <a:gd name="T49" fmla="*/ 144 h 347"/>
                    <a:gd name="T50" fmla="*/ 2 w 472"/>
                    <a:gd name="T51" fmla="*/ 109 h 347"/>
                    <a:gd name="T52" fmla="*/ 0 w 472"/>
                    <a:gd name="T53" fmla="*/ 100 h 347"/>
                    <a:gd name="T54" fmla="*/ 0 w 472"/>
                    <a:gd name="T55" fmla="*/ 88 h 347"/>
                    <a:gd name="T56" fmla="*/ 48 w 472"/>
                    <a:gd name="T57" fmla="*/ 84 h 347"/>
                    <a:gd name="T58" fmla="*/ 55 w 472"/>
                    <a:gd name="T59" fmla="*/ 79 h 347"/>
                    <a:gd name="T60" fmla="*/ 115 w 472"/>
                    <a:gd name="T61" fmla="*/ 29 h 347"/>
                    <a:gd name="T62" fmla="*/ 167 w 472"/>
                    <a:gd name="T63" fmla="*/ 21 h 347"/>
                    <a:gd name="T64" fmla="*/ 257 w 472"/>
                    <a:gd name="T65" fmla="*/ 2 h 347"/>
                    <a:gd name="T66" fmla="*/ 269 w 472"/>
                    <a:gd name="T67" fmla="*/ 33 h 347"/>
                    <a:gd name="T68" fmla="*/ 278 w 472"/>
                    <a:gd name="T69" fmla="*/ 58 h 347"/>
                    <a:gd name="T70" fmla="*/ 307 w 472"/>
                    <a:gd name="T71" fmla="*/ 75 h 347"/>
                    <a:gd name="T72" fmla="*/ 345 w 472"/>
                    <a:gd name="T73" fmla="*/ 96 h 347"/>
                    <a:gd name="T74" fmla="*/ 372 w 472"/>
                    <a:gd name="T75" fmla="*/ 125 h 347"/>
                    <a:gd name="T76" fmla="*/ 416 w 472"/>
                    <a:gd name="T77" fmla="*/ 123 h 347"/>
                    <a:gd name="T78" fmla="*/ 472 w 472"/>
                    <a:gd name="T79" fmla="*/ 140 h 347"/>
                    <a:gd name="T80" fmla="*/ 407 w 472"/>
                    <a:gd name="T81" fmla="*/ 219 h 347"/>
                    <a:gd name="T82" fmla="*/ 365 w 472"/>
                    <a:gd name="T83" fmla="*/ 255 h 347"/>
                    <a:gd name="T84" fmla="*/ 330 w 472"/>
                    <a:gd name="T85" fmla="*/ 282 h 347"/>
                    <a:gd name="T86" fmla="*/ 265 w 472"/>
                    <a:gd name="T87" fmla="*/ 336 h 347"/>
                    <a:gd name="T88" fmla="*/ 178 w 472"/>
                    <a:gd name="T89" fmla="*/ 278 h 3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472" h="347">
                      <a:moveTo>
                        <a:pt x="176" y="276"/>
                      </a:moveTo>
                      <a:lnTo>
                        <a:pt x="174" y="280"/>
                      </a:lnTo>
                      <a:lnTo>
                        <a:pt x="163" y="267"/>
                      </a:lnTo>
                      <a:lnTo>
                        <a:pt x="159" y="269"/>
                      </a:lnTo>
                      <a:lnTo>
                        <a:pt x="157" y="269"/>
                      </a:lnTo>
                      <a:lnTo>
                        <a:pt x="144" y="267"/>
                      </a:lnTo>
                      <a:lnTo>
                        <a:pt x="142" y="267"/>
                      </a:lnTo>
                      <a:lnTo>
                        <a:pt x="138" y="271"/>
                      </a:lnTo>
                      <a:lnTo>
                        <a:pt x="134" y="267"/>
                      </a:lnTo>
                      <a:lnTo>
                        <a:pt x="132" y="267"/>
                      </a:lnTo>
                      <a:lnTo>
                        <a:pt x="128" y="267"/>
                      </a:lnTo>
                      <a:lnTo>
                        <a:pt x="126" y="267"/>
                      </a:lnTo>
                      <a:lnTo>
                        <a:pt x="125" y="267"/>
                      </a:lnTo>
                      <a:lnTo>
                        <a:pt x="123" y="265"/>
                      </a:lnTo>
                      <a:lnTo>
                        <a:pt x="119" y="265"/>
                      </a:lnTo>
                      <a:lnTo>
                        <a:pt x="117" y="265"/>
                      </a:lnTo>
                      <a:lnTo>
                        <a:pt x="115" y="265"/>
                      </a:lnTo>
                      <a:lnTo>
                        <a:pt x="113" y="265"/>
                      </a:lnTo>
                      <a:lnTo>
                        <a:pt x="109" y="263"/>
                      </a:lnTo>
                      <a:lnTo>
                        <a:pt x="107" y="263"/>
                      </a:lnTo>
                      <a:lnTo>
                        <a:pt x="103" y="261"/>
                      </a:lnTo>
                      <a:lnTo>
                        <a:pt x="98" y="257"/>
                      </a:lnTo>
                      <a:lnTo>
                        <a:pt x="96" y="261"/>
                      </a:lnTo>
                      <a:lnTo>
                        <a:pt x="90" y="259"/>
                      </a:lnTo>
                      <a:lnTo>
                        <a:pt x="90" y="257"/>
                      </a:lnTo>
                      <a:lnTo>
                        <a:pt x="90" y="255"/>
                      </a:lnTo>
                      <a:lnTo>
                        <a:pt x="90" y="253"/>
                      </a:lnTo>
                      <a:lnTo>
                        <a:pt x="90" y="251"/>
                      </a:lnTo>
                      <a:lnTo>
                        <a:pt x="90" y="248"/>
                      </a:lnTo>
                      <a:lnTo>
                        <a:pt x="92" y="246"/>
                      </a:lnTo>
                      <a:lnTo>
                        <a:pt x="92" y="244"/>
                      </a:lnTo>
                      <a:lnTo>
                        <a:pt x="88" y="244"/>
                      </a:lnTo>
                      <a:lnTo>
                        <a:pt x="77" y="242"/>
                      </a:lnTo>
                      <a:lnTo>
                        <a:pt x="75" y="244"/>
                      </a:lnTo>
                      <a:lnTo>
                        <a:pt x="73" y="244"/>
                      </a:lnTo>
                      <a:lnTo>
                        <a:pt x="63" y="230"/>
                      </a:lnTo>
                      <a:lnTo>
                        <a:pt x="61" y="225"/>
                      </a:lnTo>
                      <a:lnTo>
                        <a:pt x="59" y="225"/>
                      </a:lnTo>
                      <a:lnTo>
                        <a:pt x="55" y="217"/>
                      </a:lnTo>
                      <a:lnTo>
                        <a:pt x="57" y="217"/>
                      </a:lnTo>
                      <a:lnTo>
                        <a:pt x="55" y="215"/>
                      </a:lnTo>
                      <a:lnTo>
                        <a:pt x="55" y="211"/>
                      </a:lnTo>
                      <a:lnTo>
                        <a:pt x="55" y="209"/>
                      </a:lnTo>
                      <a:lnTo>
                        <a:pt x="55" y="207"/>
                      </a:lnTo>
                      <a:lnTo>
                        <a:pt x="55" y="205"/>
                      </a:lnTo>
                      <a:lnTo>
                        <a:pt x="54" y="205"/>
                      </a:lnTo>
                      <a:lnTo>
                        <a:pt x="54" y="203"/>
                      </a:lnTo>
                      <a:lnTo>
                        <a:pt x="54" y="202"/>
                      </a:lnTo>
                      <a:lnTo>
                        <a:pt x="52" y="200"/>
                      </a:lnTo>
                      <a:lnTo>
                        <a:pt x="52" y="198"/>
                      </a:lnTo>
                      <a:lnTo>
                        <a:pt x="52" y="196"/>
                      </a:lnTo>
                      <a:lnTo>
                        <a:pt x="50" y="196"/>
                      </a:lnTo>
                      <a:lnTo>
                        <a:pt x="50" y="194"/>
                      </a:lnTo>
                      <a:lnTo>
                        <a:pt x="50" y="192"/>
                      </a:lnTo>
                      <a:lnTo>
                        <a:pt x="48" y="192"/>
                      </a:lnTo>
                      <a:lnTo>
                        <a:pt x="48" y="190"/>
                      </a:lnTo>
                      <a:lnTo>
                        <a:pt x="48" y="188"/>
                      </a:lnTo>
                      <a:lnTo>
                        <a:pt x="46" y="188"/>
                      </a:lnTo>
                      <a:lnTo>
                        <a:pt x="46" y="186"/>
                      </a:lnTo>
                      <a:lnTo>
                        <a:pt x="46" y="184"/>
                      </a:lnTo>
                      <a:lnTo>
                        <a:pt x="44" y="184"/>
                      </a:lnTo>
                      <a:lnTo>
                        <a:pt x="44" y="182"/>
                      </a:lnTo>
                      <a:lnTo>
                        <a:pt x="44" y="180"/>
                      </a:lnTo>
                      <a:lnTo>
                        <a:pt x="42" y="180"/>
                      </a:lnTo>
                      <a:lnTo>
                        <a:pt x="42" y="178"/>
                      </a:lnTo>
                      <a:lnTo>
                        <a:pt x="42" y="177"/>
                      </a:lnTo>
                      <a:lnTo>
                        <a:pt x="40" y="173"/>
                      </a:lnTo>
                      <a:lnTo>
                        <a:pt x="38" y="169"/>
                      </a:lnTo>
                      <a:lnTo>
                        <a:pt x="36" y="169"/>
                      </a:lnTo>
                      <a:lnTo>
                        <a:pt x="36" y="167"/>
                      </a:lnTo>
                      <a:lnTo>
                        <a:pt x="34" y="165"/>
                      </a:lnTo>
                      <a:lnTo>
                        <a:pt x="32" y="163"/>
                      </a:lnTo>
                      <a:lnTo>
                        <a:pt x="25" y="152"/>
                      </a:lnTo>
                      <a:lnTo>
                        <a:pt x="23" y="148"/>
                      </a:lnTo>
                      <a:lnTo>
                        <a:pt x="21" y="144"/>
                      </a:lnTo>
                      <a:lnTo>
                        <a:pt x="19" y="142"/>
                      </a:lnTo>
                      <a:lnTo>
                        <a:pt x="13" y="132"/>
                      </a:lnTo>
                      <a:lnTo>
                        <a:pt x="2" y="109"/>
                      </a:lnTo>
                      <a:lnTo>
                        <a:pt x="0" y="106"/>
                      </a:lnTo>
                      <a:lnTo>
                        <a:pt x="0" y="104"/>
                      </a:lnTo>
                      <a:lnTo>
                        <a:pt x="0" y="100"/>
                      </a:lnTo>
                      <a:lnTo>
                        <a:pt x="0" y="98"/>
                      </a:lnTo>
                      <a:lnTo>
                        <a:pt x="0" y="94"/>
                      </a:lnTo>
                      <a:lnTo>
                        <a:pt x="0" y="88"/>
                      </a:lnTo>
                      <a:lnTo>
                        <a:pt x="29" y="75"/>
                      </a:lnTo>
                      <a:lnTo>
                        <a:pt x="36" y="88"/>
                      </a:lnTo>
                      <a:lnTo>
                        <a:pt x="48" y="84"/>
                      </a:lnTo>
                      <a:lnTo>
                        <a:pt x="54" y="92"/>
                      </a:lnTo>
                      <a:lnTo>
                        <a:pt x="61" y="88"/>
                      </a:lnTo>
                      <a:lnTo>
                        <a:pt x="55" y="79"/>
                      </a:lnTo>
                      <a:lnTo>
                        <a:pt x="75" y="69"/>
                      </a:lnTo>
                      <a:lnTo>
                        <a:pt x="67" y="54"/>
                      </a:lnTo>
                      <a:lnTo>
                        <a:pt x="115" y="29"/>
                      </a:lnTo>
                      <a:lnTo>
                        <a:pt x="123" y="29"/>
                      </a:lnTo>
                      <a:lnTo>
                        <a:pt x="163" y="23"/>
                      </a:lnTo>
                      <a:lnTo>
                        <a:pt x="167" y="21"/>
                      </a:lnTo>
                      <a:lnTo>
                        <a:pt x="173" y="19"/>
                      </a:lnTo>
                      <a:lnTo>
                        <a:pt x="257" y="0"/>
                      </a:lnTo>
                      <a:lnTo>
                        <a:pt x="257" y="2"/>
                      </a:lnTo>
                      <a:lnTo>
                        <a:pt x="267" y="25"/>
                      </a:lnTo>
                      <a:lnTo>
                        <a:pt x="269" y="27"/>
                      </a:lnTo>
                      <a:lnTo>
                        <a:pt x="269" y="33"/>
                      </a:lnTo>
                      <a:lnTo>
                        <a:pt x="249" y="42"/>
                      </a:lnTo>
                      <a:lnTo>
                        <a:pt x="257" y="46"/>
                      </a:lnTo>
                      <a:lnTo>
                        <a:pt x="278" y="58"/>
                      </a:lnTo>
                      <a:lnTo>
                        <a:pt x="286" y="61"/>
                      </a:lnTo>
                      <a:lnTo>
                        <a:pt x="301" y="71"/>
                      </a:lnTo>
                      <a:lnTo>
                        <a:pt x="307" y="75"/>
                      </a:lnTo>
                      <a:lnTo>
                        <a:pt x="324" y="82"/>
                      </a:lnTo>
                      <a:lnTo>
                        <a:pt x="332" y="88"/>
                      </a:lnTo>
                      <a:lnTo>
                        <a:pt x="345" y="96"/>
                      </a:lnTo>
                      <a:lnTo>
                        <a:pt x="351" y="98"/>
                      </a:lnTo>
                      <a:lnTo>
                        <a:pt x="374" y="111"/>
                      </a:lnTo>
                      <a:lnTo>
                        <a:pt x="372" y="125"/>
                      </a:lnTo>
                      <a:lnTo>
                        <a:pt x="372" y="134"/>
                      </a:lnTo>
                      <a:lnTo>
                        <a:pt x="401" y="127"/>
                      </a:lnTo>
                      <a:lnTo>
                        <a:pt x="416" y="123"/>
                      </a:lnTo>
                      <a:lnTo>
                        <a:pt x="466" y="107"/>
                      </a:lnTo>
                      <a:lnTo>
                        <a:pt x="468" y="129"/>
                      </a:lnTo>
                      <a:lnTo>
                        <a:pt x="472" y="140"/>
                      </a:lnTo>
                      <a:lnTo>
                        <a:pt x="441" y="180"/>
                      </a:lnTo>
                      <a:lnTo>
                        <a:pt x="428" y="194"/>
                      </a:lnTo>
                      <a:lnTo>
                        <a:pt x="407" y="219"/>
                      </a:lnTo>
                      <a:lnTo>
                        <a:pt x="397" y="226"/>
                      </a:lnTo>
                      <a:lnTo>
                        <a:pt x="374" y="246"/>
                      </a:lnTo>
                      <a:lnTo>
                        <a:pt x="365" y="255"/>
                      </a:lnTo>
                      <a:lnTo>
                        <a:pt x="357" y="259"/>
                      </a:lnTo>
                      <a:lnTo>
                        <a:pt x="338" y="276"/>
                      </a:lnTo>
                      <a:lnTo>
                        <a:pt x="330" y="282"/>
                      </a:lnTo>
                      <a:lnTo>
                        <a:pt x="284" y="321"/>
                      </a:lnTo>
                      <a:lnTo>
                        <a:pt x="278" y="324"/>
                      </a:lnTo>
                      <a:lnTo>
                        <a:pt x="265" y="336"/>
                      </a:lnTo>
                      <a:lnTo>
                        <a:pt x="249" y="347"/>
                      </a:lnTo>
                      <a:lnTo>
                        <a:pt x="178" y="280"/>
                      </a:lnTo>
                      <a:lnTo>
                        <a:pt x="178" y="278"/>
                      </a:lnTo>
                      <a:lnTo>
                        <a:pt x="176" y="276"/>
                      </a:lnTo>
                      <a:close/>
                    </a:path>
                  </a:pathLst>
                </a:custGeom>
                <a:solidFill>
                  <a:srgbClr val="C0504D"/>
                </a:solidFill>
                <a:ln w="3175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de-DE" sz="1800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grpSp>
              <p:nvGrpSpPr>
                <p:cNvPr id="22" name="Gruppieren 21"/>
                <p:cNvGrpSpPr/>
                <p:nvPr/>
              </p:nvGrpSpPr>
              <p:grpSpPr>
                <a:xfrm>
                  <a:off x="2292837" y="1347788"/>
                  <a:ext cx="3641994" cy="3132138"/>
                  <a:chOff x="2292837" y="1347788"/>
                  <a:chExt cx="3641994" cy="3132138"/>
                </a:xfrm>
              </p:grpSpPr>
              <p:sp>
                <p:nvSpPr>
                  <p:cNvPr id="23" name="Freeform 8"/>
                  <p:cNvSpPr>
                    <a:spLocks/>
                  </p:cNvSpPr>
                  <p:nvPr/>
                </p:nvSpPr>
                <p:spPr bwMode="auto">
                  <a:xfrm>
                    <a:off x="4241800" y="1347788"/>
                    <a:ext cx="1360488" cy="771525"/>
                  </a:xfrm>
                  <a:custGeom>
                    <a:avLst/>
                    <a:gdLst>
                      <a:gd name="T0" fmla="*/ 624 w 1071"/>
                      <a:gd name="T1" fmla="*/ 444 h 607"/>
                      <a:gd name="T2" fmla="*/ 501 w 1071"/>
                      <a:gd name="T3" fmla="*/ 474 h 607"/>
                      <a:gd name="T4" fmla="*/ 434 w 1071"/>
                      <a:gd name="T5" fmla="*/ 501 h 607"/>
                      <a:gd name="T6" fmla="*/ 432 w 1071"/>
                      <a:gd name="T7" fmla="*/ 515 h 607"/>
                      <a:gd name="T8" fmla="*/ 428 w 1071"/>
                      <a:gd name="T9" fmla="*/ 522 h 607"/>
                      <a:gd name="T10" fmla="*/ 430 w 1071"/>
                      <a:gd name="T11" fmla="*/ 530 h 607"/>
                      <a:gd name="T12" fmla="*/ 434 w 1071"/>
                      <a:gd name="T13" fmla="*/ 538 h 607"/>
                      <a:gd name="T14" fmla="*/ 445 w 1071"/>
                      <a:gd name="T15" fmla="*/ 547 h 607"/>
                      <a:gd name="T16" fmla="*/ 455 w 1071"/>
                      <a:gd name="T17" fmla="*/ 563 h 607"/>
                      <a:gd name="T18" fmla="*/ 436 w 1071"/>
                      <a:gd name="T19" fmla="*/ 588 h 607"/>
                      <a:gd name="T20" fmla="*/ 422 w 1071"/>
                      <a:gd name="T21" fmla="*/ 570 h 607"/>
                      <a:gd name="T22" fmla="*/ 393 w 1071"/>
                      <a:gd name="T23" fmla="*/ 567 h 607"/>
                      <a:gd name="T24" fmla="*/ 324 w 1071"/>
                      <a:gd name="T25" fmla="*/ 588 h 607"/>
                      <a:gd name="T26" fmla="*/ 282 w 1071"/>
                      <a:gd name="T27" fmla="*/ 605 h 607"/>
                      <a:gd name="T28" fmla="*/ 259 w 1071"/>
                      <a:gd name="T29" fmla="*/ 607 h 607"/>
                      <a:gd name="T30" fmla="*/ 232 w 1071"/>
                      <a:gd name="T31" fmla="*/ 599 h 607"/>
                      <a:gd name="T32" fmla="*/ 196 w 1071"/>
                      <a:gd name="T33" fmla="*/ 584 h 607"/>
                      <a:gd name="T34" fmla="*/ 197 w 1071"/>
                      <a:gd name="T35" fmla="*/ 561 h 607"/>
                      <a:gd name="T36" fmla="*/ 201 w 1071"/>
                      <a:gd name="T37" fmla="*/ 536 h 607"/>
                      <a:gd name="T38" fmla="*/ 215 w 1071"/>
                      <a:gd name="T39" fmla="*/ 459 h 607"/>
                      <a:gd name="T40" fmla="*/ 182 w 1071"/>
                      <a:gd name="T41" fmla="*/ 448 h 607"/>
                      <a:gd name="T42" fmla="*/ 107 w 1071"/>
                      <a:gd name="T43" fmla="*/ 409 h 607"/>
                      <a:gd name="T44" fmla="*/ 105 w 1071"/>
                      <a:gd name="T45" fmla="*/ 394 h 607"/>
                      <a:gd name="T46" fmla="*/ 100 w 1071"/>
                      <a:gd name="T47" fmla="*/ 377 h 607"/>
                      <a:gd name="T48" fmla="*/ 94 w 1071"/>
                      <a:gd name="T49" fmla="*/ 363 h 607"/>
                      <a:gd name="T50" fmla="*/ 88 w 1071"/>
                      <a:gd name="T51" fmla="*/ 350 h 607"/>
                      <a:gd name="T52" fmla="*/ 53 w 1071"/>
                      <a:gd name="T53" fmla="*/ 321 h 607"/>
                      <a:gd name="T54" fmla="*/ 38 w 1071"/>
                      <a:gd name="T55" fmla="*/ 302 h 607"/>
                      <a:gd name="T56" fmla="*/ 55 w 1071"/>
                      <a:gd name="T57" fmla="*/ 231 h 607"/>
                      <a:gd name="T58" fmla="*/ 57 w 1071"/>
                      <a:gd name="T59" fmla="*/ 213 h 607"/>
                      <a:gd name="T60" fmla="*/ 53 w 1071"/>
                      <a:gd name="T61" fmla="*/ 192 h 607"/>
                      <a:gd name="T62" fmla="*/ 11 w 1071"/>
                      <a:gd name="T63" fmla="*/ 60 h 607"/>
                      <a:gd name="T64" fmla="*/ 0 w 1071"/>
                      <a:gd name="T65" fmla="*/ 31 h 607"/>
                      <a:gd name="T66" fmla="*/ 0 w 1071"/>
                      <a:gd name="T67" fmla="*/ 19 h 607"/>
                      <a:gd name="T68" fmla="*/ 4 w 1071"/>
                      <a:gd name="T69" fmla="*/ 2 h 607"/>
                      <a:gd name="T70" fmla="*/ 30 w 1071"/>
                      <a:gd name="T71" fmla="*/ 0 h 607"/>
                      <a:gd name="T72" fmla="*/ 476 w 1071"/>
                      <a:gd name="T73" fmla="*/ 16 h 607"/>
                      <a:gd name="T74" fmla="*/ 660 w 1071"/>
                      <a:gd name="T75" fmla="*/ 23 h 607"/>
                      <a:gd name="T76" fmla="*/ 808 w 1071"/>
                      <a:gd name="T77" fmla="*/ 35 h 607"/>
                      <a:gd name="T78" fmla="*/ 879 w 1071"/>
                      <a:gd name="T79" fmla="*/ 52 h 607"/>
                      <a:gd name="T80" fmla="*/ 912 w 1071"/>
                      <a:gd name="T81" fmla="*/ 92 h 607"/>
                      <a:gd name="T82" fmla="*/ 971 w 1071"/>
                      <a:gd name="T83" fmla="*/ 167 h 607"/>
                      <a:gd name="T84" fmla="*/ 1012 w 1071"/>
                      <a:gd name="T85" fmla="*/ 219 h 607"/>
                      <a:gd name="T86" fmla="*/ 1039 w 1071"/>
                      <a:gd name="T87" fmla="*/ 242 h 607"/>
                      <a:gd name="T88" fmla="*/ 1037 w 1071"/>
                      <a:gd name="T89" fmla="*/ 265 h 607"/>
                      <a:gd name="T90" fmla="*/ 1052 w 1071"/>
                      <a:gd name="T91" fmla="*/ 315 h 607"/>
                      <a:gd name="T92" fmla="*/ 1067 w 1071"/>
                      <a:gd name="T93" fmla="*/ 342 h 607"/>
                      <a:gd name="T94" fmla="*/ 1058 w 1071"/>
                      <a:gd name="T95" fmla="*/ 346 h 607"/>
                      <a:gd name="T96" fmla="*/ 1031 w 1071"/>
                      <a:gd name="T97" fmla="*/ 352 h 6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1071" h="607">
                        <a:moveTo>
                          <a:pt x="1017" y="355"/>
                        </a:moveTo>
                        <a:lnTo>
                          <a:pt x="749" y="417"/>
                        </a:lnTo>
                        <a:lnTo>
                          <a:pt x="624" y="444"/>
                        </a:lnTo>
                        <a:lnTo>
                          <a:pt x="530" y="467"/>
                        </a:lnTo>
                        <a:lnTo>
                          <a:pt x="514" y="471"/>
                        </a:lnTo>
                        <a:lnTo>
                          <a:pt x="501" y="474"/>
                        </a:lnTo>
                        <a:lnTo>
                          <a:pt x="489" y="478"/>
                        </a:lnTo>
                        <a:lnTo>
                          <a:pt x="445" y="498"/>
                        </a:lnTo>
                        <a:lnTo>
                          <a:pt x="434" y="501"/>
                        </a:lnTo>
                        <a:lnTo>
                          <a:pt x="439" y="511"/>
                        </a:lnTo>
                        <a:lnTo>
                          <a:pt x="434" y="513"/>
                        </a:lnTo>
                        <a:lnTo>
                          <a:pt x="432" y="515"/>
                        </a:lnTo>
                        <a:lnTo>
                          <a:pt x="430" y="517"/>
                        </a:lnTo>
                        <a:lnTo>
                          <a:pt x="430" y="519"/>
                        </a:lnTo>
                        <a:lnTo>
                          <a:pt x="428" y="522"/>
                        </a:lnTo>
                        <a:lnTo>
                          <a:pt x="428" y="524"/>
                        </a:lnTo>
                        <a:lnTo>
                          <a:pt x="428" y="528"/>
                        </a:lnTo>
                        <a:lnTo>
                          <a:pt x="430" y="530"/>
                        </a:lnTo>
                        <a:lnTo>
                          <a:pt x="430" y="532"/>
                        </a:lnTo>
                        <a:lnTo>
                          <a:pt x="432" y="536"/>
                        </a:lnTo>
                        <a:lnTo>
                          <a:pt x="434" y="538"/>
                        </a:lnTo>
                        <a:lnTo>
                          <a:pt x="438" y="540"/>
                        </a:lnTo>
                        <a:lnTo>
                          <a:pt x="441" y="544"/>
                        </a:lnTo>
                        <a:lnTo>
                          <a:pt x="445" y="547"/>
                        </a:lnTo>
                        <a:lnTo>
                          <a:pt x="451" y="555"/>
                        </a:lnTo>
                        <a:lnTo>
                          <a:pt x="453" y="559"/>
                        </a:lnTo>
                        <a:lnTo>
                          <a:pt x="455" y="563"/>
                        </a:lnTo>
                        <a:lnTo>
                          <a:pt x="457" y="569"/>
                        </a:lnTo>
                        <a:lnTo>
                          <a:pt x="461" y="580"/>
                        </a:lnTo>
                        <a:lnTo>
                          <a:pt x="436" y="588"/>
                        </a:lnTo>
                        <a:lnTo>
                          <a:pt x="434" y="580"/>
                        </a:lnTo>
                        <a:lnTo>
                          <a:pt x="428" y="574"/>
                        </a:lnTo>
                        <a:lnTo>
                          <a:pt x="422" y="570"/>
                        </a:lnTo>
                        <a:lnTo>
                          <a:pt x="416" y="569"/>
                        </a:lnTo>
                        <a:lnTo>
                          <a:pt x="407" y="567"/>
                        </a:lnTo>
                        <a:lnTo>
                          <a:pt x="393" y="567"/>
                        </a:lnTo>
                        <a:lnTo>
                          <a:pt x="378" y="569"/>
                        </a:lnTo>
                        <a:lnTo>
                          <a:pt x="365" y="572"/>
                        </a:lnTo>
                        <a:lnTo>
                          <a:pt x="324" y="588"/>
                        </a:lnTo>
                        <a:lnTo>
                          <a:pt x="309" y="595"/>
                        </a:lnTo>
                        <a:lnTo>
                          <a:pt x="294" y="601"/>
                        </a:lnTo>
                        <a:lnTo>
                          <a:pt x="282" y="605"/>
                        </a:lnTo>
                        <a:lnTo>
                          <a:pt x="272" y="607"/>
                        </a:lnTo>
                        <a:lnTo>
                          <a:pt x="263" y="607"/>
                        </a:lnTo>
                        <a:lnTo>
                          <a:pt x="259" y="607"/>
                        </a:lnTo>
                        <a:lnTo>
                          <a:pt x="249" y="607"/>
                        </a:lnTo>
                        <a:lnTo>
                          <a:pt x="238" y="603"/>
                        </a:lnTo>
                        <a:lnTo>
                          <a:pt x="232" y="599"/>
                        </a:lnTo>
                        <a:lnTo>
                          <a:pt x="213" y="588"/>
                        </a:lnTo>
                        <a:lnTo>
                          <a:pt x="203" y="586"/>
                        </a:lnTo>
                        <a:lnTo>
                          <a:pt x="196" y="584"/>
                        </a:lnTo>
                        <a:lnTo>
                          <a:pt x="190" y="576"/>
                        </a:lnTo>
                        <a:lnTo>
                          <a:pt x="196" y="565"/>
                        </a:lnTo>
                        <a:lnTo>
                          <a:pt x="197" y="561"/>
                        </a:lnTo>
                        <a:lnTo>
                          <a:pt x="199" y="542"/>
                        </a:lnTo>
                        <a:lnTo>
                          <a:pt x="201" y="538"/>
                        </a:lnTo>
                        <a:lnTo>
                          <a:pt x="201" y="536"/>
                        </a:lnTo>
                        <a:lnTo>
                          <a:pt x="215" y="471"/>
                        </a:lnTo>
                        <a:lnTo>
                          <a:pt x="213" y="469"/>
                        </a:lnTo>
                        <a:lnTo>
                          <a:pt x="215" y="459"/>
                        </a:lnTo>
                        <a:lnTo>
                          <a:pt x="207" y="457"/>
                        </a:lnTo>
                        <a:lnTo>
                          <a:pt x="196" y="451"/>
                        </a:lnTo>
                        <a:lnTo>
                          <a:pt x="182" y="448"/>
                        </a:lnTo>
                        <a:lnTo>
                          <a:pt x="107" y="411"/>
                        </a:lnTo>
                        <a:lnTo>
                          <a:pt x="109" y="409"/>
                        </a:lnTo>
                        <a:lnTo>
                          <a:pt x="107" y="409"/>
                        </a:lnTo>
                        <a:lnTo>
                          <a:pt x="107" y="403"/>
                        </a:lnTo>
                        <a:lnTo>
                          <a:pt x="105" y="400"/>
                        </a:lnTo>
                        <a:lnTo>
                          <a:pt x="105" y="394"/>
                        </a:lnTo>
                        <a:lnTo>
                          <a:pt x="103" y="386"/>
                        </a:lnTo>
                        <a:lnTo>
                          <a:pt x="100" y="378"/>
                        </a:lnTo>
                        <a:lnTo>
                          <a:pt x="100" y="377"/>
                        </a:lnTo>
                        <a:lnTo>
                          <a:pt x="100" y="375"/>
                        </a:lnTo>
                        <a:lnTo>
                          <a:pt x="96" y="369"/>
                        </a:lnTo>
                        <a:lnTo>
                          <a:pt x="94" y="363"/>
                        </a:lnTo>
                        <a:lnTo>
                          <a:pt x="96" y="363"/>
                        </a:lnTo>
                        <a:lnTo>
                          <a:pt x="92" y="355"/>
                        </a:lnTo>
                        <a:lnTo>
                          <a:pt x="88" y="350"/>
                        </a:lnTo>
                        <a:lnTo>
                          <a:pt x="80" y="338"/>
                        </a:lnTo>
                        <a:lnTo>
                          <a:pt x="71" y="330"/>
                        </a:lnTo>
                        <a:lnTo>
                          <a:pt x="53" y="321"/>
                        </a:lnTo>
                        <a:lnTo>
                          <a:pt x="40" y="315"/>
                        </a:lnTo>
                        <a:lnTo>
                          <a:pt x="34" y="315"/>
                        </a:lnTo>
                        <a:lnTo>
                          <a:pt x="38" y="302"/>
                        </a:lnTo>
                        <a:lnTo>
                          <a:pt x="40" y="296"/>
                        </a:lnTo>
                        <a:lnTo>
                          <a:pt x="42" y="288"/>
                        </a:lnTo>
                        <a:lnTo>
                          <a:pt x="55" y="231"/>
                        </a:lnTo>
                        <a:lnTo>
                          <a:pt x="57" y="225"/>
                        </a:lnTo>
                        <a:lnTo>
                          <a:pt x="57" y="219"/>
                        </a:lnTo>
                        <a:lnTo>
                          <a:pt x="57" y="213"/>
                        </a:lnTo>
                        <a:lnTo>
                          <a:pt x="57" y="211"/>
                        </a:lnTo>
                        <a:lnTo>
                          <a:pt x="52" y="192"/>
                        </a:lnTo>
                        <a:lnTo>
                          <a:pt x="53" y="192"/>
                        </a:lnTo>
                        <a:lnTo>
                          <a:pt x="55" y="192"/>
                        </a:lnTo>
                        <a:lnTo>
                          <a:pt x="17" y="71"/>
                        </a:lnTo>
                        <a:lnTo>
                          <a:pt x="11" y="60"/>
                        </a:lnTo>
                        <a:lnTo>
                          <a:pt x="7" y="48"/>
                        </a:lnTo>
                        <a:lnTo>
                          <a:pt x="5" y="42"/>
                        </a:lnTo>
                        <a:lnTo>
                          <a:pt x="0" y="31"/>
                        </a:lnTo>
                        <a:lnTo>
                          <a:pt x="0" y="25"/>
                        </a:lnTo>
                        <a:lnTo>
                          <a:pt x="0" y="21"/>
                        </a:lnTo>
                        <a:lnTo>
                          <a:pt x="0" y="19"/>
                        </a:lnTo>
                        <a:lnTo>
                          <a:pt x="2" y="4"/>
                        </a:lnTo>
                        <a:lnTo>
                          <a:pt x="0" y="2"/>
                        </a:lnTo>
                        <a:lnTo>
                          <a:pt x="4" y="2"/>
                        </a:lnTo>
                        <a:lnTo>
                          <a:pt x="5" y="2"/>
                        </a:lnTo>
                        <a:lnTo>
                          <a:pt x="5" y="0"/>
                        </a:lnTo>
                        <a:lnTo>
                          <a:pt x="30" y="0"/>
                        </a:lnTo>
                        <a:lnTo>
                          <a:pt x="30" y="2"/>
                        </a:lnTo>
                        <a:lnTo>
                          <a:pt x="468" y="16"/>
                        </a:lnTo>
                        <a:lnTo>
                          <a:pt x="476" y="16"/>
                        </a:lnTo>
                        <a:lnTo>
                          <a:pt x="559" y="19"/>
                        </a:lnTo>
                        <a:lnTo>
                          <a:pt x="570" y="19"/>
                        </a:lnTo>
                        <a:lnTo>
                          <a:pt x="660" y="23"/>
                        </a:lnTo>
                        <a:lnTo>
                          <a:pt x="729" y="29"/>
                        </a:lnTo>
                        <a:lnTo>
                          <a:pt x="775" y="33"/>
                        </a:lnTo>
                        <a:lnTo>
                          <a:pt x="808" y="35"/>
                        </a:lnTo>
                        <a:lnTo>
                          <a:pt x="818" y="35"/>
                        </a:lnTo>
                        <a:lnTo>
                          <a:pt x="870" y="39"/>
                        </a:lnTo>
                        <a:lnTo>
                          <a:pt x="879" y="52"/>
                        </a:lnTo>
                        <a:lnTo>
                          <a:pt x="889" y="62"/>
                        </a:lnTo>
                        <a:lnTo>
                          <a:pt x="896" y="71"/>
                        </a:lnTo>
                        <a:lnTo>
                          <a:pt x="912" y="92"/>
                        </a:lnTo>
                        <a:lnTo>
                          <a:pt x="948" y="137"/>
                        </a:lnTo>
                        <a:lnTo>
                          <a:pt x="956" y="148"/>
                        </a:lnTo>
                        <a:lnTo>
                          <a:pt x="971" y="167"/>
                        </a:lnTo>
                        <a:lnTo>
                          <a:pt x="998" y="204"/>
                        </a:lnTo>
                        <a:lnTo>
                          <a:pt x="1004" y="211"/>
                        </a:lnTo>
                        <a:lnTo>
                          <a:pt x="1012" y="219"/>
                        </a:lnTo>
                        <a:lnTo>
                          <a:pt x="1017" y="227"/>
                        </a:lnTo>
                        <a:lnTo>
                          <a:pt x="1025" y="233"/>
                        </a:lnTo>
                        <a:lnTo>
                          <a:pt x="1039" y="242"/>
                        </a:lnTo>
                        <a:lnTo>
                          <a:pt x="1039" y="244"/>
                        </a:lnTo>
                        <a:lnTo>
                          <a:pt x="1037" y="259"/>
                        </a:lnTo>
                        <a:lnTo>
                          <a:pt x="1037" y="265"/>
                        </a:lnTo>
                        <a:lnTo>
                          <a:pt x="1035" y="277"/>
                        </a:lnTo>
                        <a:lnTo>
                          <a:pt x="1035" y="294"/>
                        </a:lnTo>
                        <a:lnTo>
                          <a:pt x="1052" y="315"/>
                        </a:lnTo>
                        <a:lnTo>
                          <a:pt x="1060" y="327"/>
                        </a:lnTo>
                        <a:lnTo>
                          <a:pt x="1071" y="340"/>
                        </a:lnTo>
                        <a:lnTo>
                          <a:pt x="1067" y="342"/>
                        </a:lnTo>
                        <a:lnTo>
                          <a:pt x="1064" y="342"/>
                        </a:lnTo>
                        <a:lnTo>
                          <a:pt x="1062" y="344"/>
                        </a:lnTo>
                        <a:lnTo>
                          <a:pt x="1058" y="346"/>
                        </a:lnTo>
                        <a:lnTo>
                          <a:pt x="1054" y="346"/>
                        </a:lnTo>
                        <a:lnTo>
                          <a:pt x="1042" y="350"/>
                        </a:lnTo>
                        <a:lnTo>
                          <a:pt x="1031" y="352"/>
                        </a:lnTo>
                        <a:lnTo>
                          <a:pt x="1025" y="352"/>
                        </a:lnTo>
                        <a:lnTo>
                          <a:pt x="1017" y="355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5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4" name="Freeform 9"/>
                  <p:cNvSpPr>
                    <a:spLocks/>
                  </p:cNvSpPr>
                  <p:nvPr/>
                </p:nvSpPr>
                <p:spPr bwMode="auto">
                  <a:xfrm>
                    <a:off x="2813050" y="2220913"/>
                    <a:ext cx="1503363" cy="1419225"/>
                  </a:xfrm>
                  <a:custGeom>
                    <a:avLst/>
                    <a:gdLst>
                      <a:gd name="T0" fmla="*/ 926 w 1185"/>
                      <a:gd name="T1" fmla="*/ 537 h 1117"/>
                      <a:gd name="T2" fmla="*/ 993 w 1185"/>
                      <a:gd name="T3" fmla="*/ 591 h 1117"/>
                      <a:gd name="T4" fmla="*/ 1016 w 1185"/>
                      <a:gd name="T5" fmla="*/ 637 h 1117"/>
                      <a:gd name="T6" fmla="*/ 1032 w 1185"/>
                      <a:gd name="T7" fmla="*/ 697 h 1117"/>
                      <a:gd name="T8" fmla="*/ 1053 w 1185"/>
                      <a:gd name="T9" fmla="*/ 752 h 1117"/>
                      <a:gd name="T10" fmla="*/ 1083 w 1185"/>
                      <a:gd name="T11" fmla="*/ 795 h 1117"/>
                      <a:gd name="T12" fmla="*/ 1114 w 1185"/>
                      <a:gd name="T13" fmla="*/ 812 h 1117"/>
                      <a:gd name="T14" fmla="*/ 1156 w 1185"/>
                      <a:gd name="T15" fmla="*/ 837 h 1117"/>
                      <a:gd name="T16" fmla="*/ 1170 w 1185"/>
                      <a:gd name="T17" fmla="*/ 850 h 1117"/>
                      <a:gd name="T18" fmla="*/ 1135 w 1185"/>
                      <a:gd name="T19" fmla="*/ 881 h 1117"/>
                      <a:gd name="T20" fmla="*/ 1010 w 1185"/>
                      <a:gd name="T21" fmla="*/ 1063 h 1117"/>
                      <a:gd name="T22" fmla="*/ 959 w 1185"/>
                      <a:gd name="T23" fmla="*/ 1117 h 1117"/>
                      <a:gd name="T24" fmla="*/ 953 w 1185"/>
                      <a:gd name="T25" fmla="*/ 1109 h 1117"/>
                      <a:gd name="T26" fmla="*/ 947 w 1185"/>
                      <a:gd name="T27" fmla="*/ 1106 h 1117"/>
                      <a:gd name="T28" fmla="*/ 928 w 1185"/>
                      <a:gd name="T29" fmla="*/ 1094 h 1117"/>
                      <a:gd name="T30" fmla="*/ 891 w 1185"/>
                      <a:gd name="T31" fmla="*/ 1038 h 1117"/>
                      <a:gd name="T32" fmla="*/ 847 w 1185"/>
                      <a:gd name="T33" fmla="*/ 914 h 1117"/>
                      <a:gd name="T34" fmla="*/ 795 w 1185"/>
                      <a:gd name="T35" fmla="*/ 745 h 1117"/>
                      <a:gd name="T36" fmla="*/ 820 w 1185"/>
                      <a:gd name="T37" fmla="*/ 639 h 1117"/>
                      <a:gd name="T38" fmla="*/ 721 w 1185"/>
                      <a:gd name="T39" fmla="*/ 641 h 1117"/>
                      <a:gd name="T40" fmla="*/ 536 w 1185"/>
                      <a:gd name="T41" fmla="*/ 656 h 1117"/>
                      <a:gd name="T42" fmla="*/ 121 w 1185"/>
                      <a:gd name="T43" fmla="*/ 700 h 1117"/>
                      <a:gd name="T44" fmla="*/ 56 w 1185"/>
                      <a:gd name="T45" fmla="*/ 712 h 1117"/>
                      <a:gd name="T46" fmla="*/ 54 w 1185"/>
                      <a:gd name="T47" fmla="*/ 702 h 1117"/>
                      <a:gd name="T48" fmla="*/ 0 w 1185"/>
                      <a:gd name="T49" fmla="*/ 629 h 1117"/>
                      <a:gd name="T50" fmla="*/ 66 w 1185"/>
                      <a:gd name="T51" fmla="*/ 505 h 1117"/>
                      <a:gd name="T52" fmla="*/ 100 w 1185"/>
                      <a:gd name="T53" fmla="*/ 508 h 1117"/>
                      <a:gd name="T54" fmla="*/ 127 w 1185"/>
                      <a:gd name="T55" fmla="*/ 503 h 1117"/>
                      <a:gd name="T56" fmla="*/ 116 w 1185"/>
                      <a:gd name="T57" fmla="*/ 493 h 1117"/>
                      <a:gd name="T58" fmla="*/ 146 w 1185"/>
                      <a:gd name="T59" fmla="*/ 426 h 1117"/>
                      <a:gd name="T60" fmla="*/ 183 w 1185"/>
                      <a:gd name="T61" fmla="*/ 384 h 1117"/>
                      <a:gd name="T62" fmla="*/ 223 w 1185"/>
                      <a:gd name="T63" fmla="*/ 376 h 1117"/>
                      <a:gd name="T64" fmla="*/ 196 w 1185"/>
                      <a:gd name="T65" fmla="*/ 236 h 1117"/>
                      <a:gd name="T66" fmla="*/ 204 w 1185"/>
                      <a:gd name="T67" fmla="*/ 105 h 1117"/>
                      <a:gd name="T68" fmla="*/ 240 w 1185"/>
                      <a:gd name="T69" fmla="*/ 17 h 1117"/>
                      <a:gd name="T70" fmla="*/ 264 w 1185"/>
                      <a:gd name="T71" fmla="*/ 5 h 1117"/>
                      <a:gd name="T72" fmla="*/ 340 w 1185"/>
                      <a:gd name="T73" fmla="*/ 17 h 1117"/>
                      <a:gd name="T74" fmla="*/ 406 w 1185"/>
                      <a:gd name="T75" fmla="*/ 11 h 1117"/>
                      <a:gd name="T76" fmla="*/ 479 w 1185"/>
                      <a:gd name="T77" fmla="*/ 5 h 1117"/>
                      <a:gd name="T78" fmla="*/ 553 w 1185"/>
                      <a:gd name="T79" fmla="*/ 5 h 1117"/>
                      <a:gd name="T80" fmla="*/ 584 w 1185"/>
                      <a:gd name="T81" fmla="*/ 9 h 1117"/>
                      <a:gd name="T82" fmla="*/ 642 w 1185"/>
                      <a:gd name="T83" fmla="*/ 32 h 1117"/>
                      <a:gd name="T84" fmla="*/ 688 w 1185"/>
                      <a:gd name="T85" fmla="*/ 51 h 1117"/>
                      <a:gd name="T86" fmla="*/ 772 w 1185"/>
                      <a:gd name="T87" fmla="*/ 140 h 1117"/>
                      <a:gd name="T88" fmla="*/ 788 w 1185"/>
                      <a:gd name="T89" fmla="*/ 157 h 1117"/>
                      <a:gd name="T90" fmla="*/ 851 w 1185"/>
                      <a:gd name="T91" fmla="*/ 432 h 1117"/>
                      <a:gd name="T92" fmla="*/ 863 w 1185"/>
                      <a:gd name="T93" fmla="*/ 468 h 1117"/>
                      <a:gd name="T94" fmla="*/ 882 w 1185"/>
                      <a:gd name="T95" fmla="*/ 499 h 11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1185" h="1117">
                        <a:moveTo>
                          <a:pt x="907" y="524"/>
                        </a:moveTo>
                        <a:lnTo>
                          <a:pt x="914" y="530"/>
                        </a:lnTo>
                        <a:lnTo>
                          <a:pt x="926" y="535"/>
                        </a:lnTo>
                        <a:lnTo>
                          <a:pt x="926" y="537"/>
                        </a:lnTo>
                        <a:lnTo>
                          <a:pt x="959" y="558"/>
                        </a:lnTo>
                        <a:lnTo>
                          <a:pt x="974" y="572"/>
                        </a:lnTo>
                        <a:lnTo>
                          <a:pt x="986" y="583"/>
                        </a:lnTo>
                        <a:lnTo>
                          <a:pt x="993" y="591"/>
                        </a:lnTo>
                        <a:lnTo>
                          <a:pt x="999" y="601"/>
                        </a:lnTo>
                        <a:lnTo>
                          <a:pt x="1003" y="608"/>
                        </a:lnTo>
                        <a:lnTo>
                          <a:pt x="1010" y="622"/>
                        </a:lnTo>
                        <a:lnTo>
                          <a:pt x="1016" y="637"/>
                        </a:lnTo>
                        <a:lnTo>
                          <a:pt x="1020" y="643"/>
                        </a:lnTo>
                        <a:lnTo>
                          <a:pt x="1024" y="662"/>
                        </a:lnTo>
                        <a:lnTo>
                          <a:pt x="1028" y="672"/>
                        </a:lnTo>
                        <a:lnTo>
                          <a:pt x="1032" y="697"/>
                        </a:lnTo>
                        <a:lnTo>
                          <a:pt x="1037" y="718"/>
                        </a:lnTo>
                        <a:lnTo>
                          <a:pt x="1041" y="722"/>
                        </a:lnTo>
                        <a:lnTo>
                          <a:pt x="1047" y="741"/>
                        </a:lnTo>
                        <a:lnTo>
                          <a:pt x="1053" y="752"/>
                        </a:lnTo>
                        <a:lnTo>
                          <a:pt x="1055" y="758"/>
                        </a:lnTo>
                        <a:lnTo>
                          <a:pt x="1060" y="766"/>
                        </a:lnTo>
                        <a:lnTo>
                          <a:pt x="1068" y="777"/>
                        </a:lnTo>
                        <a:lnTo>
                          <a:pt x="1083" y="795"/>
                        </a:lnTo>
                        <a:lnTo>
                          <a:pt x="1089" y="800"/>
                        </a:lnTo>
                        <a:lnTo>
                          <a:pt x="1103" y="808"/>
                        </a:lnTo>
                        <a:lnTo>
                          <a:pt x="1114" y="814"/>
                        </a:lnTo>
                        <a:lnTo>
                          <a:pt x="1114" y="812"/>
                        </a:lnTo>
                        <a:lnTo>
                          <a:pt x="1120" y="814"/>
                        </a:lnTo>
                        <a:lnTo>
                          <a:pt x="1118" y="818"/>
                        </a:lnTo>
                        <a:lnTo>
                          <a:pt x="1147" y="829"/>
                        </a:lnTo>
                        <a:lnTo>
                          <a:pt x="1156" y="837"/>
                        </a:lnTo>
                        <a:lnTo>
                          <a:pt x="1170" y="841"/>
                        </a:lnTo>
                        <a:lnTo>
                          <a:pt x="1179" y="843"/>
                        </a:lnTo>
                        <a:lnTo>
                          <a:pt x="1185" y="843"/>
                        </a:lnTo>
                        <a:lnTo>
                          <a:pt x="1170" y="850"/>
                        </a:lnTo>
                        <a:lnTo>
                          <a:pt x="1158" y="856"/>
                        </a:lnTo>
                        <a:lnTo>
                          <a:pt x="1156" y="856"/>
                        </a:lnTo>
                        <a:lnTo>
                          <a:pt x="1158" y="860"/>
                        </a:lnTo>
                        <a:lnTo>
                          <a:pt x="1135" y="881"/>
                        </a:lnTo>
                        <a:lnTo>
                          <a:pt x="1131" y="879"/>
                        </a:lnTo>
                        <a:lnTo>
                          <a:pt x="1070" y="960"/>
                        </a:lnTo>
                        <a:lnTo>
                          <a:pt x="1070" y="962"/>
                        </a:lnTo>
                        <a:lnTo>
                          <a:pt x="1010" y="1063"/>
                        </a:lnTo>
                        <a:lnTo>
                          <a:pt x="1003" y="1075"/>
                        </a:lnTo>
                        <a:lnTo>
                          <a:pt x="984" y="1096"/>
                        </a:lnTo>
                        <a:lnTo>
                          <a:pt x="978" y="1102"/>
                        </a:lnTo>
                        <a:lnTo>
                          <a:pt x="959" y="1117"/>
                        </a:lnTo>
                        <a:lnTo>
                          <a:pt x="957" y="1115"/>
                        </a:lnTo>
                        <a:lnTo>
                          <a:pt x="955" y="1113"/>
                        </a:lnTo>
                        <a:lnTo>
                          <a:pt x="953" y="1111"/>
                        </a:lnTo>
                        <a:lnTo>
                          <a:pt x="953" y="1109"/>
                        </a:lnTo>
                        <a:lnTo>
                          <a:pt x="951" y="1111"/>
                        </a:lnTo>
                        <a:lnTo>
                          <a:pt x="947" y="1107"/>
                        </a:lnTo>
                        <a:lnTo>
                          <a:pt x="949" y="1107"/>
                        </a:lnTo>
                        <a:lnTo>
                          <a:pt x="947" y="1106"/>
                        </a:lnTo>
                        <a:lnTo>
                          <a:pt x="941" y="1102"/>
                        </a:lnTo>
                        <a:lnTo>
                          <a:pt x="938" y="1098"/>
                        </a:lnTo>
                        <a:lnTo>
                          <a:pt x="936" y="1100"/>
                        </a:lnTo>
                        <a:lnTo>
                          <a:pt x="928" y="1094"/>
                        </a:lnTo>
                        <a:lnTo>
                          <a:pt x="920" y="1086"/>
                        </a:lnTo>
                        <a:lnTo>
                          <a:pt x="914" y="1079"/>
                        </a:lnTo>
                        <a:lnTo>
                          <a:pt x="899" y="1056"/>
                        </a:lnTo>
                        <a:lnTo>
                          <a:pt x="891" y="1038"/>
                        </a:lnTo>
                        <a:lnTo>
                          <a:pt x="884" y="1019"/>
                        </a:lnTo>
                        <a:lnTo>
                          <a:pt x="880" y="992"/>
                        </a:lnTo>
                        <a:lnTo>
                          <a:pt x="866" y="929"/>
                        </a:lnTo>
                        <a:lnTo>
                          <a:pt x="847" y="914"/>
                        </a:lnTo>
                        <a:lnTo>
                          <a:pt x="845" y="912"/>
                        </a:lnTo>
                        <a:lnTo>
                          <a:pt x="782" y="862"/>
                        </a:lnTo>
                        <a:lnTo>
                          <a:pt x="845" y="783"/>
                        </a:lnTo>
                        <a:lnTo>
                          <a:pt x="795" y="745"/>
                        </a:lnTo>
                        <a:lnTo>
                          <a:pt x="817" y="716"/>
                        </a:lnTo>
                        <a:lnTo>
                          <a:pt x="811" y="710"/>
                        </a:lnTo>
                        <a:lnTo>
                          <a:pt x="849" y="660"/>
                        </a:lnTo>
                        <a:lnTo>
                          <a:pt x="820" y="639"/>
                        </a:lnTo>
                        <a:lnTo>
                          <a:pt x="822" y="635"/>
                        </a:lnTo>
                        <a:lnTo>
                          <a:pt x="828" y="629"/>
                        </a:lnTo>
                        <a:lnTo>
                          <a:pt x="820" y="631"/>
                        </a:lnTo>
                        <a:lnTo>
                          <a:pt x="721" y="641"/>
                        </a:lnTo>
                        <a:lnTo>
                          <a:pt x="632" y="649"/>
                        </a:lnTo>
                        <a:lnTo>
                          <a:pt x="580" y="652"/>
                        </a:lnTo>
                        <a:lnTo>
                          <a:pt x="542" y="656"/>
                        </a:lnTo>
                        <a:lnTo>
                          <a:pt x="536" y="656"/>
                        </a:lnTo>
                        <a:lnTo>
                          <a:pt x="354" y="675"/>
                        </a:lnTo>
                        <a:lnTo>
                          <a:pt x="344" y="675"/>
                        </a:lnTo>
                        <a:lnTo>
                          <a:pt x="254" y="685"/>
                        </a:lnTo>
                        <a:lnTo>
                          <a:pt x="121" y="700"/>
                        </a:lnTo>
                        <a:lnTo>
                          <a:pt x="104" y="704"/>
                        </a:lnTo>
                        <a:lnTo>
                          <a:pt x="96" y="708"/>
                        </a:lnTo>
                        <a:lnTo>
                          <a:pt x="54" y="714"/>
                        </a:lnTo>
                        <a:lnTo>
                          <a:pt x="56" y="712"/>
                        </a:lnTo>
                        <a:lnTo>
                          <a:pt x="56" y="710"/>
                        </a:lnTo>
                        <a:lnTo>
                          <a:pt x="58" y="706"/>
                        </a:lnTo>
                        <a:lnTo>
                          <a:pt x="58" y="702"/>
                        </a:lnTo>
                        <a:lnTo>
                          <a:pt x="54" y="702"/>
                        </a:lnTo>
                        <a:lnTo>
                          <a:pt x="47" y="702"/>
                        </a:lnTo>
                        <a:lnTo>
                          <a:pt x="18" y="693"/>
                        </a:lnTo>
                        <a:lnTo>
                          <a:pt x="10" y="651"/>
                        </a:lnTo>
                        <a:lnTo>
                          <a:pt x="0" y="629"/>
                        </a:lnTo>
                        <a:lnTo>
                          <a:pt x="29" y="568"/>
                        </a:lnTo>
                        <a:lnTo>
                          <a:pt x="41" y="526"/>
                        </a:lnTo>
                        <a:lnTo>
                          <a:pt x="56" y="501"/>
                        </a:lnTo>
                        <a:lnTo>
                          <a:pt x="66" y="505"/>
                        </a:lnTo>
                        <a:lnTo>
                          <a:pt x="77" y="508"/>
                        </a:lnTo>
                        <a:lnTo>
                          <a:pt x="81" y="510"/>
                        </a:lnTo>
                        <a:lnTo>
                          <a:pt x="95" y="510"/>
                        </a:lnTo>
                        <a:lnTo>
                          <a:pt x="100" y="508"/>
                        </a:lnTo>
                        <a:lnTo>
                          <a:pt x="106" y="503"/>
                        </a:lnTo>
                        <a:lnTo>
                          <a:pt x="112" y="503"/>
                        </a:lnTo>
                        <a:lnTo>
                          <a:pt x="125" y="508"/>
                        </a:lnTo>
                        <a:lnTo>
                          <a:pt x="127" y="503"/>
                        </a:lnTo>
                        <a:lnTo>
                          <a:pt x="125" y="501"/>
                        </a:lnTo>
                        <a:lnTo>
                          <a:pt x="121" y="499"/>
                        </a:lnTo>
                        <a:lnTo>
                          <a:pt x="114" y="497"/>
                        </a:lnTo>
                        <a:lnTo>
                          <a:pt x="116" y="493"/>
                        </a:lnTo>
                        <a:lnTo>
                          <a:pt x="129" y="462"/>
                        </a:lnTo>
                        <a:lnTo>
                          <a:pt x="135" y="445"/>
                        </a:lnTo>
                        <a:lnTo>
                          <a:pt x="141" y="434"/>
                        </a:lnTo>
                        <a:lnTo>
                          <a:pt x="146" y="426"/>
                        </a:lnTo>
                        <a:lnTo>
                          <a:pt x="154" y="418"/>
                        </a:lnTo>
                        <a:lnTo>
                          <a:pt x="168" y="397"/>
                        </a:lnTo>
                        <a:lnTo>
                          <a:pt x="177" y="382"/>
                        </a:lnTo>
                        <a:lnTo>
                          <a:pt x="183" y="384"/>
                        </a:lnTo>
                        <a:lnTo>
                          <a:pt x="194" y="364"/>
                        </a:lnTo>
                        <a:lnTo>
                          <a:pt x="198" y="364"/>
                        </a:lnTo>
                        <a:lnTo>
                          <a:pt x="200" y="378"/>
                        </a:lnTo>
                        <a:lnTo>
                          <a:pt x="223" y="376"/>
                        </a:lnTo>
                        <a:lnTo>
                          <a:pt x="210" y="355"/>
                        </a:lnTo>
                        <a:lnTo>
                          <a:pt x="208" y="347"/>
                        </a:lnTo>
                        <a:lnTo>
                          <a:pt x="202" y="301"/>
                        </a:lnTo>
                        <a:lnTo>
                          <a:pt x="196" y="236"/>
                        </a:lnTo>
                        <a:lnTo>
                          <a:pt x="194" y="161"/>
                        </a:lnTo>
                        <a:lnTo>
                          <a:pt x="194" y="142"/>
                        </a:lnTo>
                        <a:lnTo>
                          <a:pt x="198" y="126"/>
                        </a:lnTo>
                        <a:lnTo>
                          <a:pt x="204" y="105"/>
                        </a:lnTo>
                        <a:lnTo>
                          <a:pt x="214" y="84"/>
                        </a:lnTo>
                        <a:lnTo>
                          <a:pt x="229" y="46"/>
                        </a:lnTo>
                        <a:lnTo>
                          <a:pt x="239" y="21"/>
                        </a:lnTo>
                        <a:lnTo>
                          <a:pt x="240" y="17"/>
                        </a:lnTo>
                        <a:lnTo>
                          <a:pt x="237" y="15"/>
                        </a:lnTo>
                        <a:lnTo>
                          <a:pt x="244" y="0"/>
                        </a:lnTo>
                        <a:lnTo>
                          <a:pt x="254" y="2"/>
                        </a:lnTo>
                        <a:lnTo>
                          <a:pt x="264" y="5"/>
                        </a:lnTo>
                        <a:lnTo>
                          <a:pt x="292" y="11"/>
                        </a:lnTo>
                        <a:lnTo>
                          <a:pt x="312" y="11"/>
                        </a:lnTo>
                        <a:lnTo>
                          <a:pt x="315" y="11"/>
                        </a:lnTo>
                        <a:lnTo>
                          <a:pt x="340" y="17"/>
                        </a:lnTo>
                        <a:lnTo>
                          <a:pt x="354" y="15"/>
                        </a:lnTo>
                        <a:lnTo>
                          <a:pt x="356" y="13"/>
                        </a:lnTo>
                        <a:lnTo>
                          <a:pt x="358" y="5"/>
                        </a:lnTo>
                        <a:lnTo>
                          <a:pt x="406" y="11"/>
                        </a:lnTo>
                        <a:lnTo>
                          <a:pt x="409" y="11"/>
                        </a:lnTo>
                        <a:lnTo>
                          <a:pt x="411" y="13"/>
                        </a:lnTo>
                        <a:lnTo>
                          <a:pt x="463" y="5"/>
                        </a:lnTo>
                        <a:lnTo>
                          <a:pt x="479" y="5"/>
                        </a:lnTo>
                        <a:lnTo>
                          <a:pt x="505" y="3"/>
                        </a:lnTo>
                        <a:lnTo>
                          <a:pt x="530" y="3"/>
                        </a:lnTo>
                        <a:lnTo>
                          <a:pt x="546" y="5"/>
                        </a:lnTo>
                        <a:lnTo>
                          <a:pt x="553" y="5"/>
                        </a:lnTo>
                        <a:lnTo>
                          <a:pt x="569" y="11"/>
                        </a:lnTo>
                        <a:lnTo>
                          <a:pt x="573" y="3"/>
                        </a:lnTo>
                        <a:lnTo>
                          <a:pt x="575" y="7"/>
                        </a:lnTo>
                        <a:lnTo>
                          <a:pt x="584" y="9"/>
                        </a:lnTo>
                        <a:lnTo>
                          <a:pt x="590" y="11"/>
                        </a:lnTo>
                        <a:lnTo>
                          <a:pt x="630" y="30"/>
                        </a:lnTo>
                        <a:lnTo>
                          <a:pt x="640" y="32"/>
                        </a:lnTo>
                        <a:lnTo>
                          <a:pt x="642" y="32"/>
                        </a:lnTo>
                        <a:lnTo>
                          <a:pt x="659" y="40"/>
                        </a:lnTo>
                        <a:lnTo>
                          <a:pt x="682" y="51"/>
                        </a:lnTo>
                        <a:lnTo>
                          <a:pt x="684" y="50"/>
                        </a:lnTo>
                        <a:lnTo>
                          <a:pt x="688" y="51"/>
                        </a:lnTo>
                        <a:lnTo>
                          <a:pt x="692" y="53"/>
                        </a:lnTo>
                        <a:lnTo>
                          <a:pt x="728" y="90"/>
                        </a:lnTo>
                        <a:lnTo>
                          <a:pt x="759" y="121"/>
                        </a:lnTo>
                        <a:lnTo>
                          <a:pt x="772" y="140"/>
                        </a:lnTo>
                        <a:lnTo>
                          <a:pt x="778" y="149"/>
                        </a:lnTo>
                        <a:lnTo>
                          <a:pt x="782" y="147"/>
                        </a:lnTo>
                        <a:lnTo>
                          <a:pt x="786" y="157"/>
                        </a:lnTo>
                        <a:lnTo>
                          <a:pt x="788" y="157"/>
                        </a:lnTo>
                        <a:lnTo>
                          <a:pt x="799" y="180"/>
                        </a:lnTo>
                        <a:lnTo>
                          <a:pt x="824" y="305"/>
                        </a:lnTo>
                        <a:lnTo>
                          <a:pt x="826" y="311"/>
                        </a:lnTo>
                        <a:lnTo>
                          <a:pt x="851" y="432"/>
                        </a:lnTo>
                        <a:lnTo>
                          <a:pt x="853" y="441"/>
                        </a:lnTo>
                        <a:lnTo>
                          <a:pt x="857" y="453"/>
                        </a:lnTo>
                        <a:lnTo>
                          <a:pt x="859" y="460"/>
                        </a:lnTo>
                        <a:lnTo>
                          <a:pt x="863" y="468"/>
                        </a:lnTo>
                        <a:lnTo>
                          <a:pt x="868" y="478"/>
                        </a:lnTo>
                        <a:lnTo>
                          <a:pt x="872" y="485"/>
                        </a:lnTo>
                        <a:lnTo>
                          <a:pt x="876" y="491"/>
                        </a:lnTo>
                        <a:lnTo>
                          <a:pt x="882" y="499"/>
                        </a:lnTo>
                        <a:lnTo>
                          <a:pt x="888" y="505"/>
                        </a:lnTo>
                        <a:lnTo>
                          <a:pt x="899" y="516"/>
                        </a:lnTo>
                        <a:lnTo>
                          <a:pt x="907" y="524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60000"/>
                      <a:lumOff val="4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5" name="Freeform 10"/>
                  <p:cNvSpPr>
                    <a:spLocks/>
                  </p:cNvSpPr>
                  <p:nvPr/>
                </p:nvSpPr>
                <p:spPr bwMode="auto">
                  <a:xfrm>
                    <a:off x="3686175" y="2070100"/>
                    <a:ext cx="903288" cy="1222375"/>
                  </a:xfrm>
                  <a:custGeom>
                    <a:avLst/>
                    <a:gdLst>
                      <a:gd name="T0" fmla="*/ 645 w 712"/>
                      <a:gd name="T1" fmla="*/ 729 h 962"/>
                      <a:gd name="T2" fmla="*/ 639 w 712"/>
                      <a:gd name="T3" fmla="*/ 798 h 962"/>
                      <a:gd name="T4" fmla="*/ 635 w 712"/>
                      <a:gd name="T5" fmla="*/ 835 h 962"/>
                      <a:gd name="T6" fmla="*/ 641 w 712"/>
                      <a:gd name="T7" fmla="*/ 854 h 962"/>
                      <a:gd name="T8" fmla="*/ 637 w 712"/>
                      <a:gd name="T9" fmla="*/ 871 h 962"/>
                      <a:gd name="T10" fmla="*/ 630 w 712"/>
                      <a:gd name="T11" fmla="*/ 892 h 962"/>
                      <a:gd name="T12" fmla="*/ 605 w 712"/>
                      <a:gd name="T13" fmla="*/ 910 h 962"/>
                      <a:gd name="T14" fmla="*/ 491 w 712"/>
                      <a:gd name="T15" fmla="*/ 962 h 962"/>
                      <a:gd name="T16" fmla="*/ 430 w 712"/>
                      <a:gd name="T17" fmla="*/ 937 h 962"/>
                      <a:gd name="T18" fmla="*/ 415 w 712"/>
                      <a:gd name="T19" fmla="*/ 927 h 962"/>
                      <a:gd name="T20" fmla="*/ 372 w 712"/>
                      <a:gd name="T21" fmla="*/ 885 h 962"/>
                      <a:gd name="T22" fmla="*/ 353 w 712"/>
                      <a:gd name="T23" fmla="*/ 841 h 962"/>
                      <a:gd name="T24" fmla="*/ 336 w 712"/>
                      <a:gd name="T25" fmla="*/ 781 h 962"/>
                      <a:gd name="T26" fmla="*/ 315 w 712"/>
                      <a:gd name="T27" fmla="*/ 727 h 962"/>
                      <a:gd name="T28" fmla="*/ 286 w 712"/>
                      <a:gd name="T29" fmla="*/ 691 h 962"/>
                      <a:gd name="T30" fmla="*/ 226 w 712"/>
                      <a:gd name="T31" fmla="*/ 649 h 962"/>
                      <a:gd name="T32" fmla="*/ 194 w 712"/>
                      <a:gd name="T33" fmla="*/ 618 h 962"/>
                      <a:gd name="T34" fmla="*/ 175 w 712"/>
                      <a:gd name="T35" fmla="*/ 587 h 962"/>
                      <a:gd name="T36" fmla="*/ 163 w 712"/>
                      <a:gd name="T37" fmla="*/ 551 h 962"/>
                      <a:gd name="T38" fmla="*/ 100 w 712"/>
                      <a:gd name="T39" fmla="*/ 276 h 962"/>
                      <a:gd name="T40" fmla="*/ 84 w 712"/>
                      <a:gd name="T41" fmla="*/ 259 h 962"/>
                      <a:gd name="T42" fmla="*/ 21 w 712"/>
                      <a:gd name="T43" fmla="*/ 178 h 962"/>
                      <a:gd name="T44" fmla="*/ 19 w 712"/>
                      <a:gd name="T45" fmla="*/ 147 h 962"/>
                      <a:gd name="T46" fmla="*/ 13 w 712"/>
                      <a:gd name="T47" fmla="*/ 105 h 962"/>
                      <a:gd name="T48" fmla="*/ 6 w 712"/>
                      <a:gd name="T49" fmla="*/ 76 h 962"/>
                      <a:gd name="T50" fmla="*/ 23 w 712"/>
                      <a:gd name="T51" fmla="*/ 73 h 962"/>
                      <a:gd name="T52" fmla="*/ 102 w 712"/>
                      <a:gd name="T53" fmla="*/ 96 h 962"/>
                      <a:gd name="T54" fmla="*/ 240 w 712"/>
                      <a:gd name="T55" fmla="*/ 90 h 962"/>
                      <a:gd name="T56" fmla="*/ 290 w 712"/>
                      <a:gd name="T57" fmla="*/ 69 h 962"/>
                      <a:gd name="T58" fmla="*/ 321 w 712"/>
                      <a:gd name="T59" fmla="*/ 53 h 962"/>
                      <a:gd name="T60" fmla="*/ 388 w 712"/>
                      <a:gd name="T61" fmla="*/ 42 h 962"/>
                      <a:gd name="T62" fmla="*/ 432 w 712"/>
                      <a:gd name="T63" fmla="*/ 40 h 962"/>
                      <a:gd name="T64" fmla="*/ 516 w 712"/>
                      <a:gd name="T65" fmla="*/ 44 h 962"/>
                      <a:gd name="T66" fmla="*/ 566 w 712"/>
                      <a:gd name="T67" fmla="*/ 9 h 962"/>
                      <a:gd name="T68" fmla="*/ 597 w 712"/>
                      <a:gd name="T69" fmla="*/ 0 h 962"/>
                      <a:gd name="T70" fmla="*/ 624 w 712"/>
                      <a:gd name="T71" fmla="*/ 5 h 962"/>
                      <a:gd name="T72" fmla="*/ 651 w 712"/>
                      <a:gd name="T73" fmla="*/ 19 h 962"/>
                      <a:gd name="T74" fmla="*/ 697 w 712"/>
                      <a:gd name="T75" fmla="*/ 38 h 962"/>
                      <a:gd name="T76" fmla="*/ 672 w 712"/>
                      <a:gd name="T77" fmla="*/ 42 h 962"/>
                      <a:gd name="T78" fmla="*/ 680 w 712"/>
                      <a:gd name="T79" fmla="*/ 73 h 962"/>
                      <a:gd name="T80" fmla="*/ 659 w 712"/>
                      <a:gd name="T81" fmla="*/ 122 h 962"/>
                      <a:gd name="T82" fmla="*/ 645 w 712"/>
                      <a:gd name="T83" fmla="*/ 126 h 962"/>
                      <a:gd name="T84" fmla="*/ 639 w 712"/>
                      <a:gd name="T85" fmla="*/ 184 h 962"/>
                      <a:gd name="T86" fmla="*/ 676 w 712"/>
                      <a:gd name="T87" fmla="*/ 357 h 962"/>
                      <a:gd name="T88" fmla="*/ 687 w 712"/>
                      <a:gd name="T89" fmla="*/ 395 h 962"/>
                      <a:gd name="T90" fmla="*/ 689 w 712"/>
                      <a:gd name="T91" fmla="*/ 414 h 962"/>
                      <a:gd name="T92" fmla="*/ 699 w 712"/>
                      <a:gd name="T93" fmla="*/ 443 h 962"/>
                      <a:gd name="T94" fmla="*/ 707 w 712"/>
                      <a:gd name="T95" fmla="*/ 478 h 962"/>
                      <a:gd name="T96" fmla="*/ 712 w 712"/>
                      <a:gd name="T97" fmla="*/ 518 h 962"/>
                      <a:gd name="T98" fmla="*/ 712 w 712"/>
                      <a:gd name="T99" fmla="*/ 547 h 962"/>
                      <a:gd name="T100" fmla="*/ 708 w 712"/>
                      <a:gd name="T101" fmla="*/ 574 h 962"/>
                      <a:gd name="T102" fmla="*/ 695 w 712"/>
                      <a:gd name="T103" fmla="*/ 610 h 962"/>
                      <a:gd name="T104" fmla="*/ 660 w 712"/>
                      <a:gd name="T105" fmla="*/ 685 h 962"/>
                      <a:gd name="T106" fmla="*/ 641 w 712"/>
                      <a:gd name="T107" fmla="*/ 720 h 9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712" h="962">
                        <a:moveTo>
                          <a:pt x="641" y="720"/>
                        </a:moveTo>
                        <a:lnTo>
                          <a:pt x="647" y="720"/>
                        </a:lnTo>
                        <a:lnTo>
                          <a:pt x="649" y="720"/>
                        </a:lnTo>
                        <a:lnTo>
                          <a:pt x="645" y="729"/>
                        </a:lnTo>
                        <a:lnTo>
                          <a:pt x="643" y="743"/>
                        </a:lnTo>
                        <a:lnTo>
                          <a:pt x="641" y="764"/>
                        </a:lnTo>
                        <a:lnTo>
                          <a:pt x="639" y="791"/>
                        </a:lnTo>
                        <a:lnTo>
                          <a:pt x="639" y="798"/>
                        </a:lnTo>
                        <a:lnTo>
                          <a:pt x="632" y="816"/>
                        </a:lnTo>
                        <a:lnTo>
                          <a:pt x="632" y="819"/>
                        </a:lnTo>
                        <a:lnTo>
                          <a:pt x="632" y="827"/>
                        </a:lnTo>
                        <a:lnTo>
                          <a:pt x="635" y="835"/>
                        </a:lnTo>
                        <a:lnTo>
                          <a:pt x="635" y="837"/>
                        </a:lnTo>
                        <a:lnTo>
                          <a:pt x="637" y="842"/>
                        </a:lnTo>
                        <a:lnTo>
                          <a:pt x="639" y="848"/>
                        </a:lnTo>
                        <a:lnTo>
                          <a:pt x="641" y="854"/>
                        </a:lnTo>
                        <a:lnTo>
                          <a:pt x="643" y="860"/>
                        </a:lnTo>
                        <a:lnTo>
                          <a:pt x="643" y="864"/>
                        </a:lnTo>
                        <a:lnTo>
                          <a:pt x="639" y="864"/>
                        </a:lnTo>
                        <a:lnTo>
                          <a:pt x="637" y="871"/>
                        </a:lnTo>
                        <a:lnTo>
                          <a:pt x="635" y="877"/>
                        </a:lnTo>
                        <a:lnTo>
                          <a:pt x="635" y="881"/>
                        </a:lnTo>
                        <a:lnTo>
                          <a:pt x="634" y="885"/>
                        </a:lnTo>
                        <a:lnTo>
                          <a:pt x="630" y="892"/>
                        </a:lnTo>
                        <a:lnTo>
                          <a:pt x="630" y="896"/>
                        </a:lnTo>
                        <a:lnTo>
                          <a:pt x="626" y="900"/>
                        </a:lnTo>
                        <a:lnTo>
                          <a:pt x="620" y="902"/>
                        </a:lnTo>
                        <a:lnTo>
                          <a:pt x="605" y="910"/>
                        </a:lnTo>
                        <a:lnTo>
                          <a:pt x="587" y="917"/>
                        </a:lnTo>
                        <a:lnTo>
                          <a:pt x="511" y="956"/>
                        </a:lnTo>
                        <a:lnTo>
                          <a:pt x="499" y="958"/>
                        </a:lnTo>
                        <a:lnTo>
                          <a:pt x="491" y="962"/>
                        </a:lnTo>
                        <a:lnTo>
                          <a:pt x="482" y="960"/>
                        </a:lnTo>
                        <a:lnTo>
                          <a:pt x="468" y="956"/>
                        </a:lnTo>
                        <a:lnTo>
                          <a:pt x="459" y="948"/>
                        </a:lnTo>
                        <a:lnTo>
                          <a:pt x="430" y="937"/>
                        </a:lnTo>
                        <a:lnTo>
                          <a:pt x="432" y="933"/>
                        </a:lnTo>
                        <a:lnTo>
                          <a:pt x="426" y="931"/>
                        </a:lnTo>
                        <a:lnTo>
                          <a:pt x="426" y="933"/>
                        </a:lnTo>
                        <a:lnTo>
                          <a:pt x="415" y="927"/>
                        </a:lnTo>
                        <a:lnTo>
                          <a:pt x="401" y="919"/>
                        </a:lnTo>
                        <a:lnTo>
                          <a:pt x="395" y="914"/>
                        </a:lnTo>
                        <a:lnTo>
                          <a:pt x="380" y="896"/>
                        </a:lnTo>
                        <a:lnTo>
                          <a:pt x="372" y="885"/>
                        </a:lnTo>
                        <a:lnTo>
                          <a:pt x="367" y="877"/>
                        </a:lnTo>
                        <a:lnTo>
                          <a:pt x="365" y="871"/>
                        </a:lnTo>
                        <a:lnTo>
                          <a:pt x="359" y="860"/>
                        </a:lnTo>
                        <a:lnTo>
                          <a:pt x="353" y="841"/>
                        </a:lnTo>
                        <a:lnTo>
                          <a:pt x="349" y="837"/>
                        </a:lnTo>
                        <a:lnTo>
                          <a:pt x="344" y="816"/>
                        </a:lnTo>
                        <a:lnTo>
                          <a:pt x="340" y="791"/>
                        </a:lnTo>
                        <a:lnTo>
                          <a:pt x="336" y="781"/>
                        </a:lnTo>
                        <a:lnTo>
                          <a:pt x="332" y="762"/>
                        </a:lnTo>
                        <a:lnTo>
                          <a:pt x="328" y="756"/>
                        </a:lnTo>
                        <a:lnTo>
                          <a:pt x="322" y="741"/>
                        </a:lnTo>
                        <a:lnTo>
                          <a:pt x="315" y="727"/>
                        </a:lnTo>
                        <a:lnTo>
                          <a:pt x="311" y="720"/>
                        </a:lnTo>
                        <a:lnTo>
                          <a:pt x="305" y="710"/>
                        </a:lnTo>
                        <a:lnTo>
                          <a:pt x="298" y="702"/>
                        </a:lnTo>
                        <a:lnTo>
                          <a:pt x="286" y="691"/>
                        </a:lnTo>
                        <a:lnTo>
                          <a:pt x="271" y="677"/>
                        </a:lnTo>
                        <a:lnTo>
                          <a:pt x="238" y="656"/>
                        </a:lnTo>
                        <a:lnTo>
                          <a:pt x="238" y="654"/>
                        </a:lnTo>
                        <a:lnTo>
                          <a:pt x="226" y="649"/>
                        </a:lnTo>
                        <a:lnTo>
                          <a:pt x="219" y="643"/>
                        </a:lnTo>
                        <a:lnTo>
                          <a:pt x="211" y="635"/>
                        </a:lnTo>
                        <a:lnTo>
                          <a:pt x="200" y="624"/>
                        </a:lnTo>
                        <a:lnTo>
                          <a:pt x="194" y="618"/>
                        </a:lnTo>
                        <a:lnTo>
                          <a:pt x="188" y="610"/>
                        </a:lnTo>
                        <a:lnTo>
                          <a:pt x="184" y="604"/>
                        </a:lnTo>
                        <a:lnTo>
                          <a:pt x="180" y="597"/>
                        </a:lnTo>
                        <a:lnTo>
                          <a:pt x="175" y="587"/>
                        </a:lnTo>
                        <a:lnTo>
                          <a:pt x="171" y="579"/>
                        </a:lnTo>
                        <a:lnTo>
                          <a:pt x="169" y="572"/>
                        </a:lnTo>
                        <a:lnTo>
                          <a:pt x="165" y="560"/>
                        </a:lnTo>
                        <a:lnTo>
                          <a:pt x="163" y="551"/>
                        </a:lnTo>
                        <a:lnTo>
                          <a:pt x="138" y="430"/>
                        </a:lnTo>
                        <a:lnTo>
                          <a:pt x="136" y="424"/>
                        </a:lnTo>
                        <a:lnTo>
                          <a:pt x="111" y="299"/>
                        </a:lnTo>
                        <a:lnTo>
                          <a:pt x="100" y="276"/>
                        </a:lnTo>
                        <a:lnTo>
                          <a:pt x="98" y="276"/>
                        </a:lnTo>
                        <a:lnTo>
                          <a:pt x="94" y="266"/>
                        </a:lnTo>
                        <a:lnTo>
                          <a:pt x="90" y="268"/>
                        </a:lnTo>
                        <a:lnTo>
                          <a:pt x="84" y="259"/>
                        </a:lnTo>
                        <a:lnTo>
                          <a:pt x="71" y="240"/>
                        </a:lnTo>
                        <a:lnTo>
                          <a:pt x="40" y="209"/>
                        </a:lnTo>
                        <a:lnTo>
                          <a:pt x="4" y="172"/>
                        </a:lnTo>
                        <a:lnTo>
                          <a:pt x="21" y="178"/>
                        </a:lnTo>
                        <a:lnTo>
                          <a:pt x="23" y="169"/>
                        </a:lnTo>
                        <a:lnTo>
                          <a:pt x="23" y="167"/>
                        </a:lnTo>
                        <a:lnTo>
                          <a:pt x="23" y="157"/>
                        </a:lnTo>
                        <a:lnTo>
                          <a:pt x="19" y="147"/>
                        </a:lnTo>
                        <a:lnTo>
                          <a:pt x="17" y="140"/>
                        </a:lnTo>
                        <a:lnTo>
                          <a:pt x="15" y="130"/>
                        </a:lnTo>
                        <a:lnTo>
                          <a:pt x="15" y="115"/>
                        </a:lnTo>
                        <a:lnTo>
                          <a:pt x="13" y="105"/>
                        </a:lnTo>
                        <a:lnTo>
                          <a:pt x="13" y="90"/>
                        </a:lnTo>
                        <a:lnTo>
                          <a:pt x="11" y="84"/>
                        </a:lnTo>
                        <a:lnTo>
                          <a:pt x="9" y="80"/>
                        </a:lnTo>
                        <a:lnTo>
                          <a:pt x="6" y="76"/>
                        </a:lnTo>
                        <a:lnTo>
                          <a:pt x="0" y="76"/>
                        </a:lnTo>
                        <a:lnTo>
                          <a:pt x="6" y="57"/>
                        </a:lnTo>
                        <a:lnTo>
                          <a:pt x="11" y="63"/>
                        </a:lnTo>
                        <a:lnTo>
                          <a:pt x="23" y="73"/>
                        </a:lnTo>
                        <a:lnTo>
                          <a:pt x="33" y="80"/>
                        </a:lnTo>
                        <a:lnTo>
                          <a:pt x="52" y="90"/>
                        </a:lnTo>
                        <a:lnTo>
                          <a:pt x="67" y="94"/>
                        </a:lnTo>
                        <a:lnTo>
                          <a:pt x="102" y="96"/>
                        </a:lnTo>
                        <a:lnTo>
                          <a:pt x="146" y="96"/>
                        </a:lnTo>
                        <a:lnTo>
                          <a:pt x="154" y="96"/>
                        </a:lnTo>
                        <a:lnTo>
                          <a:pt x="161" y="96"/>
                        </a:lnTo>
                        <a:lnTo>
                          <a:pt x="240" y="90"/>
                        </a:lnTo>
                        <a:lnTo>
                          <a:pt x="251" y="86"/>
                        </a:lnTo>
                        <a:lnTo>
                          <a:pt x="261" y="84"/>
                        </a:lnTo>
                        <a:lnTo>
                          <a:pt x="276" y="76"/>
                        </a:lnTo>
                        <a:lnTo>
                          <a:pt x="290" y="69"/>
                        </a:lnTo>
                        <a:lnTo>
                          <a:pt x="301" y="63"/>
                        </a:lnTo>
                        <a:lnTo>
                          <a:pt x="307" y="59"/>
                        </a:lnTo>
                        <a:lnTo>
                          <a:pt x="311" y="55"/>
                        </a:lnTo>
                        <a:lnTo>
                          <a:pt x="321" y="53"/>
                        </a:lnTo>
                        <a:lnTo>
                          <a:pt x="332" y="49"/>
                        </a:lnTo>
                        <a:lnTo>
                          <a:pt x="349" y="48"/>
                        </a:lnTo>
                        <a:lnTo>
                          <a:pt x="369" y="44"/>
                        </a:lnTo>
                        <a:lnTo>
                          <a:pt x="388" y="42"/>
                        </a:lnTo>
                        <a:lnTo>
                          <a:pt x="395" y="42"/>
                        </a:lnTo>
                        <a:lnTo>
                          <a:pt x="405" y="42"/>
                        </a:lnTo>
                        <a:lnTo>
                          <a:pt x="411" y="42"/>
                        </a:lnTo>
                        <a:lnTo>
                          <a:pt x="432" y="40"/>
                        </a:lnTo>
                        <a:lnTo>
                          <a:pt x="463" y="44"/>
                        </a:lnTo>
                        <a:lnTo>
                          <a:pt x="497" y="46"/>
                        </a:lnTo>
                        <a:lnTo>
                          <a:pt x="505" y="46"/>
                        </a:lnTo>
                        <a:lnTo>
                          <a:pt x="516" y="44"/>
                        </a:lnTo>
                        <a:lnTo>
                          <a:pt x="526" y="40"/>
                        </a:lnTo>
                        <a:lnTo>
                          <a:pt x="539" y="32"/>
                        </a:lnTo>
                        <a:lnTo>
                          <a:pt x="553" y="21"/>
                        </a:lnTo>
                        <a:lnTo>
                          <a:pt x="566" y="9"/>
                        </a:lnTo>
                        <a:lnTo>
                          <a:pt x="572" y="7"/>
                        </a:lnTo>
                        <a:lnTo>
                          <a:pt x="580" y="3"/>
                        </a:lnTo>
                        <a:lnTo>
                          <a:pt x="586" y="1"/>
                        </a:lnTo>
                        <a:lnTo>
                          <a:pt x="597" y="0"/>
                        </a:lnTo>
                        <a:lnTo>
                          <a:pt x="599" y="0"/>
                        </a:lnTo>
                        <a:lnTo>
                          <a:pt x="607" y="1"/>
                        </a:lnTo>
                        <a:lnTo>
                          <a:pt x="612" y="3"/>
                        </a:lnTo>
                        <a:lnTo>
                          <a:pt x="624" y="5"/>
                        </a:lnTo>
                        <a:lnTo>
                          <a:pt x="628" y="7"/>
                        </a:lnTo>
                        <a:lnTo>
                          <a:pt x="634" y="15"/>
                        </a:lnTo>
                        <a:lnTo>
                          <a:pt x="641" y="17"/>
                        </a:lnTo>
                        <a:lnTo>
                          <a:pt x="651" y="19"/>
                        </a:lnTo>
                        <a:lnTo>
                          <a:pt x="670" y="30"/>
                        </a:lnTo>
                        <a:lnTo>
                          <a:pt x="676" y="34"/>
                        </a:lnTo>
                        <a:lnTo>
                          <a:pt x="687" y="38"/>
                        </a:lnTo>
                        <a:lnTo>
                          <a:pt x="697" y="38"/>
                        </a:lnTo>
                        <a:lnTo>
                          <a:pt x="701" y="38"/>
                        </a:lnTo>
                        <a:lnTo>
                          <a:pt x="701" y="42"/>
                        </a:lnTo>
                        <a:lnTo>
                          <a:pt x="697" y="42"/>
                        </a:lnTo>
                        <a:lnTo>
                          <a:pt x="672" y="42"/>
                        </a:lnTo>
                        <a:lnTo>
                          <a:pt x="668" y="55"/>
                        </a:lnTo>
                        <a:lnTo>
                          <a:pt x="703" y="51"/>
                        </a:lnTo>
                        <a:lnTo>
                          <a:pt x="691" y="61"/>
                        </a:lnTo>
                        <a:lnTo>
                          <a:pt x="680" y="73"/>
                        </a:lnTo>
                        <a:lnTo>
                          <a:pt x="672" y="84"/>
                        </a:lnTo>
                        <a:lnTo>
                          <a:pt x="664" y="101"/>
                        </a:lnTo>
                        <a:lnTo>
                          <a:pt x="660" y="111"/>
                        </a:lnTo>
                        <a:lnTo>
                          <a:pt x="659" y="122"/>
                        </a:lnTo>
                        <a:lnTo>
                          <a:pt x="653" y="124"/>
                        </a:lnTo>
                        <a:lnTo>
                          <a:pt x="651" y="117"/>
                        </a:lnTo>
                        <a:lnTo>
                          <a:pt x="649" y="111"/>
                        </a:lnTo>
                        <a:lnTo>
                          <a:pt x="645" y="126"/>
                        </a:lnTo>
                        <a:lnTo>
                          <a:pt x="641" y="145"/>
                        </a:lnTo>
                        <a:lnTo>
                          <a:pt x="639" y="163"/>
                        </a:lnTo>
                        <a:lnTo>
                          <a:pt x="637" y="180"/>
                        </a:lnTo>
                        <a:lnTo>
                          <a:pt x="639" y="184"/>
                        </a:lnTo>
                        <a:lnTo>
                          <a:pt x="645" y="238"/>
                        </a:lnTo>
                        <a:lnTo>
                          <a:pt x="657" y="289"/>
                        </a:lnTo>
                        <a:lnTo>
                          <a:pt x="674" y="345"/>
                        </a:lnTo>
                        <a:lnTo>
                          <a:pt x="676" y="357"/>
                        </a:lnTo>
                        <a:lnTo>
                          <a:pt x="680" y="372"/>
                        </a:lnTo>
                        <a:lnTo>
                          <a:pt x="684" y="385"/>
                        </a:lnTo>
                        <a:lnTo>
                          <a:pt x="685" y="391"/>
                        </a:lnTo>
                        <a:lnTo>
                          <a:pt x="687" y="395"/>
                        </a:lnTo>
                        <a:lnTo>
                          <a:pt x="687" y="401"/>
                        </a:lnTo>
                        <a:lnTo>
                          <a:pt x="691" y="407"/>
                        </a:lnTo>
                        <a:lnTo>
                          <a:pt x="685" y="409"/>
                        </a:lnTo>
                        <a:lnTo>
                          <a:pt x="689" y="414"/>
                        </a:lnTo>
                        <a:lnTo>
                          <a:pt x="693" y="422"/>
                        </a:lnTo>
                        <a:lnTo>
                          <a:pt x="695" y="430"/>
                        </a:lnTo>
                        <a:lnTo>
                          <a:pt x="697" y="435"/>
                        </a:lnTo>
                        <a:lnTo>
                          <a:pt x="699" y="443"/>
                        </a:lnTo>
                        <a:lnTo>
                          <a:pt x="701" y="451"/>
                        </a:lnTo>
                        <a:lnTo>
                          <a:pt x="703" y="460"/>
                        </a:lnTo>
                        <a:lnTo>
                          <a:pt x="705" y="470"/>
                        </a:lnTo>
                        <a:lnTo>
                          <a:pt x="707" y="478"/>
                        </a:lnTo>
                        <a:lnTo>
                          <a:pt x="708" y="485"/>
                        </a:lnTo>
                        <a:lnTo>
                          <a:pt x="710" y="495"/>
                        </a:lnTo>
                        <a:lnTo>
                          <a:pt x="710" y="506"/>
                        </a:lnTo>
                        <a:lnTo>
                          <a:pt x="712" y="518"/>
                        </a:lnTo>
                        <a:lnTo>
                          <a:pt x="712" y="526"/>
                        </a:lnTo>
                        <a:lnTo>
                          <a:pt x="712" y="533"/>
                        </a:lnTo>
                        <a:lnTo>
                          <a:pt x="712" y="541"/>
                        </a:lnTo>
                        <a:lnTo>
                          <a:pt x="712" y="547"/>
                        </a:lnTo>
                        <a:lnTo>
                          <a:pt x="712" y="554"/>
                        </a:lnTo>
                        <a:lnTo>
                          <a:pt x="710" y="560"/>
                        </a:lnTo>
                        <a:lnTo>
                          <a:pt x="710" y="566"/>
                        </a:lnTo>
                        <a:lnTo>
                          <a:pt x="708" y="574"/>
                        </a:lnTo>
                        <a:lnTo>
                          <a:pt x="707" y="579"/>
                        </a:lnTo>
                        <a:lnTo>
                          <a:pt x="705" y="587"/>
                        </a:lnTo>
                        <a:lnTo>
                          <a:pt x="701" y="595"/>
                        </a:lnTo>
                        <a:lnTo>
                          <a:pt x="695" y="610"/>
                        </a:lnTo>
                        <a:lnTo>
                          <a:pt x="682" y="641"/>
                        </a:lnTo>
                        <a:lnTo>
                          <a:pt x="680" y="643"/>
                        </a:lnTo>
                        <a:lnTo>
                          <a:pt x="666" y="670"/>
                        </a:lnTo>
                        <a:lnTo>
                          <a:pt x="660" y="685"/>
                        </a:lnTo>
                        <a:lnTo>
                          <a:pt x="655" y="698"/>
                        </a:lnTo>
                        <a:lnTo>
                          <a:pt x="651" y="710"/>
                        </a:lnTo>
                        <a:lnTo>
                          <a:pt x="645" y="710"/>
                        </a:lnTo>
                        <a:lnTo>
                          <a:pt x="641" y="720"/>
                        </a:lnTo>
                        <a:close/>
                      </a:path>
                    </a:pathLst>
                  </a:custGeom>
                  <a:solidFill>
                    <a:srgbClr val="C0504D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" name="Freeform 11"/>
                  <p:cNvSpPr>
                    <a:spLocks/>
                  </p:cNvSpPr>
                  <p:nvPr/>
                </p:nvSpPr>
                <p:spPr bwMode="auto">
                  <a:xfrm>
                    <a:off x="4494213" y="2068513"/>
                    <a:ext cx="471488" cy="776288"/>
                  </a:xfrm>
                  <a:custGeom>
                    <a:avLst/>
                    <a:gdLst>
                      <a:gd name="T0" fmla="*/ 338 w 371"/>
                      <a:gd name="T1" fmla="*/ 347 h 612"/>
                      <a:gd name="T2" fmla="*/ 348 w 371"/>
                      <a:gd name="T3" fmla="*/ 374 h 612"/>
                      <a:gd name="T4" fmla="*/ 354 w 371"/>
                      <a:gd name="T5" fmla="*/ 401 h 612"/>
                      <a:gd name="T6" fmla="*/ 363 w 371"/>
                      <a:gd name="T7" fmla="*/ 507 h 612"/>
                      <a:gd name="T8" fmla="*/ 365 w 371"/>
                      <a:gd name="T9" fmla="*/ 531 h 612"/>
                      <a:gd name="T10" fmla="*/ 367 w 371"/>
                      <a:gd name="T11" fmla="*/ 581 h 612"/>
                      <a:gd name="T12" fmla="*/ 331 w 371"/>
                      <a:gd name="T13" fmla="*/ 585 h 612"/>
                      <a:gd name="T14" fmla="*/ 281 w 371"/>
                      <a:gd name="T15" fmla="*/ 589 h 612"/>
                      <a:gd name="T16" fmla="*/ 187 w 371"/>
                      <a:gd name="T17" fmla="*/ 599 h 612"/>
                      <a:gd name="T18" fmla="*/ 137 w 371"/>
                      <a:gd name="T19" fmla="*/ 604 h 612"/>
                      <a:gd name="T20" fmla="*/ 75 w 371"/>
                      <a:gd name="T21" fmla="*/ 610 h 612"/>
                      <a:gd name="T22" fmla="*/ 64 w 371"/>
                      <a:gd name="T23" fmla="*/ 597 h 612"/>
                      <a:gd name="T24" fmla="*/ 71 w 371"/>
                      <a:gd name="T25" fmla="*/ 576 h 612"/>
                      <a:gd name="T26" fmla="*/ 75 w 371"/>
                      <a:gd name="T27" fmla="*/ 556 h 612"/>
                      <a:gd name="T28" fmla="*/ 75 w 371"/>
                      <a:gd name="T29" fmla="*/ 535 h 612"/>
                      <a:gd name="T30" fmla="*/ 73 w 371"/>
                      <a:gd name="T31" fmla="*/ 508 h 612"/>
                      <a:gd name="T32" fmla="*/ 70 w 371"/>
                      <a:gd name="T33" fmla="*/ 480 h 612"/>
                      <a:gd name="T34" fmla="*/ 64 w 371"/>
                      <a:gd name="T35" fmla="*/ 453 h 612"/>
                      <a:gd name="T36" fmla="*/ 58 w 371"/>
                      <a:gd name="T37" fmla="*/ 432 h 612"/>
                      <a:gd name="T38" fmla="*/ 48 w 371"/>
                      <a:gd name="T39" fmla="*/ 411 h 612"/>
                      <a:gd name="T40" fmla="*/ 50 w 371"/>
                      <a:gd name="T41" fmla="*/ 397 h 612"/>
                      <a:gd name="T42" fmla="*/ 43 w 371"/>
                      <a:gd name="T43" fmla="*/ 374 h 612"/>
                      <a:gd name="T44" fmla="*/ 20 w 371"/>
                      <a:gd name="T45" fmla="*/ 291 h 612"/>
                      <a:gd name="T46" fmla="*/ 0 w 371"/>
                      <a:gd name="T47" fmla="*/ 182 h 612"/>
                      <a:gd name="T48" fmla="*/ 8 w 371"/>
                      <a:gd name="T49" fmla="*/ 128 h 612"/>
                      <a:gd name="T50" fmla="*/ 16 w 371"/>
                      <a:gd name="T51" fmla="*/ 126 h 612"/>
                      <a:gd name="T52" fmla="*/ 27 w 371"/>
                      <a:gd name="T53" fmla="*/ 103 h 612"/>
                      <a:gd name="T54" fmla="*/ 54 w 371"/>
                      <a:gd name="T55" fmla="*/ 63 h 612"/>
                      <a:gd name="T56" fmla="*/ 35 w 371"/>
                      <a:gd name="T57" fmla="*/ 44 h 612"/>
                      <a:gd name="T58" fmla="*/ 64 w 371"/>
                      <a:gd name="T59" fmla="*/ 40 h 612"/>
                      <a:gd name="T60" fmla="*/ 95 w 371"/>
                      <a:gd name="T61" fmla="*/ 34 h 612"/>
                      <a:gd name="T62" fmla="*/ 166 w 371"/>
                      <a:gd name="T63" fmla="*/ 5 h 612"/>
                      <a:gd name="T64" fmla="*/ 208 w 371"/>
                      <a:gd name="T65" fmla="*/ 0 h 612"/>
                      <a:gd name="T66" fmla="*/ 229 w 371"/>
                      <a:gd name="T67" fmla="*/ 7 h 612"/>
                      <a:gd name="T68" fmla="*/ 262 w 371"/>
                      <a:gd name="T69" fmla="*/ 13 h 612"/>
                      <a:gd name="T70" fmla="*/ 271 w 371"/>
                      <a:gd name="T71" fmla="*/ 27 h 612"/>
                      <a:gd name="T72" fmla="*/ 281 w 371"/>
                      <a:gd name="T73" fmla="*/ 96 h 612"/>
                      <a:gd name="T74" fmla="*/ 290 w 371"/>
                      <a:gd name="T75" fmla="*/ 190 h 612"/>
                      <a:gd name="T76" fmla="*/ 304 w 371"/>
                      <a:gd name="T77" fmla="*/ 232 h 612"/>
                      <a:gd name="T78" fmla="*/ 313 w 371"/>
                      <a:gd name="T79" fmla="*/ 240 h 612"/>
                      <a:gd name="T80" fmla="*/ 340 w 371"/>
                      <a:gd name="T81" fmla="*/ 247 h 612"/>
                      <a:gd name="T82" fmla="*/ 340 w 371"/>
                      <a:gd name="T83" fmla="*/ 272 h 612"/>
                      <a:gd name="T84" fmla="*/ 333 w 371"/>
                      <a:gd name="T85" fmla="*/ 299 h 612"/>
                      <a:gd name="T86" fmla="*/ 338 w 371"/>
                      <a:gd name="T87" fmla="*/ 318 h 6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371" h="612">
                        <a:moveTo>
                          <a:pt x="338" y="334"/>
                        </a:moveTo>
                        <a:lnTo>
                          <a:pt x="336" y="336"/>
                        </a:lnTo>
                        <a:lnTo>
                          <a:pt x="338" y="347"/>
                        </a:lnTo>
                        <a:lnTo>
                          <a:pt x="340" y="353"/>
                        </a:lnTo>
                        <a:lnTo>
                          <a:pt x="346" y="370"/>
                        </a:lnTo>
                        <a:lnTo>
                          <a:pt x="348" y="374"/>
                        </a:lnTo>
                        <a:lnTo>
                          <a:pt x="352" y="386"/>
                        </a:lnTo>
                        <a:lnTo>
                          <a:pt x="354" y="397"/>
                        </a:lnTo>
                        <a:lnTo>
                          <a:pt x="354" y="401"/>
                        </a:lnTo>
                        <a:lnTo>
                          <a:pt x="358" y="447"/>
                        </a:lnTo>
                        <a:lnTo>
                          <a:pt x="360" y="453"/>
                        </a:lnTo>
                        <a:lnTo>
                          <a:pt x="363" y="507"/>
                        </a:lnTo>
                        <a:lnTo>
                          <a:pt x="363" y="510"/>
                        </a:lnTo>
                        <a:lnTo>
                          <a:pt x="365" y="526"/>
                        </a:lnTo>
                        <a:lnTo>
                          <a:pt x="365" y="531"/>
                        </a:lnTo>
                        <a:lnTo>
                          <a:pt x="369" y="566"/>
                        </a:lnTo>
                        <a:lnTo>
                          <a:pt x="371" y="579"/>
                        </a:lnTo>
                        <a:lnTo>
                          <a:pt x="367" y="581"/>
                        </a:lnTo>
                        <a:lnTo>
                          <a:pt x="363" y="581"/>
                        </a:lnTo>
                        <a:lnTo>
                          <a:pt x="336" y="583"/>
                        </a:lnTo>
                        <a:lnTo>
                          <a:pt x="331" y="585"/>
                        </a:lnTo>
                        <a:lnTo>
                          <a:pt x="302" y="587"/>
                        </a:lnTo>
                        <a:lnTo>
                          <a:pt x="292" y="587"/>
                        </a:lnTo>
                        <a:lnTo>
                          <a:pt x="281" y="589"/>
                        </a:lnTo>
                        <a:lnTo>
                          <a:pt x="263" y="591"/>
                        </a:lnTo>
                        <a:lnTo>
                          <a:pt x="252" y="593"/>
                        </a:lnTo>
                        <a:lnTo>
                          <a:pt x="187" y="599"/>
                        </a:lnTo>
                        <a:lnTo>
                          <a:pt x="179" y="599"/>
                        </a:lnTo>
                        <a:lnTo>
                          <a:pt x="148" y="603"/>
                        </a:lnTo>
                        <a:lnTo>
                          <a:pt x="137" y="604"/>
                        </a:lnTo>
                        <a:lnTo>
                          <a:pt x="91" y="608"/>
                        </a:lnTo>
                        <a:lnTo>
                          <a:pt x="83" y="608"/>
                        </a:lnTo>
                        <a:lnTo>
                          <a:pt x="75" y="610"/>
                        </a:lnTo>
                        <a:lnTo>
                          <a:pt x="71" y="610"/>
                        </a:lnTo>
                        <a:lnTo>
                          <a:pt x="58" y="612"/>
                        </a:lnTo>
                        <a:lnTo>
                          <a:pt x="64" y="597"/>
                        </a:lnTo>
                        <a:lnTo>
                          <a:pt x="68" y="589"/>
                        </a:lnTo>
                        <a:lnTo>
                          <a:pt x="70" y="581"/>
                        </a:lnTo>
                        <a:lnTo>
                          <a:pt x="71" y="576"/>
                        </a:lnTo>
                        <a:lnTo>
                          <a:pt x="73" y="568"/>
                        </a:lnTo>
                        <a:lnTo>
                          <a:pt x="73" y="562"/>
                        </a:lnTo>
                        <a:lnTo>
                          <a:pt x="75" y="556"/>
                        </a:lnTo>
                        <a:lnTo>
                          <a:pt x="75" y="549"/>
                        </a:lnTo>
                        <a:lnTo>
                          <a:pt x="75" y="543"/>
                        </a:lnTo>
                        <a:lnTo>
                          <a:pt x="75" y="535"/>
                        </a:lnTo>
                        <a:lnTo>
                          <a:pt x="75" y="528"/>
                        </a:lnTo>
                        <a:lnTo>
                          <a:pt x="75" y="520"/>
                        </a:lnTo>
                        <a:lnTo>
                          <a:pt x="73" y="508"/>
                        </a:lnTo>
                        <a:lnTo>
                          <a:pt x="73" y="497"/>
                        </a:lnTo>
                        <a:lnTo>
                          <a:pt x="71" y="487"/>
                        </a:lnTo>
                        <a:lnTo>
                          <a:pt x="70" y="480"/>
                        </a:lnTo>
                        <a:lnTo>
                          <a:pt x="68" y="472"/>
                        </a:lnTo>
                        <a:lnTo>
                          <a:pt x="66" y="462"/>
                        </a:lnTo>
                        <a:lnTo>
                          <a:pt x="64" y="453"/>
                        </a:lnTo>
                        <a:lnTo>
                          <a:pt x="62" y="445"/>
                        </a:lnTo>
                        <a:lnTo>
                          <a:pt x="60" y="437"/>
                        </a:lnTo>
                        <a:lnTo>
                          <a:pt x="58" y="432"/>
                        </a:lnTo>
                        <a:lnTo>
                          <a:pt x="56" y="424"/>
                        </a:lnTo>
                        <a:lnTo>
                          <a:pt x="52" y="416"/>
                        </a:lnTo>
                        <a:lnTo>
                          <a:pt x="48" y="411"/>
                        </a:lnTo>
                        <a:lnTo>
                          <a:pt x="54" y="409"/>
                        </a:lnTo>
                        <a:lnTo>
                          <a:pt x="50" y="403"/>
                        </a:lnTo>
                        <a:lnTo>
                          <a:pt x="50" y="397"/>
                        </a:lnTo>
                        <a:lnTo>
                          <a:pt x="48" y="393"/>
                        </a:lnTo>
                        <a:lnTo>
                          <a:pt x="47" y="387"/>
                        </a:lnTo>
                        <a:lnTo>
                          <a:pt x="43" y="374"/>
                        </a:lnTo>
                        <a:lnTo>
                          <a:pt x="39" y="359"/>
                        </a:lnTo>
                        <a:lnTo>
                          <a:pt x="37" y="347"/>
                        </a:lnTo>
                        <a:lnTo>
                          <a:pt x="20" y="291"/>
                        </a:lnTo>
                        <a:lnTo>
                          <a:pt x="8" y="240"/>
                        </a:lnTo>
                        <a:lnTo>
                          <a:pt x="2" y="186"/>
                        </a:lnTo>
                        <a:lnTo>
                          <a:pt x="0" y="182"/>
                        </a:lnTo>
                        <a:lnTo>
                          <a:pt x="2" y="165"/>
                        </a:lnTo>
                        <a:lnTo>
                          <a:pt x="4" y="147"/>
                        </a:lnTo>
                        <a:lnTo>
                          <a:pt x="8" y="128"/>
                        </a:lnTo>
                        <a:lnTo>
                          <a:pt x="12" y="113"/>
                        </a:lnTo>
                        <a:lnTo>
                          <a:pt x="14" y="119"/>
                        </a:lnTo>
                        <a:lnTo>
                          <a:pt x="16" y="126"/>
                        </a:lnTo>
                        <a:lnTo>
                          <a:pt x="22" y="124"/>
                        </a:lnTo>
                        <a:lnTo>
                          <a:pt x="23" y="113"/>
                        </a:lnTo>
                        <a:lnTo>
                          <a:pt x="27" y="103"/>
                        </a:lnTo>
                        <a:lnTo>
                          <a:pt x="35" y="86"/>
                        </a:lnTo>
                        <a:lnTo>
                          <a:pt x="43" y="75"/>
                        </a:lnTo>
                        <a:lnTo>
                          <a:pt x="54" y="63"/>
                        </a:lnTo>
                        <a:lnTo>
                          <a:pt x="66" y="53"/>
                        </a:lnTo>
                        <a:lnTo>
                          <a:pt x="31" y="57"/>
                        </a:lnTo>
                        <a:lnTo>
                          <a:pt x="35" y="44"/>
                        </a:lnTo>
                        <a:lnTo>
                          <a:pt x="60" y="44"/>
                        </a:lnTo>
                        <a:lnTo>
                          <a:pt x="64" y="44"/>
                        </a:lnTo>
                        <a:lnTo>
                          <a:pt x="64" y="40"/>
                        </a:lnTo>
                        <a:lnTo>
                          <a:pt x="73" y="40"/>
                        </a:lnTo>
                        <a:lnTo>
                          <a:pt x="83" y="38"/>
                        </a:lnTo>
                        <a:lnTo>
                          <a:pt x="95" y="34"/>
                        </a:lnTo>
                        <a:lnTo>
                          <a:pt x="110" y="28"/>
                        </a:lnTo>
                        <a:lnTo>
                          <a:pt x="125" y="21"/>
                        </a:lnTo>
                        <a:lnTo>
                          <a:pt x="166" y="5"/>
                        </a:lnTo>
                        <a:lnTo>
                          <a:pt x="179" y="2"/>
                        </a:lnTo>
                        <a:lnTo>
                          <a:pt x="194" y="0"/>
                        </a:lnTo>
                        <a:lnTo>
                          <a:pt x="208" y="0"/>
                        </a:lnTo>
                        <a:lnTo>
                          <a:pt x="217" y="2"/>
                        </a:lnTo>
                        <a:lnTo>
                          <a:pt x="223" y="3"/>
                        </a:lnTo>
                        <a:lnTo>
                          <a:pt x="229" y="7"/>
                        </a:lnTo>
                        <a:lnTo>
                          <a:pt x="235" y="13"/>
                        </a:lnTo>
                        <a:lnTo>
                          <a:pt x="237" y="21"/>
                        </a:lnTo>
                        <a:lnTo>
                          <a:pt x="262" y="13"/>
                        </a:lnTo>
                        <a:lnTo>
                          <a:pt x="273" y="11"/>
                        </a:lnTo>
                        <a:lnTo>
                          <a:pt x="277" y="25"/>
                        </a:lnTo>
                        <a:lnTo>
                          <a:pt x="271" y="27"/>
                        </a:lnTo>
                        <a:lnTo>
                          <a:pt x="265" y="27"/>
                        </a:lnTo>
                        <a:lnTo>
                          <a:pt x="263" y="28"/>
                        </a:lnTo>
                        <a:lnTo>
                          <a:pt x="281" y="96"/>
                        </a:lnTo>
                        <a:lnTo>
                          <a:pt x="285" y="117"/>
                        </a:lnTo>
                        <a:lnTo>
                          <a:pt x="288" y="174"/>
                        </a:lnTo>
                        <a:lnTo>
                          <a:pt x="290" y="190"/>
                        </a:lnTo>
                        <a:lnTo>
                          <a:pt x="292" y="203"/>
                        </a:lnTo>
                        <a:lnTo>
                          <a:pt x="302" y="228"/>
                        </a:lnTo>
                        <a:lnTo>
                          <a:pt x="304" y="232"/>
                        </a:lnTo>
                        <a:lnTo>
                          <a:pt x="306" y="234"/>
                        </a:lnTo>
                        <a:lnTo>
                          <a:pt x="310" y="238"/>
                        </a:lnTo>
                        <a:lnTo>
                          <a:pt x="313" y="240"/>
                        </a:lnTo>
                        <a:lnTo>
                          <a:pt x="319" y="243"/>
                        </a:lnTo>
                        <a:lnTo>
                          <a:pt x="325" y="243"/>
                        </a:lnTo>
                        <a:lnTo>
                          <a:pt x="340" y="247"/>
                        </a:lnTo>
                        <a:lnTo>
                          <a:pt x="348" y="249"/>
                        </a:lnTo>
                        <a:lnTo>
                          <a:pt x="342" y="265"/>
                        </a:lnTo>
                        <a:lnTo>
                          <a:pt x="340" y="272"/>
                        </a:lnTo>
                        <a:lnTo>
                          <a:pt x="340" y="278"/>
                        </a:lnTo>
                        <a:lnTo>
                          <a:pt x="333" y="290"/>
                        </a:lnTo>
                        <a:lnTo>
                          <a:pt x="333" y="299"/>
                        </a:lnTo>
                        <a:lnTo>
                          <a:pt x="335" y="305"/>
                        </a:lnTo>
                        <a:lnTo>
                          <a:pt x="335" y="313"/>
                        </a:lnTo>
                        <a:lnTo>
                          <a:pt x="338" y="318"/>
                        </a:lnTo>
                        <a:lnTo>
                          <a:pt x="338" y="334"/>
                        </a:lnTo>
                        <a:close/>
                      </a:path>
                    </a:pathLst>
                  </a:custGeom>
                  <a:solidFill>
                    <a:srgbClr val="902C2C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7" name="Freeform 12"/>
                  <p:cNvSpPr>
                    <a:spLocks/>
                  </p:cNvSpPr>
                  <p:nvPr/>
                </p:nvSpPr>
                <p:spPr bwMode="auto">
                  <a:xfrm>
                    <a:off x="4786313" y="1878013"/>
                    <a:ext cx="587375" cy="611188"/>
                  </a:xfrm>
                  <a:custGeom>
                    <a:avLst/>
                    <a:gdLst>
                      <a:gd name="T0" fmla="*/ 96 w 463"/>
                      <a:gd name="T1" fmla="*/ 393 h 482"/>
                      <a:gd name="T2" fmla="*/ 81 w 463"/>
                      <a:gd name="T3" fmla="*/ 388 h 482"/>
                      <a:gd name="T4" fmla="*/ 73 w 463"/>
                      <a:gd name="T5" fmla="*/ 378 h 482"/>
                      <a:gd name="T6" fmla="*/ 59 w 463"/>
                      <a:gd name="T7" fmla="*/ 324 h 482"/>
                      <a:gd name="T8" fmla="*/ 34 w 463"/>
                      <a:gd name="T9" fmla="*/ 178 h 482"/>
                      <a:gd name="T10" fmla="*/ 48 w 463"/>
                      <a:gd name="T11" fmla="*/ 175 h 482"/>
                      <a:gd name="T12" fmla="*/ 29 w 463"/>
                      <a:gd name="T13" fmla="*/ 152 h 482"/>
                      <a:gd name="T14" fmla="*/ 23 w 463"/>
                      <a:gd name="T15" fmla="*/ 138 h 482"/>
                      <a:gd name="T16" fmla="*/ 10 w 463"/>
                      <a:gd name="T17" fmla="*/ 123 h 482"/>
                      <a:gd name="T18" fmla="*/ 2 w 463"/>
                      <a:gd name="T19" fmla="*/ 115 h 482"/>
                      <a:gd name="T20" fmla="*/ 0 w 463"/>
                      <a:gd name="T21" fmla="*/ 107 h 482"/>
                      <a:gd name="T22" fmla="*/ 2 w 463"/>
                      <a:gd name="T23" fmla="*/ 100 h 482"/>
                      <a:gd name="T24" fmla="*/ 11 w 463"/>
                      <a:gd name="T25" fmla="*/ 94 h 482"/>
                      <a:gd name="T26" fmla="*/ 61 w 463"/>
                      <a:gd name="T27" fmla="*/ 61 h 482"/>
                      <a:gd name="T28" fmla="*/ 102 w 463"/>
                      <a:gd name="T29" fmla="*/ 50 h 482"/>
                      <a:gd name="T30" fmla="*/ 326 w 463"/>
                      <a:gd name="T31" fmla="*/ 27 h 482"/>
                      <a:gd name="T32" fmla="*/ 346 w 463"/>
                      <a:gd name="T33" fmla="*/ 100 h 482"/>
                      <a:gd name="T34" fmla="*/ 359 w 463"/>
                      <a:gd name="T35" fmla="*/ 105 h 482"/>
                      <a:gd name="T36" fmla="*/ 420 w 463"/>
                      <a:gd name="T37" fmla="*/ 96 h 482"/>
                      <a:gd name="T38" fmla="*/ 420 w 463"/>
                      <a:gd name="T39" fmla="*/ 104 h 482"/>
                      <a:gd name="T40" fmla="*/ 415 w 463"/>
                      <a:gd name="T41" fmla="*/ 130 h 482"/>
                      <a:gd name="T42" fmla="*/ 376 w 463"/>
                      <a:gd name="T43" fmla="*/ 150 h 482"/>
                      <a:gd name="T44" fmla="*/ 357 w 463"/>
                      <a:gd name="T45" fmla="*/ 157 h 482"/>
                      <a:gd name="T46" fmla="*/ 382 w 463"/>
                      <a:gd name="T47" fmla="*/ 286 h 482"/>
                      <a:gd name="T48" fmla="*/ 390 w 463"/>
                      <a:gd name="T49" fmla="*/ 330 h 482"/>
                      <a:gd name="T50" fmla="*/ 415 w 463"/>
                      <a:gd name="T51" fmla="*/ 438 h 482"/>
                      <a:gd name="T52" fmla="*/ 463 w 463"/>
                      <a:gd name="T53" fmla="*/ 474 h 482"/>
                      <a:gd name="T54" fmla="*/ 438 w 463"/>
                      <a:gd name="T55" fmla="*/ 466 h 482"/>
                      <a:gd name="T56" fmla="*/ 424 w 463"/>
                      <a:gd name="T57" fmla="*/ 465 h 482"/>
                      <a:gd name="T58" fmla="*/ 411 w 463"/>
                      <a:gd name="T59" fmla="*/ 465 h 482"/>
                      <a:gd name="T60" fmla="*/ 394 w 463"/>
                      <a:gd name="T61" fmla="*/ 466 h 482"/>
                      <a:gd name="T62" fmla="*/ 380 w 463"/>
                      <a:gd name="T63" fmla="*/ 463 h 482"/>
                      <a:gd name="T64" fmla="*/ 365 w 463"/>
                      <a:gd name="T65" fmla="*/ 457 h 482"/>
                      <a:gd name="T66" fmla="*/ 346 w 463"/>
                      <a:gd name="T67" fmla="*/ 451 h 482"/>
                      <a:gd name="T68" fmla="*/ 330 w 463"/>
                      <a:gd name="T69" fmla="*/ 449 h 482"/>
                      <a:gd name="T70" fmla="*/ 278 w 463"/>
                      <a:gd name="T71" fmla="*/ 453 h 482"/>
                      <a:gd name="T72" fmla="*/ 257 w 463"/>
                      <a:gd name="T73" fmla="*/ 455 h 482"/>
                      <a:gd name="T74" fmla="*/ 240 w 463"/>
                      <a:gd name="T75" fmla="*/ 453 h 482"/>
                      <a:gd name="T76" fmla="*/ 223 w 463"/>
                      <a:gd name="T77" fmla="*/ 449 h 482"/>
                      <a:gd name="T78" fmla="*/ 207 w 463"/>
                      <a:gd name="T79" fmla="*/ 443 h 482"/>
                      <a:gd name="T80" fmla="*/ 190 w 463"/>
                      <a:gd name="T81" fmla="*/ 432 h 482"/>
                      <a:gd name="T82" fmla="*/ 175 w 463"/>
                      <a:gd name="T83" fmla="*/ 426 h 482"/>
                      <a:gd name="T84" fmla="*/ 154 w 463"/>
                      <a:gd name="T85" fmla="*/ 420 h 482"/>
                      <a:gd name="T86" fmla="*/ 132 w 463"/>
                      <a:gd name="T87" fmla="*/ 417 h 482"/>
                      <a:gd name="T88" fmla="*/ 119 w 463"/>
                      <a:gd name="T89" fmla="*/ 399 h 4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463" h="482">
                        <a:moveTo>
                          <a:pt x="119" y="399"/>
                        </a:moveTo>
                        <a:lnTo>
                          <a:pt x="111" y="397"/>
                        </a:lnTo>
                        <a:lnTo>
                          <a:pt x="96" y="393"/>
                        </a:lnTo>
                        <a:lnTo>
                          <a:pt x="90" y="393"/>
                        </a:lnTo>
                        <a:lnTo>
                          <a:pt x="84" y="390"/>
                        </a:lnTo>
                        <a:lnTo>
                          <a:pt x="81" y="388"/>
                        </a:lnTo>
                        <a:lnTo>
                          <a:pt x="77" y="384"/>
                        </a:lnTo>
                        <a:lnTo>
                          <a:pt x="75" y="382"/>
                        </a:lnTo>
                        <a:lnTo>
                          <a:pt x="73" y="378"/>
                        </a:lnTo>
                        <a:lnTo>
                          <a:pt x="63" y="353"/>
                        </a:lnTo>
                        <a:lnTo>
                          <a:pt x="61" y="340"/>
                        </a:lnTo>
                        <a:lnTo>
                          <a:pt x="59" y="324"/>
                        </a:lnTo>
                        <a:lnTo>
                          <a:pt x="56" y="267"/>
                        </a:lnTo>
                        <a:lnTo>
                          <a:pt x="52" y="246"/>
                        </a:lnTo>
                        <a:lnTo>
                          <a:pt x="34" y="178"/>
                        </a:lnTo>
                        <a:lnTo>
                          <a:pt x="36" y="177"/>
                        </a:lnTo>
                        <a:lnTo>
                          <a:pt x="42" y="177"/>
                        </a:lnTo>
                        <a:lnTo>
                          <a:pt x="48" y="175"/>
                        </a:lnTo>
                        <a:lnTo>
                          <a:pt x="44" y="161"/>
                        </a:lnTo>
                        <a:lnTo>
                          <a:pt x="33" y="163"/>
                        </a:lnTo>
                        <a:lnTo>
                          <a:pt x="29" y="152"/>
                        </a:lnTo>
                        <a:lnTo>
                          <a:pt x="27" y="146"/>
                        </a:lnTo>
                        <a:lnTo>
                          <a:pt x="25" y="142"/>
                        </a:lnTo>
                        <a:lnTo>
                          <a:pt x="23" y="138"/>
                        </a:lnTo>
                        <a:lnTo>
                          <a:pt x="17" y="130"/>
                        </a:lnTo>
                        <a:lnTo>
                          <a:pt x="13" y="127"/>
                        </a:lnTo>
                        <a:lnTo>
                          <a:pt x="10" y="123"/>
                        </a:lnTo>
                        <a:lnTo>
                          <a:pt x="6" y="121"/>
                        </a:lnTo>
                        <a:lnTo>
                          <a:pt x="4" y="119"/>
                        </a:lnTo>
                        <a:lnTo>
                          <a:pt x="2" y="115"/>
                        </a:lnTo>
                        <a:lnTo>
                          <a:pt x="2" y="113"/>
                        </a:lnTo>
                        <a:lnTo>
                          <a:pt x="0" y="111"/>
                        </a:lnTo>
                        <a:lnTo>
                          <a:pt x="0" y="107"/>
                        </a:lnTo>
                        <a:lnTo>
                          <a:pt x="0" y="105"/>
                        </a:lnTo>
                        <a:lnTo>
                          <a:pt x="2" y="102"/>
                        </a:lnTo>
                        <a:lnTo>
                          <a:pt x="2" y="100"/>
                        </a:lnTo>
                        <a:lnTo>
                          <a:pt x="4" y="98"/>
                        </a:lnTo>
                        <a:lnTo>
                          <a:pt x="6" y="96"/>
                        </a:lnTo>
                        <a:lnTo>
                          <a:pt x="11" y="94"/>
                        </a:lnTo>
                        <a:lnTo>
                          <a:pt x="6" y="84"/>
                        </a:lnTo>
                        <a:lnTo>
                          <a:pt x="17" y="81"/>
                        </a:lnTo>
                        <a:lnTo>
                          <a:pt x="61" y="61"/>
                        </a:lnTo>
                        <a:lnTo>
                          <a:pt x="73" y="57"/>
                        </a:lnTo>
                        <a:lnTo>
                          <a:pt x="86" y="54"/>
                        </a:lnTo>
                        <a:lnTo>
                          <a:pt x="102" y="50"/>
                        </a:lnTo>
                        <a:lnTo>
                          <a:pt x="196" y="27"/>
                        </a:lnTo>
                        <a:lnTo>
                          <a:pt x="321" y="0"/>
                        </a:lnTo>
                        <a:lnTo>
                          <a:pt x="326" y="27"/>
                        </a:lnTo>
                        <a:lnTo>
                          <a:pt x="340" y="86"/>
                        </a:lnTo>
                        <a:lnTo>
                          <a:pt x="344" y="94"/>
                        </a:lnTo>
                        <a:lnTo>
                          <a:pt x="346" y="100"/>
                        </a:lnTo>
                        <a:lnTo>
                          <a:pt x="347" y="107"/>
                        </a:lnTo>
                        <a:lnTo>
                          <a:pt x="353" y="107"/>
                        </a:lnTo>
                        <a:lnTo>
                          <a:pt x="359" y="105"/>
                        </a:lnTo>
                        <a:lnTo>
                          <a:pt x="361" y="107"/>
                        </a:lnTo>
                        <a:lnTo>
                          <a:pt x="367" y="107"/>
                        </a:lnTo>
                        <a:lnTo>
                          <a:pt x="420" y="96"/>
                        </a:lnTo>
                        <a:lnTo>
                          <a:pt x="424" y="96"/>
                        </a:lnTo>
                        <a:lnTo>
                          <a:pt x="430" y="94"/>
                        </a:lnTo>
                        <a:lnTo>
                          <a:pt x="420" y="104"/>
                        </a:lnTo>
                        <a:lnTo>
                          <a:pt x="426" y="119"/>
                        </a:lnTo>
                        <a:lnTo>
                          <a:pt x="420" y="127"/>
                        </a:lnTo>
                        <a:lnTo>
                          <a:pt x="415" y="130"/>
                        </a:lnTo>
                        <a:lnTo>
                          <a:pt x="413" y="130"/>
                        </a:lnTo>
                        <a:lnTo>
                          <a:pt x="415" y="138"/>
                        </a:lnTo>
                        <a:lnTo>
                          <a:pt x="376" y="150"/>
                        </a:lnTo>
                        <a:lnTo>
                          <a:pt x="369" y="153"/>
                        </a:lnTo>
                        <a:lnTo>
                          <a:pt x="365" y="153"/>
                        </a:lnTo>
                        <a:lnTo>
                          <a:pt x="357" y="157"/>
                        </a:lnTo>
                        <a:lnTo>
                          <a:pt x="353" y="159"/>
                        </a:lnTo>
                        <a:lnTo>
                          <a:pt x="355" y="165"/>
                        </a:lnTo>
                        <a:lnTo>
                          <a:pt x="382" y="286"/>
                        </a:lnTo>
                        <a:lnTo>
                          <a:pt x="382" y="290"/>
                        </a:lnTo>
                        <a:lnTo>
                          <a:pt x="384" y="299"/>
                        </a:lnTo>
                        <a:lnTo>
                          <a:pt x="390" y="330"/>
                        </a:lnTo>
                        <a:lnTo>
                          <a:pt x="415" y="436"/>
                        </a:lnTo>
                        <a:lnTo>
                          <a:pt x="413" y="436"/>
                        </a:lnTo>
                        <a:lnTo>
                          <a:pt x="415" y="438"/>
                        </a:lnTo>
                        <a:lnTo>
                          <a:pt x="434" y="453"/>
                        </a:lnTo>
                        <a:lnTo>
                          <a:pt x="434" y="451"/>
                        </a:lnTo>
                        <a:lnTo>
                          <a:pt x="463" y="474"/>
                        </a:lnTo>
                        <a:lnTo>
                          <a:pt x="457" y="482"/>
                        </a:lnTo>
                        <a:lnTo>
                          <a:pt x="440" y="468"/>
                        </a:lnTo>
                        <a:lnTo>
                          <a:pt x="438" y="466"/>
                        </a:lnTo>
                        <a:lnTo>
                          <a:pt x="434" y="465"/>
                        </a:lnTo>
                        <a:lnTo>
                          <a:pt x="430" y="465"/>
                        </a:lnTo>
                        <a:lnTo>
                          <a:pt x="424" y="465"/>
                        </a:lnTo>
                        <a:lnTo>
                          <a:pt x="420" y="465"/>
                        </a:lnTo>
                        <a:lnTo>
                          <a:pt x="415" y="465"/>
                        </a:lnTo>
                        <a:lnTo>
                          <a:pt x="411" y="465"/>
                        </a:lnTo>
                        <a:lnTo>
                          <a:pt x="405" y="465"/>
                        </a:lnTo>
                        <a:lnTo>
                          <a:pt x="397" y="466"/>
                        </a:lnTo>
                        <a:lnTo>
                          <a:pt x="394" y="466"/>
                        </a:lnTo>
                        <a:lnTo>
                          <a:pt x="390" y="465"/>
                        </a:lnTo>
                        <a:lnTo>
                          <a:pt x="384" y="465"/>
                        </a:lnTo>
                        <a:lnTo>
                          <a:pt x="380" y="463"/>
                        </a:lnTo>
                        <a:lnTo>
                          <a:pt x="374" y="461"/>
                        </a:lnTo>
                        <a:lnTo>
                          <a:pt x="371" y="461"/>
                        </a:lnTo>
                        <a:lnTo>
                          <a:pt x="365" y="457"/>
                        </a:lnTo>
                        <a:lnTo>
                          <a:pt x="359" y="455"/>
                        </a:lnTo>
                        <a:lnTo>
                          <a:pt x="351" y="453"/>
                        </a:lnTo>
                        <a:lnTo>
                          <a:pt x="346" y="451"/>
                        </a:lnTo>
                        <a:lnTo>
                          <a:pt x="342" y="451"/>
                        </a:lnTo>
                        <a:lnTo>
                          <a:pt x="336" y="449"/>
                        </a:lnTo>
                        <a:lnTo>
                          <a:pt x="330" y="449"/>
                        </a:lnTo>
                        <a:lnTo>
                          <a:pt x="323" y="449"/>
                        </a:lnTo>
                        <a:lnTo>
                          <a:pt x="301" y="451"/>
                        </a:lnTo>
                        <a:lnTo>
                          <a:pt x="278" y="453"/>
                        </a:lnTo>
                        <a:lnTo>
                          <a:pt x="271" y="453"/>
                        </a:lnTo>
                        <a:lnTo>
                          <a:pt x="263" y="453"/>
                        </a:lnTo>
                        <a:lnTo>
                          <a:pt x="257" y="455"/>
                        </a:lnTo>
                        <a:lnTo>
                          <a:pt x="251" y="455"/>
                        </a:lnTo>
                        <a:lnTo>
                          <a:pt x="246" y="455"/>
                        </a:lnTo>
                        <a:lnTo>
                          <a:pt x="240" y="453"/>
                        </a:lnTo>
                        <a:lnTo>
                          <a:pt x="232" y="453"/>
                        </a:lnTo>
                        <a:lnTo>
                          <a:pt x="227" y="451"/>
                        </a:lnTo>
                        <a:lnTo>
                          <a:pt x="223" y="449"/>
                        </a:lnTo>
                        <a:lnTo>
                          <a:pt x="221" y="449"/>
                        </a:lnTo>
                        <a:lnTo>
                          <a:pt x="213" y="445"/>
                        </a:lnTo>
                        <a:lnTo>
                          <a:pt x="207" y="443"/>
                        </a:lnTo>
                        <a:lnTo>
                          <a:pt x="203" y="440"/>
                        </a:lnTo>
                        <a:lnTo>
                          <a:pt x="198" y="436"/>
                        </a:lnTo>
                        <a:lnTo>
                          <a:pt x="190" y="432"/>
                        </a:lnTo>
                        <a:lnTo>
                          <a:pt x="186" y="430"/>
                        </a:lnTo>
                        <a:lnTo>
                          <a:pt x="179" y="426"/>
                        </a:lnTo>
                        <a:lnTo>
                          <a:pt x="175" y="426"/>
                        </a:lnTo>
                        <a:lnTo>
                          <a:pt x="171" y="424"/>
                        </a:lnTo>
                        <a:lnTo>
                          <a:pt x="161" y="420"/>
                        </a:lnTo>
                        <a:lnTo>
                          <a:pt x="154" y="420"/>
                        </a:lnTo>
                        <a:lnTo>
                          <a:pt x="148" y="418"/>
                        </a:lnTo>
                        <a:lnTo>
                          <a:pt x="140" y="417"/>
                        </a:lnTo>
                        <a:lnTo>
                          <a:pt x="132" y="417"/>
                        </a:lnTo>
                        <a:lnTo>
                          <a:pt x="123" y="417"/>
                        </a:lnTo>
                        <a:lnTo>
                          <a:pt x="113" y="415"/>
                        </a:lnTo>
                        <a:lnTo>
                          <a:pt x="119" y="399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5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8" name="Freeform 13"/>
                  <p:cNvSpPr>
                    <a:spLocks/>
                  </p:cNvSpPr>
                  <p:nvPr/>
                </p:nvSpPr>
                <p:spPr bwMode="auto">
                  <a:xfrm>
                    <a:off x="4918075" y="2289175"/>
                    <a:ext cx="842963" cy="760413"/>
                  </a:xfrm>
                  <a:custGeom>
                    <a:avLst/>
                    <a:gdLst>
                      <a:gd name="T0" fmla="*/ 572 w 664"/>
                      <a:gd name="T1" fmla="*/ 544 h 599"/>
                      <a:gd name="T2" fmla="*/ 556 w 664"/>
                      <a:gd name="T3" fmla="*/ 569 h 599"/>
                      <a:gd name="T4" fmla="*/ 543 w 664"/>
                      <a:gd name="T5" fmla="*/ 588 h 599"/>
                      <a:gd name="T6" fmla="*/ 520 w 664"/>
                      <a:gd name="T7" fmla="*/ 598 h 599"/>
                      <a:gd name="T8" fmla="*/ 499 w 664"/>
                      <a:gd name="T9" fmla="*/ 596 h 599"/>
                      <a:gd name="T10" fmla="*/ 466 w 664"/>
                      <a:gd name="T11" fmla="*/ 596 h 599"/>
                      <a:gd name="T12" fmla="*/ 484 w 664"/>
                      <a:gd name="T13" fmla="*/ 492 h 599"/>
                      <a:gd name="T14" fmla="*/ 472 w 664"/>
                      <a:gd name="T15" fmla="*/ 467 h 599"/>
                      <a:gd name="T16" fmla="*/ 430 w 664"/>
                      <a:gd name="T17" fmla="*/ 419 h 599"/>
                      <a:gd name="T18" fmla="*/ 341 w 664"/>
                      <a:gd name="T19" fmla="*/ 407 h 599"/>
                      <a:gd name="T20" fmla="*/ 270 w 664"/>
                      <a:gd name="T21" fmla="*/ 382 h 599"/>
                      <a:gd name="T22" fmla="*/ 171 w 664"/>
                      <a:gd name="T23" fmla="*/ 392 h 599"/>
                      <a:gd name="T24" fmla="*/ 103 w 664"/>
                      <a:gd name="T25" fmla="*/ 400 h 599"/>
                      <a:gd name="T26" fmla="*/ 38 w 664"/>
                      <a:gd name="T27" fmla="*/ 405 h 599"/>
                      <a:gd name="T28" fmla="*/ 30 w 664"/>
                      <a:gd name="T29" fmla="*/ 336 h 599"/>
                      <a:gd name="T30" fmla="*/ 21 w 664"/>
                      <a:gd name="T31" fmla="*/ 227 h 599"/>
                      <a:gd name="T32" fmla="*/ 13 w 664"/>
                      <a:gd name="T33" fmla="*/ 196 h 599"/>
                      <a:gd name="T34" fmla="*/ 5 w 664"/>
                      <a:gd name="T35" fmla="*/ 160 h 599"/>
                      <a:gd name="T36" fmla="*/ 0 w 664"/>
                      <a:gd name="T37" fmla="*/ 125 h 599"/>
                      <a:gd name="T38" fmla="*/ 9 w 664"/>
                      <a:gd name="T39" fmla="*/ 91 h 599"/>
                      <a:gd name="T40" fmla="*/ 44 w 664"/>
                      <a:gd name="T41" fmla="*/ 94 h 599"/>
                      <a:gd name="T42" fmla="*/ 71 w 664"/>
                      <a:gd name="T43" fmla="*/ 102 h 599"/>
                      <a:gd name="T44" fmla="*/ 94 w 664"/>
                      <a:gd name="T45" fmla="*/ 112 h 599"/>
                      <a:gd name="T46" fmla="*/ 117 w 664"/>
                      <a:gd name="T47" fmla="*/ 125 h 599"/>
                      <a:gd name="T48" fmla="*/ 136 w 664"/>
                      <a:gd name="T49" fmla="*/ 129 h 599"/>
                      <a:gd name="T50" fmla="*/ 159 w 664"/>
                      <a:gd name="T51" fmla="*/ 129 h 599"/>
                      <a:gd name="T52" fmla="*/ 219 w 664"/>
                      <a:gd name="T53" fmla="*/ 125 h 599"/>
                      <a:gd name="T54" fmla="*/ 242 w 664"/>
                      <a:gd name="T55" fmla="*/ 127 h 599"/>
                      <a:gd name="T56" fmla="*/ 267 w 664"/>
                      <a:gd name="T57" fmla="*/ 137 h 599"/>
                      <a:gd name="T58" fmla="*/ 286 w 664"/>
                      <a:gd name="T59" fmla="*/ 141 h 599"/>
                      <a:gd name="T60" fmla="*/ 307 w 664"/>
                      <a:gd name="T61" fmla="*/ 141 h 599"/>
                      <a:gd name="T62" fmla="*/ 326 w 664"/>
                      <a:gd name="T63" fmla="*/ 141 h 599"/>
                      <a:gd name="T64" fmla="*/ 353 w 664"/>
                      <a:gd name="T65" fmla="*/ 158 h 599"/>
                      <a:gd name="T66" fmla="*/ 347 w 664"/>
                      <a:gd name="T67" fmla="*/ 108 h 599"/>
                      <a:gd name="T68" fmla="*/ 347 w 664"/>
                      <a:gd name="T69" fmla="*/ 93 h 599"/>
                      <a:gd name="T70" fmla="*/ 347 w 664"/>
                      <a:gd name="T71" fmla="*/ 81 h 599"/>
                      <a:gd name="T72" fmla="*/ 351 w 664"/>
                      <a:gd name="T73" fmla="*/ 50 h 599"/>
                      <a:gd name="T74" fmla="*/ 363 w 664"/>
                      <a:gd name="T75" fmla="*/ 27 h 599"/>
                      <a:gd name="T76" fmla="*/ 382 w 664"/>
                      <a:gd name="T77" fmla="*/ 12 h 599"/>
                      <a:gd name="T78" fmla="*/ 405 w 664"/>
                      <a:gd name="T79" fmla="*/ 4 h 599"/>
                      <a:gd name="T80" fmla="*/ 436 w 664"/>
                      <a:gd name="T81" fmla="*/ 0 h 599"/>
                      <a:gd name="T82" fmla="*/ 462 w 664"/>
                      <a:gd name="T83" fmla="*/ 8 h 599"/>
                      <a:gd name="T84" fmla="*/ 484 w 664"/>
                      <a:gd name="T85" fmla="*/ 20 h 599"/>
                      <a:gd name="T86" fmla="*/ 528 w 664"/>
                      <a:gd name="T87" fmla="*/ 66 h 599"/>
                      <a:gd name="T88" fmla="*/ 537 w 664"/>
                      <a:gd name="T89" fmla="*/ 85 h 599"/>
                      <a:gd name="T90" fmla="*/ 543 w 664"/>
                      <a:gd name="T91" fmla="*/ 108 h 599"/>
                      <a:gd name="T92" fmla="*/ 539 w 664"/>
                      <a:gd name="T93" fmla="*/ 141 h 599"/>
                      <a:gd name="T94" fmla="*/ 535 w 664"/>
                      <a:gd name="T95" fmla="*/ 171 h 599"/>
                      <a:gd name="T96" fmla="*/ 545 w 664"/>
                      <a:gd name="T97" fmla="*/ 200 h 599"/>
                      <a:gd name="T98" fmla="*/ 560 w 664"/>
                      <a:gd name="T99" fmla="*/ 219 h 599"/>
                      <a:gd name="T100" fmla="*/ 580 w 664"/>
                      <a:gd name="T101" fmla="*/ 235 h 599"/>
                      <a:gd name="T102" fmla="*/ 604 w 664"/>
                      <a:gd name="T103" fmla="*/ 240 h 599"/>
                      <a:gd name="T104" fmla="*/ 629 w 664"/>
                      <a:gd name="T105" fmla="*/ 238 h 599"/>
                      <a:gd name="T106" fmla="*/ 658 w 664"/>
                      <a:gd name="T107" fmla="*/ 304 h 599"/>
                      <a:gd name="T108" fmla="*/ 662 w 664"/>
                      <a:gd name="T109" fmla="*/ 327 h 599"/>
                      <a:gd name="T110" fmla="*/ 585 w 664"/>
                      <a:gd name="T111" fmla="*/ 350 h 599"/>
                      <a:gd name="T112" fmla="*/ 578 w 664"/>
                      <a:gd name="T113" fmla="*/ 357 h 599"/>
                      <a:gd name="T114" fmla="*/ 564 w 664"/>
                      <a:gd name="T115" fmla="*/ 356 h 599"/>
                      <a:gd name="T116" fmla="*/ 566 w 664"/>
                      <a:gd name="T117" fmla="*/ 365 h 599"/>
                      <a:gd name="T118" fmla="*/ 580 w 664"/>
                      <a:gd name="T119" fmla="*/ 371 h 599"/>
                      <a:gd name="T120" fmla="*/ 622 w 664"/>
                      <a:gd name="T121" fmla="*/ 394 h 599"/>
                      <a:gd name="T122" fmla="*/ 601 w 664"/>
                      <a:gd name="T123" fmla="*/ 411 h 5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664" h="599">
                        <a:moveTo>
                          <a:pt x="551" y="438"/>
                        </a:moveTo>
                        <a:lnTo>
                          <a:pt x="610" y="469"/>
                        </a:lnTo>
                        <a:lnTo>
                          <a:pt x="578" y="532"/>
                        </a:lnTo>
                        <a:lnTo>
                          <a:pt x="572" y="544"/>
                        </a:lnTo>
                        <a:lnTo>
                          <a:pt x="564" y="557"/>
                        </a:lnTo>
                        <a:lnTo>
                          <a:pt x="562" y="561"/>
                        </a:lnTo>
                        <a:lnTo>
                          <a:pt x="558" y="565"/>
                        </a:lnTo>
                        <a:lnTo>
                          <a:pt x="556" y="569"/>
                        </a:lnTo>
                        <a:lnTo>
                          <a:pt x="553" y="573"/>
                        </a:lnTo>
                        <a:lnTo>
                          <a:pt x="560" y="574"/>
                        </a:lnTo>
                        <a:lnTo>
                          <a:pt x="551" y="582"/>
                        </a:lnTo>
                        <a:lnTo>
                          <a:pt x="543" y="588"/>
                        </a:lnTo>
                        <a:lnTo>
                          <a:pt x="539" y="592"/>
                        </a:lnTo>
                        <a:lnTo>
                          <a:pt x="533" y="594"/>
                        </a:lnTo>
                        <a:lnTo>
                          <a:pt x="533" y="596"/>
                        </a:lnTo>
                        <a:lnTo>
                          <a:pt x="520" y="598"/>
                        </a:lnTo>
                        <a:lnTo>
                          <a:pt x="512" y="599"/>
                        </a:lnTo>
                        <a:lnTo>
                          <a:pt x="512" y="594"/>
                        </a:lnTo>
                        <a:lnTo>
                          <a:pt x="507" y="596"/>
                        </a:lnTo>
                        <a:lnTo>
                          <a:pt x="499" y="596"/>
                        </a:lnTo>
                        <a:lnTo>
                          <a:pt x="493" y="596"/>
                        </a:lnTo>
                        <a:lnTo>
                          <a:pt x="487" y="596"/>
                        </a:lnTo>
                        <a:lnTo>
                          <a:pt x="474" y="596"/>
                        </a:lnTo>
                        <a:lnTo>
                          <a:pt x="466" y="596"/>
                        </a:lnTo>
                        <a:lnTo>
                          <a:pt x="468" y="574"/>
                        </a:lnTo>
                        <a:lnTo>
                          <a:pt x="470" y="565"/>
                        </a:lnTo>
                        <a:lnTo>
                          <a:pt x="476" y="492"/>
                        </a:lnTo>
                        <a:lnTo>
                          <a:pt x="484" y="492"/>
                        </a:lnTo>
                        <a:lnTo>
                          <a:pt x="489" y="482"/>
                        </a:lnTo>
                        <a:lnTo>
                          <a:pt x="493" y="482"/>
                        </a:lnTo>
                        <a:lnTo>
                          <a:pt x="487" y="478"/>
                        </a:lnTo>
                        <a:lnTo>
                          <a:pt x="472" y="467"/>
                        </a:lnTo>
                        <a:lnTo>
                          <a:pt x="466" y="465"/>
                        </a:lnTo>
                        <a:lnTo>
                          <a:pt x="460" y="457"/>
                        </a:lnTo>
                        <a:lnTo>
                          <a:pt x="462" y="455"/>
                        </a:lnTo>
                        <a:lnTo>
                          <a:pt x="430" y="419"/>
                        </a:lnTo>
                        <a:lnTo>
                          <a:pt x="422" y="411"/>
                        </a:lnTo>
                        <a:lnTo>
                          <a:pt x="416" y="405"/>
                        </a:lnTo>
                        <a:lnTo>
                          <a:pt x="411" y="400"/>
                        </a:lnTo>
                        <a:lnTo>
                          <a:pt x="341" y="407"/>
                        </a:lnTo>
                        <a:lnTo>
                          <a:pt x="326" y="377"/>
                        </a:lnTo>
                        <a:lnTo>
                          <a:pt x="318" y="377"/>
                        </a:lnTo>
                        <a:lnTo>
                          <a:pt x="278" y="382"/>
                        </a:lnTo>
                        <a:lnTo>
                          <a:pt x="270" y="382"/>
                        </a:lnTo>
                        <a:lnTo>
                          <a:pt x="238" y="386"/>
                        </a:lnTo>
                        <a:lnTo>
                          <a:pt x="232" y="386"/>
                        </a:lnTo>
                        <a:lnTo>
                          <a:pt x="176" y="392"/>
                        </a:lnTo>
                        <a:lnTo>
                          <a:pt x="171" y="392"/>
                        </a:lnTo>
                        <a:lnTo>
                          <a:pt x="151" y="394"/>
                        </a:lnTo>
                        <a:lnTo>
                          <a:pt x="146" y="396"/>
                        </a:lnTo>
                        <a:lnTo>
                          <a:pt x="140" y="396"/>
                        </a:lnTo>
                        <a:lnTo>
                          <a:pt x="103" y="400"/>
                        </a:lnTo>
                        <a:lnTo>
                          <a:pt x="96" y="400"/>
                        </a:lnTo>
                        <a:lnTo>
                          <a:pt x="65" y="404"/>
                        </a:lnTo>
                        <a:lnTo>
                          <a:pt x="59" y="404"/>
                        </a:lnTo>
                        <a:lnTo>
                          <a:pt x="38" y="405"/>
                        </a:lnTo>
                        <a:lnTo>
                          <a:pt x="36" y="392"/>
                        </a:lnTo>
                        <a:lnTo>
                          <a:pt x="32" y="357"/>
                        </a:lnTo>
                        <a:lnTo>
                          <a:pt x="32" y="352"/>
                        </a:lnTo>
                        <a:lnTo>
                          <a:pt x="30" y="336"/>
                        </a:lnTo>
                        <a:lnTo>
                          <a:pt x="30" y="333"/>
                        </a:lnTo>
                        <a:lnTo>
                          <a:pt x="27" y="279"/>
                        </a:lnTo>
                        <a:lnTo>
                          <a:pt x="25" y="273"/>
                        </a:lnTo>
                        <a:lnTo>
                          <a:pt x="21" y="227"/>
                        </a:lnTo>
                        <a:lnTo>
                          <a:pt x="21" y="223"/>
                        </a:lnTo>
                        <a:lnTo>
                          <a:pt x="19" y="212"/>
                        </a:lnTo>
                        <a:lnTo>
                          <a:pt x="15" y="200"/>
                        </a:lnTo>
                        <a:lnTo>
                          <a:pt x="13" y="196"/>
                        </a:lnTo>
                        <a:lnTo>
                          <a:pt x="7" y="179"/>
                        </a:lnTo>
                        <a:lnTo>
                          <a:pt x="5" y="173"/>
                        </a:lnTo>
                        <a:lnTo>
                          <a:pt x="3" y="162"/>
                        </a:lnTo>
                        <a:lnTo>
                          <a:pt x="5" y="160"/>
                        </a:lnTo>
                        <a:lnTo>
                          <a:pt x="5" y="144"/>
                        </a:lnTo>
                        <a:lnTo>
                          <a:pt x="2" y="139"/>
                        </a:lnTo>
                        <a:lnTo>
                          <a:pt x="2" y="131"/>
                        </a:lnTo>
                        <a:lnTo>
                          <a:pt x="0" y="125"/>
                        </a:lnTo>
                        <a:lnTo>
                          <a:pt x="0" y="116"/>
                        </a:lnTo>
                        <a:lnTo>
                          <a:pt x="7" y="104"/>
                        </a:lnTo>
                        <a:lnTo>
                          <a:pt x="7" y="98"/>
                        </a:lnTo>
                        <a:lnTo>
                          <a:pt x="9" y="91"/>
                        </a:lnTo>
                        <a:lnTo>
                          <a:pt x="19" y="93"/>
                        </a:lnTo>
                        <a:lnTo>
                          <a:pt x="28" y="93"/>
                        </a:lnTo>
                        <a:lnTo>
                          <a:pt x="36" y="93"/>
                        </a:lnTo>
                        <a:lnTo>
                          <a:pt x="44" y="94"/>
                        </a:lnTo>
                        <a:lnTo>
                          <a:pt x="50" y="96"/>
                        </a:lnTo>
                        <a:lnTo>
                          <a:pt x="57" y="96"/>
                        </a:lnTo>
                        <a:lnTo>
                          <a:pt x="67" y="100"/>
                        </a:lnTo>
                        <a:lnTo>
                          <a:pt x="71" y="102"/>
                        </a:lnTo>
                        <a:lnTo>
                          <a:pt x="75" y="102"/>
                        </a:lnTo>
                        <a:lnTo>
                          <a:pt x="82" y="106"/>
                        </a:lnTo>
                        <a:lnTo>
                          <a:pt x="86" y="108"/>
                        </a:lnTo>
                        <a:lnTo>
                          <a:pt x="94" y="112"/>
                        </a:lnTo>
                        <a:lnTo>
                          <a:pt x="99" y="116"/>
                        </a:lnTo>
                        <a:lnTo>
                          <a:pt x="103" y="119"/>
                        </a:lnTo>
                        <a:lnTo>
                          <a:pt x="109" y="121"/>
                        </a:lnTo>
                        <a:lnTo>
                          <a:pt x="117" y="125"/>
                        </a:lnTo>
                        <a:lnTo>
                          <a:pt x="119" y="125"/>
                        </a:lnTo>
                        <a:lnTo>
                          <a:pt x="123" y="127"/>
                        </a:lnTo>
                        <a:lnTo>
                          <a:pt x="128" y="129"/>
                        </a:lnTo>
                        <a:lnTo>
                          <a:pt x="136" y="129"/>
                        </a:lnTo>
                        <a:lnTo>
                          <a:pt x="142" y="131"/>
                        </a:lnTo>
                        <a:lnTo>
                          <a:pt x="147" y="131"/>
                        </a:lnTo>
                        <a:lnTo>
                          <a:pt x="153" y="131"/>
                        </a:lnTo>
                        <a:lnTo>
                          <a:pt x="159" y="129"/>
                        </a:lnTo>
                        <a:lnTo>
                          <a:pt x="167" y="129"/>
                        </a:lnTo>
                        <a:lnTo>
                          <a:pt x="174" y="129"/>
                        </a:lnTo>
                        <a:lnTo>
                          <a:pt x="197" y="127"/>
                        </a:lnTo>
                        <a:lnTo>
                          <a:pt x="219" y="125"/>
                        </a:lnTo>
                        <a:lnTo>
                          <a:pt x="226" y="125"/>
                        </a:lnTo>
                        <a:lnTo>
                          <a:pt x="232" y="125"/>
                        </a:lnTo>
                        <a:lnTo>
                          <a:pt x="238" y="127"/>
                        </a:lnTo>
                        <a:lnTo>
                          <a:pt x="242" y="127"/>
                        </a:lnTo>
                        <a:lnTo>
                          <a:pt x="247" y="129"/>
                        </a:lnTo>
                        <a:lnTo>
                          <a:pt x="255" y="131"/>
                        </a:lnTo>
                        <a:lnTo>
                          <a:pt x="261" y="133"/>
                        </a:lnTo>
                        <a:lnTo>
                          <a:pt x="267" y="137"/>
                        </a:lnTo>
                        <a:lnTo>
                          <a:pt x="270" y="137"/>
                        </a:lnTo>
                        <a:lnTo>
                          <a:pt x="276" y="139"/>
                        </a:lnTo>
                        <a:lnTo>
                          <a:pt x="280" y="141"/>
                        </a:lnTo>
                        <a:lnTo>
                          <a:pt x="286" y="141"/>
                        </a:lnTo>
                        <a:lnTo>
                          <a:pt x="290" y="142"/>
                        </a:lnTo>
                        <a:lnTo>
                          <a:pt x="293" y="142"/>
                        </a:lnTo>
                        <a:lnTo>
                          <a:pt x="301" y="141"/>
                        </a:lnTo>
                        <a:lnTo>
                          <a:pt x="307" y="141"/>
                        </a:lnTo>
                        <a:lnTo>
                          <a:pt x="311" y="141"/>
                        </a:lnTo>
                        <a:lnTo>
                          <a:pt x="316" y="141"/>
                        </a:lnTo>
                        <a:lnTo>
                          <a:pt x="320" y="141"/>
                        </a:lnTo>
                        <a:lnTo>
                          <a:pt x="326" y="141"/>
                        </a:lnTo>
                        <a:lnTo>
                          <a:pt x="330" y="141"/>
                        </a:lnTo>
                        <a:lnTo>
                          <a:pt x="334" y="142"/>
                        </a:lnTo>
                        <a:lnTo>
                          <a:pt x="336" y="144"/>
                        </a:lnTo>
                        <a:lnTo>
                          <a:pt x="353" y="158"/>
                        </a:lnTo>
                        <a:lnTo>
                          <a:pt x="359" y="150"/>
                        </a:lnTo>
                        <a:lnTo>
                          <a:pt x="330" y="127"/>
                        </a:lnTo>
                        <a:lnTo>
                          <a:pt x="336" y="121"/>
                        </a:lnTo>
                        <a:lnTo>
                          <a:pt x="347" y="108"/>
                        </a:lnTo>
                        <a:lnTo>
                          <a:pt x="349" y="108"/>
                        </a:lnTo>
                        <a:lnTo>
                          <a:pt x="357" y="98"/>
                        </a:lnTo>
                        <a:lnTo>
                          <a:pt x="349" y="94"/>
                        </a:lnTo>
                        <a:lnTo>
                          <a:pt x="347" y="93"/>
                        </a:lnTo>
                        <a:lnTo>
                          <a:pt x="347" y="91"/>
                        </a:lnTo>
                        <a:lnTo>
                          <a:pt x="349" y="89"/>
                        </a:lnTo>
                        <a:lnTo>
                          <a:pt x="349" y="87"/>
                        </a:lnTo>
                        <a:lnTo>
                          <a:pt x="347" y="81"/>
                        </a:lnTo>
                        <a:lnTo>
                          <a:pt x="347" y="75"/>
                        </a:lnTo>
                        <a:lnTo>
                          <a:pt x="347" y="69"/>
                        </a:lnTo>
                        <a:lnTo>
                          <a:pt x="349" y="56"/>
                        </a:lnTo>
                        <a:lnTo>
                          <a:pt x="351" y="50"/>
                        </a:lnTo>
                        <a:lnTo>
                          <a:pt x="353" y="43"/>
                        </a:lnTo>
                        <a:lnTo>
                          <a:pt x="355" y="39"/>
                        </a:lnTo>
                        <a:lnTo>
                          <a:pt x="359" y="33"/>
                        </a:lnTo>
                        <a:lnTo>
                          <a:pt x="363" y="27"/>
                        </a:lnTo>
                        <a:lnTo>
                          <a:pt x="366" y="23"/>
                        </a:lnTo>
                        <a:lnTo>
                          <a:pt x="372" y="18"/>
                        </a:lnTo>
                        <a:lnTo>
                          <a:pt x="376" y="14"/>
                        </a:lnTo>
                        <a:lnTo>
                          <a:pt x="382" y="12"/>
                        </a:lnTo>
                        <a:lnTo>
                          <a:pt x="386" y="8"/>
                        </a:lnTo>
                        <a:lnTo>
                          <a:pt x="391" y="6"/>
                        </a:lnTo>
                        <a:lnTo>
                          <a:pt x="397" y="4"/>
                        </a:lnTo>
                        <a:lnTo>
                          <a:pt x="405" y="4"/>
                        </a:lnTo>
                        <a:lnTo>
                          <a:pt x="411" y="2"/>
                        </a:lnTo>
                        <a:lnTo>
                          <a:pt x="416" y="2"/>
                        </a:lnTo>
                        <a:lnTo>
                          <a:pt x="430" y="0"/>
                        </a:lnTo>
                        <a:lnTo>
                          <a:pt x="436" y="0"/>
                        </a:lnTo>
                        <a:lnTo>
                          <a:pt x="441" y="0"/>
                        </a:lnTo>
                        <a:lnTo>
                          <a:pt x="449" y="2"/>
                        </a:lnTo>
                        <a:lnTo>
                          <a:pt x="455" y="4"/>
                        </a:lnTo>
                        <a:lnTo>
                          <a:pt x="462" y="8"/>
                        </a:lnTo>
                        <a:lnTo>
                          <a:pt x="466" y="8"/>
                        </a:lnTo>
                        <a:lnTo>
                          <a:pt x="472" y="12"/>
                        </a:lnTo>
                        <a:lnTo>
                          <a:pt x="478" y="16"/>
                        </a:lnTo>
                        <a:lnTo>
                          <a:pt x="484" y="20"/>
                        </a:lnTo>
                        <a:lnTo>
                          <a:pt x="489" y="23"/>
                        </a:lnTo>
                        <a:lnTo>
                          <a:pt x="497" y="29"/>
                        </a:lnTo>
                        <a:lnTo>
                          <a:pt x="528" y="64"/>
                        </a:lnTo>
                        <a:lnTo>
                          <a:pt x="528" y="66"/>
                        </a:lnTo>
                        <a:lnTo>
                          <a:pt x="532" y="71"/>
                        </a:lnTo>
                        <a:lnTo>
                          <a:pt x="533" y="75"/>
                        </a:lnTo>
                        <a:lnTo>
                          <a:pt x="537" y="81"/>
                        </a:lnTo>
                        <a:lnTo>
                          <a:pt x="537" y="85"/>
                        </a:lnTo>
                        <a:lnTo>
                          <a:pt x="539" y="89"/>
                        </a:lnTo>
                        <a:lnTo>
                          <a:pt x="541" y="94"/>
                        </a:lnTo>
                        <a:lnTo>
                          <a:pt x="543" y="100"/>
                        </a:lnTo>
                        <a:lnTo>
                          <a:pt x="543" y="108"/>
                        </a:lnTo>
                        <a:lnTo>
                          <a:pt x="545" y="114"/>
                        </a:lnTo>
                        <a:lnTo>
                          <a:pt x="543" y="119"/>
                        </a:lnTo>
                        <a:lnTo>
                          <a:pt x="543" y="127"/>
                        </a:lnTo>
                        <a:lnTo>
                          <a:pt x="539" y="141"/>
                        </a:lnTo>
                        <a:lnTo>
                          <a:pt x="537" y="154"/>
                        </a:lnTo>
                        <a:lnTo>
                          <a:pt x="535" y="162"/>
                        </a:lnTo>
                        <a:lnTo>
                          <a:pt x="535" y="169"/>
                        </a:lnTo>
                        <a:lnTo>
                          <a:pt x="535" y="171"/>
                        </a:lnTo>
                        <a:lnTo>
                          <a:pt x="537" y="177"/>
                        </a:lnTo>
                        <a:lnTo>
                          <a:pt x="539" y="187"/>
                        </a:lnTo>
                        <a:lnTo>
                          <a:pt x="541" y="194"/>
                        </a:lnTo>
                        <a:lnTo>
                          <a:pt x="545" y="200"/>
                        </a:lnTo>
                        <a:lnTo>
                          <a:pt x="547" y="206"/>
                        </a:lnTo>
                        <a:lnTo>
                          <a:pt x="551" y="210"/>
                        </a:lnTo>
                        <a:lnTo>
                          <a:pt x="555" y="213"/>
                        </a:lnTo>
                        <a:lnTo>
                          <a:pt x="560" y="219"/>
                        </a:lnTo>
                        <a:lnTo>
                          <a:pt x="566" y="223"/>
                        </a:lnTo>
                        <a:lnTo>
                          <a:pt x="568" y="227"/>
                        </a:lnTo>
                        <a:lnTo>
                          <a:pt x="576" y="231"/>
                        </a:lnTo>
                        <a:lnTo>
                          <a:pt x="580" y="235"/>
                        </a:lnTo>
                        <a:lnTo>
                          <a:pt x="587" y="237"/>
                        </a:lnTo>
                        <a:lnTo>
                          <a:pt x="593" y="238"/>
                        </a:lnTo>
                        <a:lnTo>
                          <a:pt x="599" y="240"/>
                        </a:lnTo>
                        <a:lnTo>
                          <a:pt x="604" y="240"/>
                        </a:lnTo>
                        <a:lnTo>
                          <a:pt x="610" y="240"/>
                        </a:lnTo>
                        <a:lnTo>
                          <a:pt x="618" y="240"/>
                        </a:lnTo>
                        <a:lnTo>
                          <a:pt x="624" y="238"/>
                        </a:lnTo>
                        <a:lnTo>
                          <a:pt x="629" y="238"/>
                        </a:lnTo>
                        <a:lnTo>
                          <a:pt x="639" y="275"/>
                        </a:lnTo>
                        <a:lnTo>
                          <a:pt x="649" y="290"/>
                        </a:lnTo>
                        <a:lnTo>
                          <a:pt x="649" y="294"/>
                        </a:lnTo>
                        <a:lnTo>
                          <a:pt x="658" y="304"/>
                        </a:lnTo>
                        <a:lnTo>
                          <a:pt x="664" y="308"/>
                        </a:lnTo>
                        <a:lnTo>
                          <a:pt x="660" y="323"/>
                        </a:lnTo>
                        <a:lnTo>
                          <a:pt x="662" y="321"/>
                        </a:lnTo>
                        <a:lnTo>
                          <a:pt x="662" y="327"/>
                        </a:lnTo>
                        <a:lnTo>
                          <a:pt x="658" y="342"/>
                        </a:lnTo>
                        <a:lnTo>
                          <a:pt x="595" y="348"/>
                        </a:lnTo>
                        <a:lnTo>
                          <a:pt x="591" y="348"/>
                        </a:lnTo>
                        <a:lnTo>
                          <a:pt x="585" y="350"/>
                        </a:lnTo>
                        <a:lnTo>
                          <a:pt x="581" y="352"/>
                        </a:lnTo>
                        <a:lnTo>
                          <a:pt x="581" y="356"/>
                        </a:lnTo>
                        <a:lnTo>
                          <a:pt x="580" y="357"/>
                        </a:lnTo>
                        <a:lnTo>
                          <a:pt x="578" y="357"/>
                        </a:lnTo>
                        <a:lnTo>
                          <a:pt x="578" y="356"/>
                        </a:lnTo>
                        <a:lnTo>
                          <a:pt x="578" y="354"/>
                        </a:lnTo>
                        <a:lnTo>
                          <a:pt x="570" y="354"/>
                        </a:lnTo>
                        <a:lnTo>
                          <a:pt x="564" y="356"/>
                        </a:lnTo>
                        <a:lnTo>
                          <a:pt x="560" y="356"/>
                        </a:lnTo>
                        <a:lnTo>
                          <a:pt x="562" y="359"/>
                        </a:lnTo>
                        <a:lnTo>
                          <a:pt x="564" y="363"/>
                        </a:lnTo>
                        <a:lnTo>
                          <a:pt x="566" y="365"/>
                        </a:lnTo>
                        <a:lnTo>
                          <a:pt x="568" y="367"/>
                        </a:lnTo>
                        <a:lnTo>
                          <a:pt x="570" y="369"/>
                        </a:lnTo>
                        <a:lnTo>
                          <a:pt x="574" y="371"/>
                        </a:lnTo>
                        <a:lnTo>
                          <a:pt x="580" y="371"/>
                        </a:lnTo>
                        <a:lnTo>
                          <a:pt x="620" y="386"/>
                        </a:lnTo>
                        <a:lnTo>
                          <a:pt x="622" y="386"/>
                        </a:lnTo>
                        <a:lnTo>
                          <a:pt x="626" y="386"/>
                        </a:lnTo>
                        <a:lnTo>
                          <a:pt x="622" y="394"/>
                        </a:lnTo>
                        <a:lnTo>
                          <a:pt x="618" y="398"/>
                        </a:lnTo>
                        <a:lnTo>
                          <a:pt x="614" y="402"/>
                        </a:lnTo>
                        <a:lnTo>
                          <a:pt x="608" y="405"/>
                        </a:lnTo>
                        <a:lnTo>
                          <a:pt x="601" y="411"/>
                        </a:lnTo>
                        <a:lnTo>
                          <a:pt x="599" y="413"/>
                        </a:lnTo>
                        <a:lnTo>
                          <a:pt x="551" y="438"/>
                        </a:lnTo>
                        <a:close/>
                      </a:path>
                    </a:pathLst>
                  </a:custGeom>
                  <a:solidFill>
                    <a:srgbClr val="902C2C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9" name="Freeform 15"/>
                  <p:cNvSpPr>
                    <a:spLocks/>
                  </p:cNvSpPr>
                  <p:nvPr/>
                </p:nvSpPr>
                <p:spPr bwMode="auto">
                  <a:xfrm>
                    <a:off x="4965700" y="2767013"/>
                    <a:ext cx="601663" cy="300038"/>
                  </a:xfrm>
                  <a:custGeom>
                    <a:avLst/>
                    <a:gdLst>
                      <a:gd name="T0" fmla="*/ 280 w 474"/>
                      <a:gd name="T1" fmla="*/ 0 h 236"/>
                      <a:gd name="T2" fmla="*/ 303 w 474"/>
                      <a:gd name="T3" fmla="*/ 30 h 236"/>
                      <a:gd name="T4" fmla="*/ 378 w 474"/>
                      <a:gd name="T5" fmla="*/ 28 h 236"/>
                      <a:gd name="T6" fmla="*/ 392 w 474"/>
                      <a:gd name="T7" fmla="*/ 42 h 236"/>
                      <a:gd name="T8" fmla="*/ 422 w 474"/>
                      <a:gd name="T9" fmla="*/ 80 h 236"/>
                      <a:gd name="T10" fmla="*/ 434 w 474"/>
                      <a:gd name="T11" fmla="*/ 90 h 236"/>
                      <a:gd name="T12" fmla="*/ 455 w 474"/>
                      <a:gd name="T13" fmla="*/ 105 h 236"/>
                      <a:gd name="T14" fmla="*/ 446 w 474"/>
                      <a:gd name="T15" fmla="*/ 115 h 236"/>
                      <a:gd name="T16" fmla="*/ 432 w 474"/>
                      <a:gd name="T17" fmla="*/ 188 h 236"/>
                      <a:gd name="T18" fmla="*/ 428 w 474"/>
                      <a:gd name="T19" fmla="*/ 219 h 236"/>
                      <a:gd name="T20" fmla="*/ 449 w 474"/>
                      <a:gd name="T21" fmla="*/ 219 h 236"/>
                      <a:gd name="T22" fmla="*/ 461 w 474"/>
                      <a:gd name="T23" fmla="*/ 219 h 236"/>
                      <a:gd name="T24" fmla="*/ 474 w 474"/>
                      <a:gd name="T25" fmla="*/ 217 h 236"/>
                      <a:gd name="T26" fmla="*/ 469 w 474"/>
                      <a:gd name="T27" fmla="*/ 222 h 236"/>
                      <a:gd name="T28" fmla="*/ 455 w 474"/>
                      <a:gd name="T29" fmla="*/ 224 h 236"/>
                      <a:gd name="T30" fmla="*/ 428 w 474"/>
                      <a:gd name="T31" fmla="*/ 222 h 236"/>
                      <a:gd name="T32" fmla="*/ 394 w 474"/>
                      <a:gd name="T33" fmla="*/ 219 h 236"/>
                      <a:gd name="T34" fmla="*/ 367 w 474"/>
                      <a:gd name="T35" fmla="*/ 217 h 236"/>
                      <a:gd name="T36" fmla="*/ 351 w 474"/>
                      <a:gd name="T37" fmla="*/ 217 h 236"/>
                      <a:gd name="T38" fmla="*/ 332 w 474"/>
                      <a:gd name="T39" fmla="*/ 213 h 236"/>
                      <a:gd name="T40" fmla="*/ 326 w 474"/>
                      <a:gd name="T41" fmla="*/ 215 h 236"/>
                      <a:gd name="T42" fmla="*/ 286 w 474"/>
                      <a:gd name="T43" fmla="*/ 209 h 236"/>
                      <a:gd name="T44" fmla="*/ 277 w 474"/>
                      <a:gd name="T45" fmla="*/ 211 h 236"/>
                      <a:gd name="T46" fmla="*/ 253 w 474"/>
                      <a:gd name="T47" fmla="*/ 205 h 236"/>
                      <a:gd name="T48" fmla="*/ 248 w 474"/>
                      <a:gd name="T49" fmla="*/ 207 h 236"/>
                      <a:gd name="T50" fmla="*/ 219 w 474"/>
                      <a:gd name="T51" fmla="*/ 201 h 236"/>
                      <a:gd name="T52" fmla="*/ 211 w 474"/>
                      <a:gd name="T53" fmla="*/ 205 h 236"/>
                      <a:gd name="T54" fmla="*/ 154 w 474"/>
                      <a:gd name="T55" fmla="*/ 201 h 236"/>
                      <a:gd name="T56" fmla="*/ 100 w 474"/>
                      <a:gd name="T57" fmla="*/ 205 h 236"/>
                      <a:gd name="T58" fmla="*/ 42 w 474"/>
                      <a:gd name="T59" fmla="*/ 236 h 236"/>
                      <a:gd name="T60" fmla="*/ 38 w 474"/>
                      <a:gd name="T61" fmla="*/ 226 h 236"/>
                      <a:gd name="T62" fmla="*/ 29 w 474"/>
                      <a:gd name="T63" fmla="*/ 205 h 236"/>
                      <a:gd name="T64" fmla="*/ 25 w 474"/>
                      <a:gd name="T65" fmla="*/ 190 h 236"/>
                      <a:gd name="T66" fmla="*/ 15 w 474"/>
                      <a:gd name="T67" fmla="*/ 165 h 236"/>
                      <a:gd name="T68" fmla="*/ 10 w 474"/>
                      <a:gd name="T69" fmla="*/ 125 h 236"/>
                      <a:gd name="T70" fmla="*/ 6 w 474"/>
                      <a:gd name="T71" fmla="*/ 86 h 236"/>
                      <a:gd name="T72" fmla="*/ 4 w 474"/>
                      <a:gd name="T73" fmla="*/ 69 h 236"/>
                      <a:gd name="T74" fmla="*/ 0 w 474"/>
                      <a:gd name="T75" fmla="*/ 28 h 236"/>
                      <a:gd name="T76" fmla="*/ 27 w 474"/>
                      <a:gd name="T77" fmla="*/ 27 h 236"/>
                      <a:gd name="T78" fmla="*/ 65 w 474"/>
                      <a:gd name="T79" fmla="*/ 23 h 236"/>
                      <a:gd name="T80" fmla="*/ 108 w 474"/>
                      <a:gd name="T81" fmla="*/ 19 h 236"/>
                      <a:gd name="T82" fmla="*/ 133 w 474"/>
                      <a:gd name="T83" fmla="*/ 15 h 236"/>
                      <a:gd name="T84" fmla="*/ 194 w 474"/>
                      <a:gd name="T85" fmla="*/ 9 h 236"/>
                      <a:gd name="T86" fmla="*/ 232 w 474"/>
                      <a:gd name="T87" fmla="*/ 5 h 2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474" h="236">
                        <a:moveTo>
                          <a:pt x="240" y="5"/>
                        </a:moveTo>
                        <a:lnTo>
                          <a:pt x="280" y="0"/>
                        </a:lnTo>
                        <a:lnTo>
                          <a:pt x="288" y="0"/>
                        </a:lnTo>
                        <a:lnTo>
                          <a:pt x="303" y="30"/>
                        </a:lnTo>
                        <a:lnTo>
                          <a:pt x="373" y="23"/>
                        </a:lnTo>
                        <a:lnTo>
                          <a:pt x="378" y="28"/>
                        </a:lnTo>
                        <a:lnTo>
                          <a:pt x="384" y="34"/>
                        </a:lnTo>
                        <a:lnTo>
                          <a:pt x="392" y="42"/>
                        </a:lnTo>
                        <a:lnTo>
                          <a:pt x="424" y="78"/>
                        </a:lnTo>
                        <a:lnTo>
                          <a:pt x="422" y="80"/>
                        </a:lnTo>
                        <a:lnTo>
                          <a:pt x="428" y="88"/>
                        </a:lnTo>
                        <a:lnTo>
                          <a:pt x="434" y="90"/>
                        </a:lnTo>
                        <a:lnTo>
                          <a:pt x="449" y="101"/>
                        </a:lnTo>
                        <a:lnTo>
                          <a:pt x="455" y="105"/>
                        </a:lnTo>
                        <a:lnTo>
                          <a:pt x="451" y="105"/>
                        </a:lnTo>
                        <a:lnTo>
                          <a:pt x="446" y="115"/>
                        </a:lnTo>
                        <a:lnTo>
                          <a:pt x="438" y="115"/>
                        </a:lnTo>
                        <a:lnTo>
                          <a:pt x="432" y="188"/>
                        </a:lnTo>
                        <a:lnTo>
                          <a:pt x="430" y="197"/>
                        </a:lnTo>
                        <a:lnTo>
                          <a:pt x="428" y="219"/>
                        </a:lnTo>
                        <a:lnTo>
                          <a:pt x="436" y="219"/>
                        </a:lnTo>
                        <a:lnTo>
                          <a:pt x="449" y="219"/>
                        </a:lnTo>
                        <a:lnTo>
                          <a:pt x="455" y="219"/>
                        </a:lnTo>
                        <a:lnTo>
                          <a:pt x="461" y="219"/>
                        </a:lnTo>
                        <a:lnTo>
                          <a:pt x="469" y="219"/>
                        </a:lnTo>
                        <a:lnTo>
                          <a:pt x="474" y="217"/>
                        </a:lnTo>
                        <a:lnTo>
                          <a:pt x="474" y="222"/>
                        </a:lnTo>
                        <a:lnTo>
                          <a:pt x="469" y="222"/>
                        </a:lnTo>
                        <a:lnTo>
                          <a:pt x="461" y="222"/>
                        </a:lnTo>
                        <a:lnTo>
                          <a:pt x="455" y="224"/>
                        </a:lnTo>
                        <a:lnTo>
                          <a:pt x="434" y="222"/>
                        </a:lnTo>
                        <a:lnTo>
                          <a:pt x="428" y="222"/>
                        </a:lnTo>
                        <a:lnTo>
                          <a:pt x="399" y="219"/>
                        </a:lnTo>
                        <a:lnTo>
                          <a:pt x="394" y="219"/>
                        </a:lnTo>
                        <a:lnTo>
                          <a:pt x="376" y="217"/>
                        </a:lnTo>
                        <a:lnTo>
                          <a:pt x="367" y="217"/>
                        </a:lnTo>
                        <a:lnTo>
                          <a:pt x="353" y="215"/>
                        </a:lnTo>
                        <a:lnTo>
                          <a:pt x="351" y="217"/>
                        </a:lnTo>
                        <a:lnTo>
                          <a:pt x="332" y="215"/>
                        </a:lnTo>
                        <a:lnTo>
                          <a:pt x="332" y="213"/>
                        </a:lnTo>
                        <a:lnTo>
                          <a:pt x="326" y="213"/>
                        </a:lnTo>
                        <a:lnTo>
                          <a:pt x="326" y="215"/>
                        </a:lnTo>
                        <a:lnTo>
                          <a:pt x="286" y="211"/>
                        </a:lnTo>
                        <a:lnTo>
                          <a:pt x="286" y="209"/>
                        </a:lnTo>
                        <a:lnTo>
                          <a:pt x="277" y="207"/>
                        </a:lnTo>
                        <a:lnTo>
                          <a:pt x="277" y="211"/>
                        </a:lnTo>
                        <a:lnTo>
                          <a:pt x="253" y="209"/>
                        </a:lnTo>
                        <a:lnTo>
                          <a:pt x="253" y="205"/>
                        </a:lnTo>
                        <a:lnTo>
                          <a:pt x="248" y="205"/>
                        </a:lnTo>
                        <a:lnTo>
                          <a:pt x="248" y="207"/>
                        </a:lnTo>
                        <a:lnTo>
                          <a:pt x="221" y="203"/>
                        </a:lnTo>
                        <a:lnTo>
                          <a:pt x="219" y="201"/>
                        </a:lnTo>
                        <a:lnTo>
                          <a:pt x="213" y="201"/>
                        </a:lnTo>
                        <a:lnTo>
                          <a:pt x="211" y="205"/>
                        </a:lnTo>
                        <a:lnTo>
                          <a:pt x="200" y="205"/>
                        </a:lnTo>
                        <a:lnTo>
                          <a:pt x="154" y="201"/>
                        </a:lnTo>
                        <a:lnTo>
                          <a:pt x="113" y="201"/>
                        </a:lnTo>
                        <a:lnTo>
                          <a:pt x="100" y="205"/>
                        </a:lnTo>
                        <a:lnTo>
                          <a:pt x="92" y="209"/>
                        </a:lnTo>
                        <a:lnTo>
                          <a:pt x="42" y="236"/>
                        </a:lnTo>
                        <a:lnTo>
                          <a:pt x="38" y="228"/>
                        </a:lnTo>
                        <a:lnTo>
                          <a:pt x="38" y="226"/>
                        </a:lnTo>
                        <a:lnTo>
                          <a:pt x="31" y="209"/>
                        </a:lnTo>
                        <a:lnTo>
                          <a:pt x="29" y="205"/>
                        </a:lnTo>
                        <a:lnTo>
                          <a:pt x="27" y="199"/>
                        </a:lnTo>
                        <a:lnTo>
                          <a:pt x="25" y="190"/>
                        </a:lnTo>
                        <a:lnTo>
                          <a:pt x="19" y="176"/>
                        </a:lnTo>
                        <a:lnTo>
                          <a:pt x="15" y="165"/>
                        </a:lnTo>
                        <a:lnTo>
                          <a:pt x="12" y="153"/>
                        </a:lnTo>
                        <a:lnTo>
                          <a:pt x="10" y="125"/>
                        </a:lnTo>
                        <a:lnTo>
                          <a:pt x="10" y="119"/>
                        </a:lnTo>
                        <a:lnTo>
                          <a:pt x="6" y="86"/>
                        </a:lnTo>
                        <a:lnTo>
                          <a:pt x="6" y="82"/>
                        </a:lnTo>
                        <a:lnTo>
                          <a:pt x="4" y="69"/>
                        </a:lnTo>
                        <a:lnTo>
                          <a:pt x="4" y="63"/>
                        </a:lnTo>
                        <a:lnTo>
                          <a:pt x="0" y="28"/>
                        </a:lnTo>
                        <a:lnTo>
                          <a:pt x="21" y="27"/>
                        </a:lnTo>
                        <a:lnTo>
                          <a:pt x="27" y="27"/>
                        </a:lnTo>
                        <a:lnTo>
                          <a:pt x="58" y="23"/>
                        </a:lnTo>
                        <a:lnTo>
                          <a:pt x="65" y="23"/>
                        </a:lnTo>
                        <a:lnTo>
                          <a:pt x="102" y="19"/>
                        </a:lnTo>
                        <a:lnTo>
                          <a:pt x="108" y="19"/>
                        </a:lnTo>
                        <a:lnTo>
                          <a:pt x="113" y="17"/>
                        </a:lnTo>
                        <a:lnTo>
                          <a:pt x="133" y="15"/>
                        </a:lnTo>
                        <a:lnTo>
                          <a:pt x="138" y="15"/>
                        </a:lnTo>
                        <a:lnTo>
                          <a:pt x="194" y="9"/>
                        </a:lnTo>
                        <a:lnTo>
                          <a:pt x="200" y="9"/>
                        </a:lnTo>
                        <a:lnTo>
                          <a:pt x="232" y="5"/>
                        </a:lnTo>
                        <a:lnTo>
                          <a:pt x="240" y="5"/>
                        </a:lnTo>
                        <a:close/>
                      </a:path>
                    </a:pathLst>
                  </a:custGeom>
                  <a:solidFill>
                    <a:srgbClr val="902C2C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0" name="Freeform 16"/>
                  <p:cNvSpPr>
                    <a:spLocks/>
                  </p:cNvSpPr>
                  <p:nvPr/>
                </p:nvSpPr>
                <p:spPr bwMode="auto">
                  <a:xfrm>
                    <a:off x="5019675" y="2884488"/>
                    <a:ext cx="860425" cy="365125"/>
                  </a:xfrm>
                  <a:custGeom>
                    <a:avLst/>
                    <a:gdLst>
                      <a:gd name="T0" fmla="*/ 645 w 678"/>
                      <a:gd name="T1" fmla="*/ 173 h 288"/>
                      <a:gd name="T2" fmla="*/ 597 w 678"/>
                      <a:gd name="T3" fmla="*/ 249 h 288"/>
                      <a:gd name="T4" fmla="*/ 572 w 678"/>
                      <a:gd name="T5" fmla="*/ 271 h 288"/>
                      <a:gd name="T6" fmla="*/ 501 w 678"/>
                      <a:gd name="T7" fmla="*/ 261 h 288"/>
                      <a:gd name="T8" fmla="*/ 480 w 678"/>
                      <a:gd name="T9" fmla="*/ 261 h 288"/>
                      <a:gd name="T10" fmla="*/ 444 w 678"/>
                      <a:gd name="T11" fmla="*/ 265 h 288"/>
                      <a:gd name="T12" fmla="*/ 409 w 678"/>
                      <a:gd name="T13" fmla="*/ 269 h 288"/>
                      <a:gd name="T14" fmla="*/ 344 w 678"/>
                      <a:gd name="T15" fmla="*/ 274 h 288"/>
                      <a:gd name="T16" fmla="*/ 311 w 678"/>
                      <a:gd name="T17" fmla="*/ 278 h 288"/>
                      <a:gd name="T18" fmla="*/ 273 w 678"/>
                      <a:gd name="T19" fmla="*/ 282 h 288"/>
                      <a:gd name="T20" fmla="*/ 219 w 678"/>
                      <a:gd name="T21" fmla="*/ 288 h 288"/>
                      <a:gd name="T22" fmla="*/ 173 w 678"/>
                      <a:gd name="T23" fmla="*/ 280 h 288"/>
                      <a:gd name="T24" fmla="*/ 150 w 678"/>
                      <a:gd name="T25" fmla="*/ 267 h 288"/>
                      <a:gd name="T26" fmla="*/ 139 w 678"/>
                      <a:gd name="T27" fmla="*/ 261 h 288"/>
                      <a:gd name="T28" fmla="*/ 56 w 678"/>
                      <a:gd name="T29" fmla="*/ 259 h 288"/>
                      <a:gd name="T30" fmla="*/ 48 w 678"/>
                      <a:gd name="T31" fmla="*/ 238 h 288"/>
                      <a:gd name="T32" fmla="*/ 10 w 678"/>
                      <a:gd name="T33" fmla="*/ 163 h 288"/>
                      <a:gd name="T34" fmla="*/ 2 w 678"/>
                      <a:gd name="T35" fmla="*/ 150 h 288"/>
                      <a:gd name="T36" fmla="*/ 58 w 678"/>
                      <a:gd name="T37" fmla="*/ 113 h 288"/>
                      <a:gd name="T38" fmla="*/ 158 w 678"/>
                      <a:gd name="T39" fmla="*/ 113 h 288"/>
                      <a:gd name="T40" fmla="*/ 177 w 678"/>
                      <a:gd name="T41" fmla="*/ 109 h 288"/>
                      <a:gd name="T42" fmla="*/ 206 w 678"/>
                      <a:gd name="T43" fmla="*/ 113 h 288"/>
                      <a:gd name="T44" fmla="*/ 235 w 678"/>
                      <a:gd name="T45" fmla="*/ 119 h 288"/>
                      <a:gd name="T46" fmla="*/ 244 w 678"/>
                      <a:gd name="T47" fmla="*/ 119 h 288"/>
                      <a:gd name="T48" fmla="*/ 290 w 678"/>
                      <a:gd name="T49" fmla="*/ 121 h 288"/>
                      <a:gd name="T50" fmla="*/ 311 w 678"/>
                      <a:gd name="T51" fmla="*/ 123 h 288"/>
                      <a:gd name="T52" fmla="*/ 352 w 678"/>
                      <a:gd name="T53" fmla="*/ 127 h 288"/>
                      <a:gd name="T54" fmla="*/ 392 w 678"/>
                      <a:gd name="T55" fmla="*/ 130 h 288"/>
                      <a:gd name="T56" fmla="*/ 427 w 678"/>
                      <a:gd name="T57" fmla="*/ 130 h 288"/>
                      <a:gd name="T58" fmla="*/ 453 w 678"/>
                      <a:gd name="T59" fmla="*/ 127 h 288"/>
                      <a:gd name="T60" fmla="*/ 463 w 678"/>
                      <a:gd name="T61" fmla="*/ 119 h 288"/>
                      <a:gd name="T62" fmla="*/ 473 w 678"/>
                      <a:gd name="T63" fmla="*/ 104 h 288"/>
                      <a:gd name="T64" fmla="*/ 482 w 678"/>
                      <a:gd name="T65" fmla="*/ 92 h 288"/>
                      <a:gd name="T66" fmla="*/ 498 w 678"/>
                      <a:gd name="T67" fmla="*/ 63 h 288"/>
                      <a:gd name="T68" fmla="*/ 542 w 678"/>
                      <a:gd name="T69" fmla="*/ 2 h 288"/>
                      <a:gd name="T70" fmla="*/ 553 w 678"/>
                      <a:gd name="T71" fmla="*/ 6 h 288"/>
                      <a:gd name="T72" fmla="*/ 559 w 678"/>
                      <a:gd name="T73" fmla="*/ 13 h 288"/>
                      <a:gd name="T74" fmla="*/ 559 w 678"/>
                      <a:gd name="T75" fmla="*/ 23 h 288"/>
                      <a:gd name="T76" fmla="*/ 544 w 678"/>
                      <a:gd name="T77" fmla="*/ 73 h 288"/>
                      <a:gd name="T78" fmla="*/ 576 w 678"/>
                      <a:gd name="T79" fmla="*/ 96 h 288"/>
                      <a:gd name="T80" fmla="*/ 601 w 678"/>
                      <a:gd name="T81" fmla="*/ 98 h 288"/>
                      <a:gd name="T82" fmla="*/ 636 w 678"/>
                      <a:gd name="T83" fmla="*/ 119 h 288"/>
                      <a:gd name="T84" fmla="*/ 649 w 678"/>
                      <a:gd name="T85" fmla="*/ 115 h 288"/>
                      <a:gd name="T86" fmla="*/ 667 w 678"/>
                      <a:gd name="T87" fmla="*/ 119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678" h="288">
                        <a:moveTo>
                          <a:pt x="678" y="125"/>
                        </a:moveTo>
                        <a:lnTo>
                          <a:pt x="678" y="127"/>
                        </a:lnTo>
                        <a:lnTo>
                          <a:pt x="645" y="173"/>
                        </a:lnTo>
                        <a:lnTo>
                          <a:pt x="638" y="184"/>
                        </a:lnTo>
                        <a:lnTo>
                          <a:pt x="599" y="244"/>
                        </a:lnTo>
                        <a:lnTo>
                          <a:pt x="597" y="249"/>
                        </a:lnTo>
                        <a:lnTo>
                          <a:pt x="586" y="267"/>
                        </a:lnTo>
                        <a:lnTo>
                          <a:pt x="578" y="274"/>
                        </a:lnTo>
                        <a:lnTo>
                          <a:pt x="572" y="271"/>
                        </a:lnTo>
                        <a:lnTo>
                          <a:pt x="517" y="234"/>
                        </a:lnTo>
                        <a:lnTo>
                          <a:pt x="507" y="251"/>
                        </a:lnTo>
                        <a:lnTo>
                          <a:pt x="501" y="261"/>
                        </a:lnTo>
                        <a:lnTo>
                          <a:pt x="496" y="259"/>
                        </a:lnTo>
                        <a:lnTo>
                          <a:pt x="490" y="259"/>
                        </a:lnTo>
                        <a:lnTo>
                          <a:pt x="480" y="261"/>
                        </a:lnTo>
                        <a:lnTo>
                          <a:pt x="457" y="263"/>
                        </a:lnTo>
                        <a:lnTo>
                          <a:pt x="453" y="265"/>
                        </a:lnTo>
                        <a:lnTo>
                          <a:pt x="444" y="265"/>
                        </a:lnTo>
                        <a:lnTo>
                          <a:pt x="442" y="265"/>
                        </a:lnTo>
                        <a:lnTo>
                          <a:pt x="419" y="269"/>
                        </a:lnTo>
                        <a:lnTo>
                          <a:pt x="409" y="269"/>
                        </a:lnTo>
                        <a:lnTo>
                          <a:pt x="380" y="273"/>
                        </a:lnTo>
                        <a:lnTo>
                          <a:pt x="371" y="273"/>
                        </a:lnTo>
                        <a:lnTo>
                          <a:pt x="344" y="274"/>
                        </a:lnTo>
                        <a:lnTo>
                          <a:pt x="338" y="276"/>
                        </a:lnTo>
                        <a:lnTo>
                          <a:pt x="327" y="276"/>
                        </a:lnTo>
                        <a:lnTo>
                          <a:pt x="311" y="278"/>
                        </a:lnTo>
                        <a:lnTo>
                          <a:pt x="306" y="278"/>
                        </a:lnTo>
                        <a:lnTo>
                          <a:pt x="294" y="280"/>
                        </a:lnTo>
                        <a:lnTo>
                          <a:pt x="273" y="282"/>
                        </a:lnTo>
                        <a:lnTo>
                          <a:pt x="267" y="282"/>
                        </a:lnTo>
                        <a:lnTo>
                          <a:pt x="227" y="286"/>
                        </a:lnTo>
                        <a:lnTo>
                          <a:pt x="219" y="288"/>
                        </a:lnTo>
                        <a:lnTo>
                          <a:pt x="206" y="288"/>
                        </a:lnTo>
                        <a:lnTo>
                          <a:pt x="190" y="286"/>
                        </a:lnTo>
                        <a:lnTo>
                          <a:pt x="173" y="280"/>
                        </a:lnTo>
                        <a:lnTo>
                          <a:pt x="162" y="274"/>
                        </a:lnTo>
                        <a:lnTo>
                          <a:pt x="154" y="269"/>
                        </a:lnTo>
                        <a:lnTo>
                          <a:pt x="150" y="267"/>
                        </a:lnTo>
                        <a:lnTo>
                          <a:pt x="146" y="265"/>
                        </a:lnTo>
                        <a:lnTo>
                          <a:pt x="142" y="263"/>
                        </a:lnTo>
                        <a:lnTo>
                          <a:pt x="139" y="261"/>
                        </a:lnTo>
                        <a:lnTo>
                          <a:pt x="129" y="259"/>
                        </a:lnTo>
                        <a:lnTo>
                          <a:pt x="58" y="271"/>
                        </a:lnTo>
                        <a:lnTo>
                          <a:pt x="56" y="259"/>
                        </a:lnTo>
                        <a:lnTo>
                          <a:pt x="50" y="246"/>
                        </a:lnTo>
                        <a:lnTo>
                          <a:pt x="50" y="242"/>
                        </a:lnTo>
                        <a:lnTo>
                          <a:pt x="48" y="238"/>
                        </a:lnTo>
                        <a:lnTo>
                          <a:pt x="35" y="211"/>
                        </a:lnTo>
                        <a:lnTo>
                          <a:pt x="23" y="192"/>
                        </a:lnTo>
                        <a:lnTo>
                          <a:pt x="10" y="163"/>
                        </a:lnTo>
                        <a:lnTo>
                          <a:pt x="8" y="159"/>
                        </a:lnTo>
                        <a:lnTo>
                          <a:pt x="6" y="155"/>
                        </a:lnTo>
                        <a:lnTo>
                          <a:pt x="2" y="150"/>
                        </a:lnTo>
                        <a:lnTo>
                          <a:pt x="0" y="144"/>
                        </a:lnTo>
                        <a:lnTo>
                          <a:pt x="50" y="117"/>
                        </a:lnTo>
                        <a:lnTo>
                          <a:pt x="58" y="113"/>
                        </a:lnTo>
                        <a:lnTo>
                          <a:pt x="71" y="109"/>
                        </a:lnTo>
                        <a:lnTo>
                          <a:pt x="112" y="109"/>
                        </a:lnTo>
                        <a:lnTo>
                          <a:pt x="158" y="113"/>
                        </a:lnTo>
                        <a:lnTo>
                          <a:pt x="169" y="113"/>
                        </a:lnTo>
                        <a:lnTo>
                          <a:pt x="171" y="109"/>
                        </a:lnTo>
                        <a:lnTo>
                          <a:pt x="177" y="109"/>
                        </a:lnTo>
                        <a:lnTo>
                          <a:pt x="179" y="111"/>
                        </a:lnTo>
                        <a:lnTo>
                          <a:pt x="206" y="115"/>
                        </a:lnTo>
                        <a:lnTo>
                          <a:pt x="206" y="113"/>
                        </a:lnTo>
                        <a:lnTo>
                          <a:pt x="211" y="113"/>
                        </a:lnTo>
                        <a:lnTo>
                          <a:pt x="211" y="117"/>
                        </a:lnTo>
                        <a:lnTo>
                          <a:pt x="235" y="119"/>
                        </a:lnTo>
                        <a:lnTo>
                          <a:pt x="235" y="115"/>
                        </a:lnTo>
                        <a:lnTo>
                          <a:pt x="244" y="117"/>
                        </a:lnTo>
                        <a:lnTo>
                          <a:pt x="244" y="119"/>
                        </a:lnTo>
                        <a:lnTo>
                          <a:pt x="284" y="123"/>
                        </a:lnTo>
                        <a:lnTo>
                          <a:pt x="284" y="121"/>
                        </a:lnTo>
                        <a:lnTo>
                          <a:pt x="290" y="121"/>
                        </a:lnTo>
                        <a:lnTo>
                          <a:pt x="290" y="123"/>
                        </a:lnTo>
                        <a:lnTo>
                          <a:pt x="309" y="125"/>
                        </a:lnTo>
                        <a:lnTo>
                          <a:pt x="311" y="123"/>
                        </a:lnTo>
                        <a:lnTo>
                          <a:pt x="325" y="125"/>
                        </a:lnTo>
                        <a:lnTo>
                          <a:pt x="334" y="125"/>
                        </a:lnTo>
                        <a:lnTo>
                          <a:pt x="352" y="127"/>
                        </a:lnTo>
                        <a:lnTo>
                          <a:pt x="357" y="127"/>
                        </a:lnTo>
                        <a:lnTo>
                          <a:pt x="386" y="130"/>
                        </a:lnTo>
                        <a:lnTo>
                          <a:pt x="392" y="130"/>
                        </a:lnTo>
                        <a:lnTo>
                          <a:pt x="413" y="132"/>
                        </a:lnTo>
                        <a:lnTo>
                          <a:pt x="419" y="130"/>
                        </a:lnTo>
                        <a:lnTo>
                          <a:pt x="427" y="130"/>
                        </a:lnTo>
                        <a:lnTo>
                          <a:pt x="432" y="130"/>
                        </a:lnTo>
                        <a:lnTo>
                          <a:pt x="440" y="129"/>
                        </a:lnTo>
                        <a:lnTo>
                          <a:pt x="453" y="127"/>
                        </a:lnTo>
                        <a:lnTo>
                          <a:pt x="453" y="125"/>
                        </a:lnTo>
                        <a:lnTo>
                          <a:pt x="459" y="123"/>
                        </a:lnTo>
                        <a:lnTo>
                          <a:pt x="463" y="119"/>
                        </a:lnTo>
                        <a:lnTo>
                          <a:pt x="471" y="113"/>
                        </a:lnTo>
                        <a:lnTo>
                          <a:pt x="480" y="105"/>
                        </a:lnTo>
                        <a:lnTo>
                          <a:pt x="473" y="104"/>
                        </a:lnTo>
                        <a:lnTo>
                          <a:pt x="476" y="100"/>
                        </a:lnTo>
                        <a:lnTo>
                          <a:pt x="478" y="96"/>
                        </a:lnTo>
                        <a:lnTo>
                          <a:pt x="482" y="92"/>
                        </a:lnTo>
                        <a:lnTo>
                          <a:pt x="484" y="88"/>
                        </a:lnTo>
                        <a:lnTo>
                          <a:pt x="492" y="75"/>
                        </a:lnTo>
                        <a:lnTo>
                          <a:pt x="498" y="63"/>
                        </a:lnTo>
                        <a:lnTo>
                          <a:pt x="530" y="0"/>
                        </a:lnTo>
                        <a:lnTo>
                          <a:pt x="542" y="6"/>
                        </a:lnTo>
                        <a:lnTo>
                          <a:pt x="542" y="2"/>
                        </a:lnTo>
                        <a:lnTo>
                          <a:pt x="544" y="2"/>
                        </a:lnTo>
                        <a:lnTo>
                          <a:pt x="551" y="4"/>
                        </a:lnTo>
                        <a:lnTo>
                          <a:pt x="553" y="6"/>
                        </a:lnTo>
                        <a:lnTo>
                          <a:pt x="555" y="8"/>
                        </a:lnTo>
                        <a:lnTo>
                          <a:pt x="557" y="9"/>
                        </a:lnTo>
                        <a:lnTo>
                          <a:pt x="559" y="13"/>
                        </a:lnTo>
                        <a:lnTo>
                          <a:pt x="559" y="17"/>
                        </a:lnTo>
                        <a:lnTo>
                          <a:pt x="559" y="19"/>
                        </a:lnTo>
                        <a:lnTo>
                          <a:pt x="559" y="23"/>
                        </a:lnTo>
                        <a:lnTo>
                          <a:pt x="559" y="27"/>
                        </a:lnTo>
                        <a:lnTo>
                          <a:pt x="540" y="67"/>
                        </a:lnTo>
                        <a:lnTo>
                          <a:pt x="544" y="73"/>
                        </a:lnTo>
                        <a:lnTo>
                          <a:pt x="569" y="94"/>
                        </a:lnTo>
                        <a:lnTo>
                          <a:pt x="572" y="96"/>
                        </a:lnTo>
                        <a:lnTo>
                          <a:pt x="576" y="96"/>
                        </a:lnTo>
                        <a:lnTo>
                          <a:pt x="592" y="98"/>
                        </a:lnTo>
                        <a:lnTo>
                          <a:pt x="596" y="98"/>
                        </a:lnTo>
                        <a:lnTo>
                          <a:pt x="601" y="98"/>
                        </a:lnTo>
                        <a:lnTo>
                          <a:pt x="628" y="92"/>
                        </a:lnTo>
                        <a:lnTo>
                          <a:pt x="632" y="107"/>
                        </a:lnTo>
                        <a:lnTo>
                          <a:pt x="636" y="119"/>
                        </a:lnTo>
                        <a:lnTo>
                          <a:pt x="640" y="117"/>
                        </a:lnTo>
                        <a:lnTo>
                          <a:pt x="645" y="115"/>
                        </a:lnTo>
                        <a:lnTo>
                          <a:pt x="649" y="115"/>
                        </a:lnTo>
                        <a:lnTo>
                          <a:pt x="655" y="117"/>
                        </a:lnTo>
                        <a:lnTo>
                          <a:pt x="661" y="117"/>
                        </a:lnTo>
                        <a:lnTo>
                          <a:pt x="667" y="119"/>
                        </a:lnTo>
                        <a:lnTo>
                          <a:pt x="678" y="125"/>
                        </a:lnTo>
                        <a:close/>
                      </a:path>
                    </a:pathLst>
                  </a:custGeom>
                  <a:solidFill>
                    <a:srgbClr val="C0504D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1" name="Freeform 18"/>
                  <p:cNvSpPr>
                    <a:spLocks/>
                  </p:cNvSpPr>
                  <p:nvPr/>
                </p:nvSpPr>
                <p:spPr bwMode="auto">
                  <a:xfrm>
                    <a:off x="3911600" y="3208338"/>
                    <a:ext cx="1025525" cy="1227138"/>
                  </a:xfrm>
                  <a:custGeom>
                    <a:avLst/>
                    <a:gdLst>
                      <a:gd name="T0" fmla="*/ 621 w 807"/>
                      <a:gd name="T1" fmla="*/ 538 h 966"/>
                      <a:gd name="T2" fmla="*/ 536 w 807"/>
                      <a:gd name="T3" fmla="*/ 615 h 966"/>
                      <a:gd name="T4" fmla="*/ 506 w 807"/>
                      <a:gd name="T5" fmla="*/ 645 h 966"/>
                      <a:gd name="T6" fmla="*/ 444 w 807"/>
                      <a:gd name="T7" fmla="*/ 711 h 966"/>
                      <a:gd name="T8" fmla="*/ 408 w 807"/>
                      <a:gd name="T9" fmla="*/ 753 h 966"/>
                      <a:gd name="T10" fmla="*/ 404 w 807"/>
                      <a:gd name="T11" fmla="*/ 789 h 966"/>
                      <a:gd name="T12" fmla="*/ 402 w 807"/>
                      <a:gd name="T13" fmla="*/ 908 h 966"/>
                      <a:gd name="T14" fmla="*/ 396 w 807"/>
                      <a:gd name="T15" fmla="*/ 947 h 966"/>
                      <a:gd name="T16" fmla="*/ 306 w 807"/>
                      <a:gd name="T17" fmla="*/ 964 h 966"/>
                      <a:gd name="T18" fmla="*/ 265 w 807"/>
                      <a:gd name="T19" fmla="*/ 759 h 966"/>
                      <a:gd name="T20" fmla="*/ 219 w 807"/>
                      <a:gd name="T21" fmla="*/ 665 h 966"/>
                      <a:gd name="T22" fmla="*/ 171 w 807"/>
                      <a:gd name="T23" fmla="*/ 628 h 966"/>
                      <a:gd name="T24" fmla="*/ 139 w 807"/>
                      <a:gd name="T25" fmla="*/ 607 h 966"/>
                      <a:gd name="T26" fmla="*/ 98 w 807"/>
                      <a:gd name="T27" fmla="*/ 622 h 966"/>
                      <a:gd name="T28" fmla="*/ 75 w 807"/>
                      <a:gd name="T29" fmla="*/ 657 h 966"/>
                      <a:gd name="T30" fmla="*/ 37 w 807"/>
                      <a:gd name="T31" fmla="*/ 601 h 966"/>
                      <a:gd name="T32" fmla="*/ 58 w 807"/>
                      <a:gd name="T33" fmla="*/ 595 h 966"/>
                      <a:gd name="T34" fmla="*/ 68 w 807"/>
                      <a:gd name="T35" fmla="*/ 569 h 966"/>
                      <a:gd name="T36" fmla="*/ 73 w 807"/>
                      <a:gd name="T37" fmla="*/ 546 h 966"/>
                      <a:gd name="T38" fmla="*/ 62 w 807"/>
                      <a:gd name="T39" fmla="*/ 521 h 966"/>
                      <a:gd name="T40" fmla="*/ 31 w 807"/>
                      <a:gd name="T41" fmla="*/ 492 h 966"/>
                      <a:gd name="T42" fmla="*/ 14 w 807"/>
                      <a:gd name="T43" fmla="*/ 476 h 966"/>
                      <a:gd name="T44" fmla="*/ 20 w 807"/>
                      <a:gd name="T45" fmla="*/ 440 h 966"/>
                      <a:gd name="T46" fmla="*/ 8 w 807"/>
                      <a:gd name="T47" fmla="*/ 425 h 966"/>
                      <a:gd name="T48" fmla="*/ 73 w 807"/>
                      <a:gd name="T49" fmla="*/ 327 h 966"/>
                      <a:gd name="T50" fmla="*/ 81 w 807"/>
                      <a:gd name="T51" fmla="*/ 330 h 966"/>
                      <a:gd name="T52" fmla="*/ 89 w 807"/>
                      <a:gd name="T53" fmla="*/ 336 h 966"/>
                      <a:gd name="T54" fmla="*/ 118 w 807"/>
                      <a:gd name="T55" fmla="*/ 319 h 966"/>
                      <a:gd name="T56" fmla="*/ 204 w 807"/>
                      <a:gd name="T57" fmla="*/ 183 h 966"/>
                      <a:gd name="T58" fmla="*/ 290 w 807"/>
                      <a:gd name="T59" fmla="*/ 79 h 966"/>
                      <a:gd name="T60" fmla="*/ 313 w 807"/>
                      <a:gd name="T61" fmla="*/ 66 h 966"/>
                      <a:gd name="T62" fmla="*/ 427 w 807"/>
                      <a:gd name="T63" fmla="*/ 14 h 966"/>
                      <a:gd name="T64" fmla="*/ 452 w 807"/>
                      <a:gd name="T65" fmla="*/ 6 h 966"/>
                      <a:gd name="T66" fmla="*/ 452 w 807"/>
                      <a:gd name="T67" fmla="*/ 18 h 966"/>
                      <a:gd name="T68" fmla="*/ 473 w 807"/>
                      <a:gd name="T69" fmla="*/ 56 h 966"/>
                      <a:gd name="T70" fmla="*/ 486 w 807"/>
                      <a:gd name="T71" fmla="*/ 77 h 966"/>
                      <a:gd name="T72" fmla="*/ 492 w 807"/>
                      <a:gd name="T73" fmla="*/ 85 h 966"/>
                      <a:gd name="T74" fmla="*/ 496 w 807"/>
                      <a:gd name="T75" fmla="*/ 92 h 966"/>
                      <a:gd name="T76" fmla="*/ 498 w 807"/>
                      <a:gd name="T77" fmla="*/ 98 h 966"/>
                      <a:gd name="T78" fmla="*/ 500 w 807"/>
                      <a:gd name="T79" fmla="*/ 104 h 966"/>
                      <a:gd name="T80" fmla="*/ 504 w 807"/>
                      <a:gd name="T81" fmla="*/ 108 h 966"/>
                      <a:gd name="T82" fmla="*/ 506 w 807"/>
                      <a:gd name="T83" fmla="*/ 115 h 966"/>
                      <a:gd name="T84" fmla="*/ 507 w 807"/>
                      <a:gd name="T85" fmla="*/ 121 h 966"/>
                      <a:gd name="T86" fmla="*/ 507 w 807"/>
                      <a:gd name="T87" fmla="*/ 129 h 966"/>
                      <a:gd name="T88" fmla="*/ 525 w 807"/>
                      <a:gd name="T89" fmla="*/ 156 h 966"/>
                      <a:gd name="T90" fmla="*/ 544 w 807"/>
                      <a:gd name="T91" fmla="*/ 156 h 966"/>
                      <a:gd name="T92" fmla="*/ 542 w 807"/>
                      <a:gd name="T93" fmla="*/ 165 h 966"/>
                      <a:gd name="T94" fmla="*/ 548 w 807"/>
                      <a:gd name="T95" fmla="*/ 173 h 966"/>
                      <a:gd name="T96" fmla="*/ 561 w 807"/>
                      <a:gd name="T97" fmla="*/ 175 h 966"/>
                      <a:gd name="T98" fmla="*/ 571 w 807"/>
                      <a:gd name="T99" fmla="*/ 177 h 966"/>
                      <a:gd name="T100" fmla="*/ 580 w 807"/>
                      <a:gd name="T101" fmla="*/ 179 h 966"/>
                      <a:gd name="T102" fmla="*/ 594 w 807"/>
                      <a:gd name="T103" fmla="*/ 179 h 966"/>
                      <a:gd name="T104" fmla="*/ 615 w 807"/>
                      <a:gd name="T105" fmla="*/ 179 h 966"/>
                      <a:gd name="T106" fmla="*/ 630 w 807"/>
                      <a:gd name="T107" fmla="*/ 192 h 966"/>
                      <a:gd name="T108" fmla="*/ 736 w 807"/>
                      <a:gd name="T109" fmla="*/ 292 h 966"/>
                      <a:gd name="T110" fmla="*/ 792 w 807"/>
                      <a:gd name="T111" fmla="*/ 388 h 966"/>
                      <a:gd name="T112" fmla="*/ 674 w 807"/>
                      <a:gd name="T113" fmla="*/ 492 h 9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807" h="966">
                        <a:moveTo>
                          <a:pt x="661" y="505"/>
                        </a:moveTo>
                        <a:lnTo>
                          <a:pt x="655" y="509"/>
                        </a:lnTo>
                        <a:lnTo>
                          <a:pt x="650" y="513"/>
                        </a:lnTo>
                        <a:lnTo>
                          <a:pt x="621" y="538"/>
                        </a:lnTo>
                        <a:lnTo>
                          <a:pt x="609" y="549"/>
                        </a:lnTo>
                        <a:lnTo>
                          <a:pt x="596" y="561"/>
                        </a:lnTo>
                        <a:lnTo>
                          <a:pt x="588" y="569"/>
                        </a:lnTo>
                        <a:lnTo>
                          <a:pt x="536" y="615"/>
                        </a:lnTo>
                        <a:lnTo>
                          <a:pt x="529" y="622"/>
                        </a:lnTo>
                        <a:lnTo>
                          <a:pt x="519" y="632"/>
                        </a:lnTo>
                        <a:lnTo>
                          <a:pt x="511" y="640"/>
                        </a:lnTo>
                        <a:lnTo>
                          <a:pt x="506" y="645"/>
                        </a:lnTo>
                        <a:lnTo>
                          <a:pt x="496" y="655"/>
                        </a:lnTo>
                        <a:lnTo>
                          <a:pt x="490" y="661"/>
                        </a:lnTo>
                        <a:lnTo>
                          <a:pt x="452" y="703"/>
                        </a:lnTo>
                        <a:lnTo>
                          <a:pt x="444" y="711"/>
                        </a:lnTo>
                        <a:lnTo>
                          <a:pt x="425" y="732"/>
                        </a:lnTo>
                        <a:lnTo>
                          <a:pt x="423" y="736"/>
                        </a:lnTo>
                        <a:lnTo>
                          <a:pt x="411" y="749"/>
                        </a:lnTo>
                        <a:lnTo>
                          <a:pt x="408" y="753"/>
                        </a:lnTo>
                        <a:lnTo>
                          <a:pt x="406" y="757"/>
                        </a:lnTo>
                        <a:lnTo>
                          <a:pt x="404" y="763"/>
                        </a:lnTo>
                        <a:lnTo>
                          <a:pt x="404" y="786"/>
                        </a:lnTo>
                        <a:lnTo>
                          <a:pt x="404" y="789"/>
                        </a:lnTo>
                        <a:lnTo>
                          <a:pt x="406" y="809"/>
                        </a:lnTo>
                        <a:lnTo>
                          <a:pt x="404" y="845"/>
                        </a:lnTo>
                        <a:lnTo>
                          <a:pt x="404" y="876"/>
                        </a:lnTo>
                        <a:lnTo>
                          <a:pt x="402" y="908"/>
                        </a:lnTo>
                        <a:lnTo>
                          <a:pt x="402" y="945"/>
                        </a:lnTo>
                        <a:lnTo>
                          <a:pt x="402" y="951"/>
                        </a:lnTo>
                        <a:lnTo>
                          <a:pt x="396" y="953"/>
                        </a:lnTo>
                        <a:lnTo>
                          <a:pt x="396" y="947"/>
                        </a:lnTo>
                        <a:lnTo>
                          <a:pt x="390" y="949"/>
                        </a:lnTo>
                        <a:lnTo>
                          <a:pt x="365" y="953"/>
                        </a:lnTo>
                        <a:lnTo>
                          <a:pt x="308" y="962"/>
                        </a:lnTo>
                        <a:lnTo>
                          <a:pt x="306" y="964"/>
                        </a:lnTo>
                        <a:lnTo>
                          <a:pt x="289" y="966"/>
                        </a:lnTo>
                        <a:lnTo>
                          <a:pt x="304" y="835"/>
                        </a:lnTo>
                        <a:lnTo>
                          <a:pt x="264" y="835"/>
                        </a:lnTo>
                        <a:lnTo>
                          <a:pt x="265" y="759"/>
                        </a:lnTo>
                        <a:lnTo>
                          <a:pt x="267" y="713"/>
                        </a:lnTo>
                        <a:lnTo>
                          <a:pt x="281" y="713"/>
                        </a:lnTo>
                        <a:lnTo>
                          <a:pt x="221" y="667"/>
                        </a:lnTo>
                        <a:lnTo>
                          <a:pt x="219" y="665"/>
                        </a:lnTo>
                        <a:lnTo>
                          <a:pt x="208" y="655"/>
                        </a:lnTo>
                        <a:lnTo>
                          <a:pt x="173" y="638"/>
                        </a:lnTo>
                        <a:lnTo>
                          <a:pt x="169" y="634"/>
                        </a:lnTo>
                        <a:lnTo>
                          <a:pt x="171" y="628"/>
                        </a:lnTo>
                        <a:lnTo>
                          <a:pt x="164" y="624"/>
                        </a:lnTo>
                        <a:lnTo>
                          <a:pt x="158" y="620"/>
                        </a:lnTo>
                        <a:lnTo>
                          <a:pt x="152" y="619"/>
                        </a:lnTo>
                        <a:lnTo>
                          <a:pt x="139" y="607"/>
                        </a:lnTo>
                        <a:lnTo>
                          <a:pt x="127" y="622"/>
                        </a:lnTo>
                        <a:lnTo>
                          <a:pt x="106" y="611"/>
                        </a:lnTo>
                        <a:lnTo>
                          <a:pt x="104" y="615"/>
                        </a:lnTo>
                        <a:lnTo>
                          <a:pt x="98" y="622"/>
                        </a:lnTo>
                        <a:lnTo>
                          <a:pt x="95" y="628"/>
                        </a:lnTo>
                        <a:lnTo>
                          <a:pt x="89" y="638"/>
                        </a:lnTo>
                        <a:lnTo>
                          <a:pt x="83" y="645"/>
                        </a:lnTo>
                        <a:lnTo>
                          <a:pt x="75" y="657"/>
                        </a:lnTo>
                        <a:lnTo>
                          <a:pt x="72" y="655"/>
                        </a:lnTo>
                        <a:lnTo>
                          <a:pt x="58" y="645"/>
                        </a:lnTo>
                        <a:lnTo>
                          <a:pt x="56" y="638"/>
                        </a:lnTo>
                        <a:lnTo>
                          <a:pt x="37" y="601"/>
                        </a:lnTo>
                        <a:lnTo>
                          <a:pt x="37" y="599"/>
                        </a:lnTo>
                        <a:lnTo>
                          <a:pt x="48" y="601"/>
                        </a:lnTo>
                        <a:lnTo>
                          <a:pt x="52" y="597"/>
                        </a:lnTo>
                        <a:lnTo>
                          <a:pt x="58" y="595"/>
                        </a:lnTo>
                        <a:lnTo>
                          <a:pt x="62" y="594"/>
                        </a:lnTo>
                        <a:lnTo>
                          <a:pt x="62" y="592"/>
                        </a:lnTo>
                        <a:lnTo>
                          <a:pt x="68" y="576"/>
                        </a:lnTo>
                        <a:lnTo>
                          <a:pt x="68" y="569"/>
                        </a:lnTo>
                        <a:lnTo>
                          <a:pt x="68" y="563"/>
                        </a:lnTo>
                        <a:lnTo>
                          <a:pt x="73" y="561"/>
                        </a:lnTo>
                        <a:lnTo>
                          <a:pt x="75" y="555"/>
                        </a:lnTo>
                        <a:lnTo>
                          <a:pt x="73" y="546"/>
                        </a:lnTo>
                        <a:lnTo>
                          <a:pt x="73" y="542"/>
                        </a:lnTo>
                        <a:lnTo>
                          <a:pt x="72" y="542"/>
                        </a:lnTo>
                        <a:lnTo>
                          <a:pt x="68" y="534"/>
                        </a:lnTo>
                        <a:lnTo>
                          <a:pt x="62" y="521"/>
                        </a:lnTo>
                        <a:lnTo>
                          <a:pt x="50" y="505"/>
                        </a:lnTo>
                        <a:lnTo>
                          <a:pt x="47" y="501"/>
                        </a:lnTo>
                        <a:lnTo>
                          <a:pt x="37" y="499"/>
                        </a:lnTo>
                        <a:lnTo>
                          <a:pt x="31" y="492"/>
                        </a:lnTo>
                        <a:lnTo>
                          <a:pt x="31" y="488"/>
                        </a:lnTo>
                        <a:lnTo>
                          <a:pt x="24" y="476"/>
                        </a:lnTo>
                        <a:lnTo>
                          <a:pt x="18" y="474"/>
                        </a:lnTo>
                        <a:lnTo>
                          <a:pt x="14" y="476"/>
                        </a:lnTo>
                        <a:lnTo>
                          <a:pt x="14" y="465"/>
                        </a:lnTo>
                        <a:lnTo>
                          <a:pt x="16" y="453"/>
                        </a:lnTo>
                        <a:lnTo>
                          <a:pt x="18" y="444"/>
                        </a:lnTo>
                        <a:lnTo>
                          <a:pt x="20" y="440"/>
                        </a:lnTo>
                        <a:lnTo>
                          <a:pt x="20" y="436"/>
                        </a:lnTo>
                        <a:lnTo>
                          <a:pt x="18" y="434"/>
                        </a:lnTo>
                        <a:lnTo>
                          <a:pt x="12" y="428"/>
                        </a:lnTo>
                        <a:lnTo>
                          <a:pt x="8" y="425"/>
                        </a:lnTo>
                        <a:lnTo>
                          <a:pt x="2" y="421"/>
                        </a:lnTo>
                        <a:lnTo>
                          <a:pt x="0" y="419"/>
                        </a:lnTo>
                        <a:lnTo>
                          <a:pt x="60" y="342"/>
                        </a:lnTo>
                        <a:lnTo>
                          <a:pt x="73" y="327"/>
                        </a:lnTo>
                        <a:lnTo>
                          <a:pt x="75" y="325"/>
                        </a:lnTo>
                        <a:lnTo>
                          <a:pt x="81" y="329"/>
                        </a:lnTo>
                        <a:lnTo>
                          <a:pt x="83" y="330"/>
                        </a:lnTo>
                        <a:lnTo>
                          <a:pt x="81" y="330"/>
                        </a:lnTo>
                        <a:lnTo>
                          <a:pt x="85" y="334"/>
                        </a:lnTo>
                        <a:lnTo>
                          <a:pt x="87" y="332"/>
                        </a:lnTo>
                        <a:lnTo>
                          <a:pt x="87" y="334"/>
                        </a:lnTo>
                        <a:lnTo>
                          <a:pt x="89" y="336"/>
                        </a:lnTo>
                        <a:lnTo>
                          <a:pt x="91" y="338"/>
                        </a:lnTo>
                        <a:lnTo>
                          <a:pt x="93" y="340"/>
                        </a:lnTo>
                        <a:lnTo>
                          <a:pt x="112" y="325"/>
                        </a:lnTo>
                        <a:lnTo>
                          <a:pt x="118" y="319"/>
                        </a:lnTo>
                        <a:lnTo>
                          <a:pt x="137" y="298"/>
                        </a:lnTo>
                        <a:lnTo>
                          <a:pt x="144" y="286"/>
                        </a:lnTo>
                        <a:lnTo>
                          <a:pt x="204" y="185"/>
                        </a:lnTo>
                        <a:lnTo>
                          <a:pt x="204" y="183"/>
                        </a:lnTo>
                        <a:lnTo>
                          <a:pt x="265" y="102"/>
                        </a:lnTo>
                        <a:lnTo>
                          <a:pt x="269" y="104"/>
                        </a:lnTo>
                        <a:lnTo>
                          <a:pt x="292" y="83"/>
                        </a:lnTo>
                        <a:lnTo>
                          <a:pt x="290" y="79"/>
                        </a:lnTo>
                        <a:lnTo>
                          <a:pt x="292" y="79"/>
                        </a:lnTo>
                        <a:lnTo>
                          <a:pt x="304" y="73"/>
                        </a:lnTo>
                        <a:lnTo>
                          <a:pt x="319" y="66"/>
                        </a:lnTo>
                        <a:lnTo>
                          <a:pt x="313" y="66"/>
                        </a:lnTo>
                        <a:lnTo>
                          <a:pt x="321" y="62"/>
                        </a:lnTo>
                        <a:lnTo>
                          <a:pt x="333" y="60"/>
                        </a:lnTo>
                        <a:lnTo>
                          <a:pt x="409" y="21"/>
                        </a:lnTo>
                        <a:lnTo>
                          <a:pt x="427" y="14"/>
                        </a:lnTo>
                        <a:lnTo>
                          <a:pt x="442" y="6"/>
                        </a:lnTo>
                        <a:lnTo>
                          <a:pt x="448" y="4"/>
                        </a:lnTo>
                        <a:lnTo>
                          <a:pt x="452" y="0"/>
                        </a:lnTo>
                        <a:lnTo>
                          <a:pt x="452" y="6"/>
                        </a:lnTo>
                        <a:lnTo>
                          <a:pt x="452" y="10"/>
                        </a:lnTo>
                        <a:lnTo>
                          <a:pt x="452" y="12"/>
                        </a:lnTo>
                        <a:lnTo>
                          <a:pt x="452" y="16"/>
                        </a:lnTo>
                        <a:lnTo>
                          <a:pt x="452" y="18"/>
                        </a:lnTo>
                        <a:lnTo>
                          <a:pt x="454" y="21"/>
                        </a:lnTo>
                        <a:lnTo>
                          <a:pt x="465" y="44"/>
                        </a:lnTo>
                        <a:lnTo>
                          <a:pt x="471" y="54"/>
                        </a:lnTo>
                        <a:lnTo>
                          <a:pt x="473" y="56"/>
                        </a:lnTo>
                        <a:lnTo>
                          <a:pt x="475" y="60"/>
                        </a:lnTo>
                        <a:lnTo>
                          <a:pt x="477" y="64"/>
                        </a:lnTo>
                        <a:lnTo>
                          <a:pt x="484" y="75"/>
                        </a:lnTo>
                        <a:lnTo>
                          <a:pt x="486" y="77"/>
                        </a:lnTo>
                        <a:lnTo>
                          <a:pt x="488" y="79"/>
                        </a:lnTo>
                        <a:lnTo>
                          <a:pt x="488" y="81"/>
                        </a:lnTo>
                        <a:lnTo>
                          <a:pt x="490" y="81"/>
                        </a:lnTo>
                        <a:lnTo>
                          <a:pt x="492" y="85"/>
                        </a:lnTo>
                        <a:lnTo>
                          <a:pt x="494" y="89"/>
                        </a:lnTo>
                        <a:lnTo>
                          <a:pt x="494" y="90"/>
                        </a:lnTo>
                        <a:lnTo>
                          <a:pt x="494" y="92"/>
                        </a:lnTo>
                        <a:lnTo>
                          <a:pt x="496" y="92"/>
                        </a:lnTo>
                        <a:lnTo>
                          <a:pt x="496" y="94"/>
                        </a:lnTo>
                        <a:lnTo>
                          <a:pt x="496" y="96"/>
                        </a:lnTo>
                        <a:lnTo>
                          <a:pt x="498" y="96"/>
                        </a:lnTo>
                        <a:lnTo>
                          <a:pt x="498" y="98"/>
                        </a:lnTo>
                        <a:lnTo>
                          <a:pt x="498" y="100"/>
                        </a:lnTo>
                        <a:lnTo>
                          <a:pt x="500" y="100"/>
                        </a:lnTo>
                        <a:lnTo>
                          <a:pt x="500" y="102"/>
                        </a:lnTo>
                        <a:lnTo>
                          <a:pt x="500" y="104"/>
                        </a:lnTo>
                        <a:lnTo>
                          <a:pt x="502" y="104"/>
                        </a:lnTo>
                        <a:lnTo>
                          <a:pt x="502" y="106"/>
                        </a:lnTo>
                        <a:lnTo>
                          <a:pt x="502" y="108"/>
                        </a:lnTo>
                        <a:lnTo>
                          <a:pt x="504" y="108"/>
                        </a:lnTo>
                        <a:lnTo>
                          <a:pt x="504" y="110"/>
                        </a:lnTo>
                        <a:lnTo>
                          <a:pt x="504" y="112"/>
                        </a:lnTo>
                        <a:lnTo>
                          <a:pt x="506" y="114"/>
                        </a:lnTo>
                        <a:lnTo>
                          <a:pt x="506" y="115"/>
                        </a:lnTo>
                        <a:lnTo>
                          <a:pt x="506" y="117"/>
                        </a:lnTo>
                        <a:lnTo>
                          <a:pt x="507" y="117"/>
                        </a:lnTo>
                        <a:lnTo>
                          <a:pt x="507" y="119"/>
                        </a:lnTo>
                        <a:lnTo>
                          <a:pt x="507" y="121"/>
                        </a:lnTo>
                        <a:lnTo>
                          <a:pt x="507" y="123"/>
                        </a:lnTo>
                        <a:lnTo>
                          <a:pt x="507" y="127"/>
                        </a:lnTo>
                        <a:lnTo>
                          <a:pt x="509" y="129"/>
                        </a:lnTo>
                        <a:lnTo>
                          <a:pt x="507" y="129"/>
                        </a:lnTo>
                        <a:lnTo>
                          <a:pt x="511" y="137"/>
                        </a:lnTo>
                        <a:lnTo>
                          <a:pt x="513" y="137"/>
                        </a:lnTo>
                        <a:lnTo>
                          <a:pt x="515" y="142"/>
                        </a:lnTo>
                        <a:lnTo>
                          <a:pt x="525" y="156"/>
                        </a:lnTo>
                        <a:lnTo>
                          <a:pt x="527" y="156"/>
                        </a:lnTo>
                        <a:lnTo>
                          <a:pt x="529" y="154"/>
                        </a:lnTo>
                        <a:lnTo>
                          <a:pt x="540" y="156"/>
                        </a:lnTo>
                        <a:lnTo>
                          <a:pt x="544" y="156"/>
                        </a:lnTo>
                        <a:lnTo>
                          <a:pt x="544" y="158"/>
                        </a:lnTo>
                        <a:lnTo>
                          <a:pt x="542" y="160"/>
                        </a:lnTo>
                        <a:lnTo>
                          <a:pt x="542" y="163"/>
                        </a:lnTo>
                        <a:lnTo>
                          <a:pt x="542" y="165"/>
                        </a:lnTo>
                        <a:lnTo>
                          <a:pt x="542" y="167"/>
                        </a:lnTo>
                        <a:lnTo>
                          <a:pt x="542" y="169"/>
                        </a:lnTo>
                        <a:lnTo>
                          <a:pt x="542" y="171"/>
                        </a:lnTo>
                        <a:lnTo>
                          <a:pt x="548" y="173"/>
                        </a:lnTo>
                        <a:lnTo>
                          <a:pt x="550" y="169"/>
                        </a:lnTo>
                        <a:lnTo>
                          <a:pt x="555" y="173"/>
                        </a:lnTo>
                        <a:lnTo>
                          <a:pt x="559" y="175"/>
                        </a:lnTo>
                        <a:lnTo>
                          <a:pt x="561" y="175"/>
                        </a:lnTo>
                        <a:lnTo>
                          <a:pt x="565" y="177"/>
                        </a:lnTo>
                        <a:lnTo>
                          <a:pt x="567" y="177"/>
                        </a:lnTo>
                        <a:lnTo>
                          <a:pt x="569" y="177"/>
                        </a:lnTo>
                        <a:lnTo>
                          <a:pt x="571" y="177"/>
                        </a:lnTo>
                        <a:lnTo>
                          <a:pt x="575" y="177"/>
                        </a:lnTo>
                        <a:lnTo>
                          <a:pt x="577" y="179"/>
                        </a:lnTo>
                        <a:lnTo>
                          <a:pt x="578" y="179"/>
                        </a:lnTo>
                        <a:lnTo>
                          <a:pt x="580" y="179"/>
                        </a:lnTo>
                        <a:lnTo>
                          <a:pt x="584" y="179"/>
                        </a:lnTo>
                        <a:lnTo>
                          <a:pt x="586" y="179"/>
                        </a:lnTo>
                        <a:lnTo>
                          <a:pt x="590" y="183"/>
                        </a:lnTo>
                        <a:lnTo>
                          <a:pt x="594" y="179"/>
                        </a:lnTo>
                        <a:lnTo>
                          <a:pt x="596" y="179"/>
                        </a:lnTo>
                        <a:lnTo>
                          <a:pt x="609" y="181"/>
                        </a:lnTo>
                        <a:lnTo>
                          <a:pt x="611" y="181"/>
                        </a:lnTo>
                        <a:lnTo>
                          <a:pt x="615" y="179"/>
                        </a:lnTo>
                        <a:lnTo>
                          <a:pt x="626" y="192"/>
                        </a:lnTo>
                        <a:lnTo>
                          <a:pt x="628" y="188"/>
                        </a:lnTo>
                        <a:lnTo>
                          <a:pt x="630" y="190"/>
                        </a:lnTo>
                        <a:lnTo>
                          <a:pt x="630" y="192"/>
                        </a:lnTo>
                        <a:lnTo>
                          <a:pt x="701" y="259"/>
                        </a:lnTo>
                        <a:lnTo>
                          <a:pt x="721" y="277"/>
                        </a:lnTo>
                        <a:lnTo>
                          <a:pt x="728" y="284"/>
                        </a:lnTo>
                        <a:lnTo>
                          <a:pt x="736" y="292"/>
                        </a:lnTo>
                        <a:lnTo>
                          <a:pt x="799" y="369"/>
                        </a:lnTo>
                        <a:lnTo>
                          <a:pt x="807" y="377"/>
                        </a:lnTo>
                        <a:lnTo>
                          <a:pt x="795" y="386"/>
                        </a:lnTo>
                        <a:lnTo>
                          <a:pt x="792" y="388"/>
                        </a:lnTo>
                        <a:lnTo>
                          <a:pt x="732" y="442"/>
                        </a:lnTo>
                        <a:lnTo>
                          <a:pt x="726" y="448"/>
                        </a:lnTo>
                        <a:lnTo>
                          <a:pt x="684" y="484"/>
                        </a:lnTo>
                        <a:lnTo>
                          <a:pt x="674" y="492"/>
                        </a:lnTo>
                        <a:lnTo>
                          <a:pt x="661" y="505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60000"/>
                      <a:lumOff val="4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2" name="Freeform 19"/>
                  <p:cNvSpPr>
                    <a:spLocks/>
                  </p:cNvSpPr>
                  <p:nvPr/>
                </p:nvSpPr>
                <p:spPr bwMode="auto">
                  <a:xfrm>
                    <a:off x="4422775" y="3684588"/>
                    <a:ext cx="760413" cy="774700"/>
                  </a:xfrm>
                  <a:custGeom>
                    <a:avLst/>
                    <a:gdLst>
                      <a:gd name="T0" fmla="*/ 399 w 599"/>
                      <a:gd name="T1" fmla="*/ 412 h 610"/>
                      <a:gd name="T2" fmla="*/ 378 w 599"/>
                      <a:gd name="T3" fmla="*/ 430 h 610"/>
                      <a:gd name="T4" fmla="*/ 372 w 599"/>
                      <a:gd name="T5" fmla="*/ 441 h 610"/>
                      <a:gd name="T6" fmla="*/ 436 w 599"/>
                      <a:gd name="T7" fmla="*/ 489 h 610"/>
                      <a:gd name="T8" fmla="*/ 476 w 599"/>
                      <a:gd name="T9" fmla="*/ 537 h 610"/>
                      <a:gd name="T10" fmla="*/ 489 w 599"/>
                      <a:gd name="T11" fmla="*/ 551 h 610"/>
                      <a:gd name="T12" fmla="*/ 505 w 599"/>
                      <a:gd name="T13" fmla="*/ 564 h 610"/>
                      <a:gd name="T14" fmla="*/ 518 w 599"/>
                      <a:gd name="T15" fmla="*/ 580 h 610"/>
                      <a:gd name="T16" fmla="*/ 524 w 599"/>
                      <a:gd name="T17" fmla="*/ 597 h 610"/>
                      <a:gd name="T18" fmla="*/ 505 w 599"/>
                      <a:gd name="T19" fmla="*/ 608 h 610"/>
                      <a:gd name="T20" fmla="*/ 451 w 599"/>
                      <a:gd name="T21" fmla="*/ 593 h 610"/>
                      <a:gd name="T22" fmla="*/ 353 w 599"/>
                      <a:gd name="T23" fmla="*/ 566 h 610"/>
                      <a:gd name="T24" fmla="*/ 307 w 599"/>
                      <a:gd name="T25" fmla="*/ 551 h 610"/>
                      <a:gd name="T26" fmla="*/ 253 w 599"/>
                      <a:gd name="T27" fmla="*/ 535 h 610"/>
                      <a:gd name="T28" fmla="*/ 209 w 599"/>
                      <a:gd name="T29" fmla="*/ 522 h 610"/>
                      <a:gd name="T30" fmla="*/ 205 w 599"/>
                      <a:gd name="T31" fmla="*/ 535 h 610"/>
                      <a:gd name="T32" fmla="*/ 190 w 599"/>
                      <a:gd name="T33" fmla="*/ 516 h 610"/>
                      <a:gd name="T34" fmla="*/ 159 w 599"/>
                      <a:gd name="T35" fmla="*/ 528 h 610"/>
                      <a:gd name="T36" fmla="*/ 128 w 599"/>
                      <a:gd name="T37" fmla="*/ 537 h 610"/>
                      <a:gd name="T38" fmla="*/ 111 w 599"/>
                      <a:gd name="T39" fmla="*/ 543 h 610"/>
                      <a:gd name="T40" fmla="*/ 77 w 599"/>
                      <a:gd name="T41" fmla="*/ 555 h 610"/>
                      <a:gd name="T42" fmla="*/ 46 w 599"/>
                      <a:gd name="T43" fmla="*/ 564 h 610"/>
                      <a:gd name="T44" fmla="*/ 19 w 599"/>
                      <a:gd name="T45" fmla="*/ 572 h 610"/>
                      <a:gd name="T46" fmla="*/ 0 w 599"/>
                      <a:gd name="T47" fmla="*/ 576 h 610"/>
                      <a:gd name="T48" fmla="*/ 0 w 599"/>
                      <a:gd name="T49" fmla="*/ 533 h 610"/>
                      <a:gd name="T50" fmla="*/ 2 w 599"/>
                      <a:gd name="T51" fmla="*/ 470 h 610"/>
                      <a:gd name="T52" fmla="*/ 2 w 599"/>
                      <a:gd name="T53" fmla="*/ 414 h 610"/>
                      <a:gd name="T54" fmla="*/ 2 w 599"/>
                      <a:gd name="T55" fmla="*/ 388 h 610"/>
                      <a:gd name="T56" fmla="*/ 6 w 599"/>
                      <a:gd name="T57" fmla="*/ 378 h 610"/>
                      <a:gd name="T58" fmla="*/ 21 w 599"/>
                      <a:gd name="T59" fmla="*/ 361 h 610"/>
                      <a:gd name="T60" fmla="*/ 42 w 599"/>
                      <a:gd name="T61" fmla="*/ 336 h 610"/>
                      <a:gd name="T62" fmla="*/ 88 w 599"/>
                      <a:gd name="T63" fmla="*/ 286 h 610"/>
                      <a:gd name="T64" fmla="*/ 104 w 599"/>
                      <a:gd name="T65" fmla="*/ 270 h 610"/>
                      <a:gd name="T66" fmla="*/ 117 w 599"/>
                      <a:gd name="T67" fmla="*/ 257 h 610"/>
                      <a:gd name="T68" fmla="*/ 134 w 599"/>
                      <a:gd name="T69" fmla="*/ 240 h 610"/>
                      <a:gd name="T70" fmla="*/ 194 w 599"/>
                      <a:gd name="T71" fmla="*/ 186 h 610"/>
                      <a:gd name="T72" fmla="*/ 219 w 599"/>
                      <a:gd name="T73" fmla="*/ 163 h 610"/>
                      <a:gd name="T74" fmla="*/ 253 w 599"/>
                      <a:gd name="T75" fmla="*/ 134 h 610"/>
                      <a:gd name="T76" fmla="*/ 272 w 599"/>
                      <a:gd name="T77" fmla="*/ 117 h 610"/>
                      <a:gd name="T78" fmla="*/ 324 w 599"/>
                      <a:gd name="T79" fmla="*/ 73 h 610"/>
                      <a:gd name="T80" fmla="*/ 390 w 599"/>
                      <a:gd name="T81" fmla="*/ 13 h 610"/>
                      <a:gd name="T82" fmla="*/ 405 w 599"/>
                      <a:gd name="T83" fmla="*/ 2 h 610"/>
                      <a:gd name="T84" fmla="*/ 411 w 599"/>
                      <a:gd name="T85" fmla="*/ 7 h 610"/>
                      <a:gd name="T86" fmla="*/ 426 w 599"/>
                      <a:gd name="T87" fmla="*/ 28 h 610"/>
                      <a:gd name="T88" fmla="*/ 436 w 599"/>
                      <a:gd name="T89" fmla="*/ 38 h 610"/>
                      <a:gd name="T90" fmla="*/ 476 w 599"/>
                      <a:gd name="T91" fmla="*/ 94 h 610"/>
                      <a:gd name="T92" fmla="*/ 507 w 599"/>
                      <a:gd name="T93" fmla="*/ 128 h 610"/>
                      <a:gd name="T94" fmla="*/ 516 w 599"/>
                      <a:gd name="T95" fmla="*/ 142 h 610"/>
                      <a:gd name="T96" fmla="*/ 522 w 599"/>
                      <a:gd name="T97" fmla="*/ 144 h 610"/>
                      <a:gd name="T98" fmla="*/ 539 w 599"/>
                      <a:gd name="T99" fmla="*/ 167 h 610"/>
                      <a:gd name="T100" fmla="*/ 562 w 599"/>
                      <a:gd name="T101" fmla="*/ 192 h 610"/>
                      <a:gd name="T102" fmla="*/ 595 w 599"/>
                      <a:gd name="T103" fmla="*/ 242 h 610"/>
                      <a:gd name="T104" fmla="*/ 566 w 599"/>
                      <a:gd name="T105" fmla="*/ 267 h 610"/>
                      <a:gd name="T106" fmla="*/ 518 w 599"/>
                      <a:gd name="T107" fmla="*/ 311 h 610"/>
                      <a:gd name="T108" fmla="*/ 468 w 599"/>
                      <a:gd name="T109" fmla="*/ 355 h 610"/>
                      <a:gd name="T110" fmla="*/ 405 w 599"/>
                      <a:gd name="T111" fmla="*/ 409 h 6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599" h="610">
                        <a:moveTo>
                          <a:pt x="405" y="409"/>
                        </a:moveTo>
                        <a:lnTo>
                          <a:pt x="399" y="412"/>
                        </a:lnTo>
                        <a:lnTo>
                          <a:pt x="382" y="426"/>
                        </a:lnTo>
                        <a:lnTo>
                          <a:pt x="378" y="430"/>
                        </a:lnTo>
                        <a:lnTo>
                          <a:pt x="367" y="439"/>
                        </a:lnTo>
                        <a:lnTo>
                          <a:pt x="372" y="441"/>
                        </a:lnTo>
                        <a:lnTo>
                          <a:pt x="434" y="487"/>
                        </a:lnTo>
                        <a:lnTo>
                          <a:pt x="436" y="489"/>
                        </a:lnTo>
                        <a:lnTo>
                          <a:pt x="461" y="516"/>
                        </a:lnTo>
                        <a:lnTo>
                          <a:pt x="476" y="537"/>
                        </a:lnTo>
                        <a:lnTo>
                          <a:pt x="484" y="545"/>
                        </a:lnTo>
                        <a:lnTo>
                          <a:pt x="489" y="551"/>
                        </a:lnTo>
                        <a:lnTo>
                          <a:pt x="497" y="558"/>
                        </a:lnTo>
                        <a:lnTo>
                          <a:pt x="505" y="564"/>
                        </a:lnTo>
                        <a:lnTo>
                          <a:pt x="513" y="572"/>
                        </a:lnTo>
                        <a:lnTo>
                          <a:pt x="518" y="580"/>
                        </a:lnTo>
                        <a:lnTo>
                          <a:pt x="524" y="587"/>
                        </a:lnTo>
                        <a:lnTo>
                          <a:pt x="524" y="597"/>
                        </a:lnTo>
                        <a:lnTo>
                          <a:pt x="503" y="610"/>
                        </a:lnTo>
                        <a:lnTo>
                          <a:pt x="505" y="608"/>
                        </a:lnTo>
                        <a:lnTo>
                          <a:pt x="501" y="606"/>
                        </a:lnTo>
                        <a:lnTo>
                          <a:pt x="451" y="593"/>
                        </a:lnTo>
                        <a:lnTo>
                          <a:pt x="447" y="593"/>
                        </a:lnTo>
                        <a:lnTo>
                          <a:pt x="353" y="566"/>
                        </a:lnTo>
                        <a:lnTo>
                          <a:pt x="347" y="564"/>
                        </a:lnTo>
                        <a:lnTo>
                          <a:pt x="307" y="551"/>
                        </a:lnTo>
                        <a:lnTo>
                          <a:pt x="303" y="551"/>
                        </a:lnTo>
                        <a:lnTo>
                          <a:pt x="253" y="535"/>
                        </a:lnTo>
                        <a:lnTo>
                          <a:pt x="246" y="533"/>
                        </a:lnTo>
                        <a:lnTo>
                          <a:pt x="209" y="522"/>
                        </a:lnTo>
                        <a:lnTo>
                          <a:pt x="209" y="528"/>
                        </a:lnTo>
                        <a:lnTo>
                          <a:pt x="205" y="535"/>
                        </a:lnTo>
                        <a:lnTo>
                          <a:pt x="196" y="524"/>
                        </a:lnTo>
                        <a:lnTo>
                          <a:pt x="190" y="516"/>
                        </a:lnTo>
                        <a:lnTo>
                          <a:pt x="161" y="526"/>
                        </a:lnTo>
                        <a:lnTo>
                          <a:pt x="159" y="528"/>
                        </a:lnTo>
                        <a:lnTo>
                          <a:pt x="132" y="535"/>
                        </a:lnTo>
                        <a:lnTo>
                          <a:pt x="128" y="537"/>
                        </a:lnTo>
                        <a:lnTo>
                          <a:pt x="115" y="543"/>
                        </a:lnTo>
                        <a:lnTo>
                          <a:pt x="111" y="543"/>
                        </a:lnTo>
                        <a:lnTo>
                          <a:pt x="80" y="555"/>
                        </a:lnTo>
                        <a:lnTo>
                          <a:pt x="77" y="555"/>
                        </a:lnTo>
                        <a:lnTo>
                          <a:pt x="50" y="564"/>
                        </a:lnTo>
                        <a:lnTo>
                          <a:pt x="46" y="564"/>
                        </a:lnTo>
                        <a:lnTo>
                          <a:pt x="40" y="566"/>
                        </a:lnTo>
                        <a:lnTo>
                          <a:pt x="19" y="572"/>
                        </a:lnTo>
                        <a:lnTo>
                          <a:pt x="13" y="572"/>
                        </a:lnTo>
                        <a:lnTo>
                          <a:pt x="0" y="576"/>
                        </a:lnTo>
                        <a:lnTo>
                          <a:pt x="0" y="570"/>
                        </a:lnTo>
                        <a:lnTo>
                          <a:pt x="0" y="533"/>
                        </a:lnTo>
                        <a:lnTo>
                          <a:pt x="2" y="501"/>
                        </a:lnTo>
                        <a:lnTo>
                          <a:pt x="2" y="470"/>
                        </a:lnTo>
                        <a:lnTo>
                          <a:pt x="4" y="434"/>
                        </a:lnTo>
                        <a:lnTo>
                          <a:pt x="2" y="414"/>
                        </a:lnTo>
                        <a:lnTo>
                          <a:pt x="2" y="411"/>
                        </a:lnTo>
                        <a:lnTo>
                          <a:pt x="2" y="388"/>
                        </a:lnTo>
                        <a:lnTo>
                          <a:pt x="4" y="382"/>
                        </a:lnTo>
                        <a:lnTo>
                          <a:pt x="6" y="378"/>
                        </a:lnTo>
                        <a:lnTo>
                          <a:pt x="9" y="374"/>
                        </a:lnTo>
                        <a:lnTo>
                          <a:pt x="21" y="361"/>
                        </a:lnTo>
                        <a:lnTo>
                          <a:pt x="23" y="357"/>
                        </a:lnTo>
                        <a:lnTo>
                          <a:pt x="42" y="336"/>
                        </a:lnTo>
                        <a:lnTo>
                          <a:pt x="50" y="328"/>
                        </a:lnTo>
                        <a:lnTo>
                          <a:pt x="88" y="286"/>
                        </a:lnTo>
                        <a:lnTo>
                          <a:pt x="94" y="280"/>
                        </a:lnTo>
                        <a:lnTo>
                          <a:pt x="104" y="270"/>
                        </a:lnTo>
                        <a:lnTo>
                          <a:pt x="109" y="265"/>
                        </a:lnTo>
                        <a:lnTo>
                          <a:pt x="117" y="257"/>
                        </a:lnTo>
                        <a:lnTo>
                          <a:pt x="127" y="247"/>
                        </a:lnTo>
                        <a:lnTo>
                          <a:pt x="134" y="240"/>
                        </a:lnTo>
                        <a:lnTo>
                          <a:pt x="186" y="194"/>
                        </a:lnTo>
                        <a:lnTo>
                          <a:pt x="194" y="186"/>
                        </a:lnTo>
                        <a:lnTo>
                          <a:pt x="207" y="174"/>
                        </a:lnTo>
                        <a:lnTo>
                          <a:pt x="219" y="163"/>
                        </a:lnTo>
                        <a:lnTo>
                          <a:pt x="248" y="138"/>
                        </a:lnTo>
                        <a:lnTo>
                          <a:pt x="253" y="134"/>
                        </a:lnTo>
                        <a:lnTo>
                          <a:pt x="259" y="130"/>
                        </a:lnTo>
                        <a:lnTo>
                          <a:pt x="272" y="117"/>
                        </a:lnTo>
                        <a:lnTo>
                          <a:pt x="282" y="109"/>
                        </a:lnTo>
                        <a:lnTo>
                          <a:pt x="324" y="73"/>
                        </a:lnTo>
                        <a:lnTo>
                          <a:pt x="330" y="67"/>
                        </a:lnTo>
                        <a:lnTo>
                          <a:pt x="390" y="13"/>
                        </a:lnTo>
                        <a:lnTo>
                          <a:pt x="393" y="11"/>
                        </a:lnTo>
                        <a:lnTo>
                          <a:pt x="405" y="2"/>
                        </a:lnTo>
                        <a:lnTo>
                          <a:pt x="407" y="0"/>
                        </a:lnTo>
                        <a:lnTo>
                          <a:pt x="411" y="7"/>
                        </a:lnTo>
                        <a:lnTo>
                          <a:pt x="411" y="9"/>
                        </a:lnTo>
                        <a:lnTo>
                          <a:pt x="426" y="28"/>
                        </a:lnTo>
                        <a:lnTo>
                          <a:pt x="434" y="40"/>
                        </a:lnTo>
                        <a:lnTo>
                          <a:pt x="436" y="38"/>
                        </a:lnTo>
                        <a:lnTo>
                          <a:pt x="478" y="92"/>
                        </a:lnTo>
                        <a:lnTo>
                          <a:pt x="476" y="94"/>
                        </a:lnTo>
                        <a:lnTo>
                          <a:pt x="488" y="103"/>
                        </a:lnTo>
                        <a:lnTo>
                          <a:pt x="507" y="128"/>
                        </a:lnTo>
                        <a:lnTo>
                          <a:pt x="511" y="132"/>
                        </a:lnTo>
                        <a:lnTo>
                          <a:pt x="516" y="142"/>
                        </a:lnTo>
                        <a:lnTo>
                          <a:pt x="518" y="144"/>
                        </a:lnTo>
                        <a:lnTo>
                          <a:pt x="522" y="144"/>
                        </a:lnTo>
                        <a:lnTo>
                          <a:pt x="528" y="151"/>
                        </a:lnTo>
                        <a:lnTo>
                          <a:pt x="539" y="167"/>
                        </a:lnTo>
                        <a:lnTo>
                          <a:pt x="547" y="174"/>
                        </a:lnTo>
                        <a:lnTo>
                          <a:pt x="562" y="192"/>
                        </a:lnTo>
                        <a:lnTo>
                          <a:pt x="599" y="240"/>
                        </a:lnTo>
                        <a:lnTo>
                          <a:pt x="595" y="242"/>
                        </a:lnTo>
                        <a:lnTo>
                          <a:pt x="576" y="259"/>
                        </a:lnTo>
                        <a:lnTo>
                          <a:pt x="566" y="267"/>
                        </a:lnTo>
                        <a:lnTo>
                          <a:pt x="537" y="293"/>
                        </a:lnTo>
                        <a:lnTo>
                          <a:pt x="518" y="311"/>
                        </a:lnTo>
                        <a:lnTo>
                          <a:pt x="503" y="322"/>
                        </a:lnTo>
                        <a:lnTo>
                          <a:pt x="468" y="355"/>
                        </a:lnTo>
                        <a:lnTo>
                          <a:pt x="463" y="359"/>
                        </a:lnTo>
                        <a:lnTo>
                          <a:pt x="405" y="409"/>
                        </a:lnTo>
                        <a:close/>
                      </a:path>
                    </a:pathLst>
                  </a:custGeom>
                  <a:solidFill>
                    <a:srgbClr val="C0504D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3" name="Freeform 21"/>
                  <p:cNvSpPr>
                    <a:spLocks/>
                  </p:cNvSpPr>
                  <p:nvPr/>
                </p:nvSpPr>
                <p:spPr bwMode="auto">
                  <a:xfrm>
                    <a:off x="4802188" y="3181350"/>
                    <a:ext cx="1022350" cy="506413"/>
                  </a:xfrm>
                  <a:custGeom>
                    <a:avLst/>
                    <a:gdLst>
                      <a:gd name="T0" fmla="*/ 573 w 805"/>
                      <a:gd name="T1" fmla="*/ 200 h 398"/>
                      <a:gd name="T2" fmla="*/ 557 w 805"/>
                      <a:gd name="T3" fmla="*/ 207 h 398"/>
                      <a:gd name="T4" fmla="*/ 540 w 805"/>
                      <a:gd name="T5" fmla="*/ 219 h 398"/>
                      <a:gd name="T6" fmla="*/ 515 w 805"/>
                      <a:gd name="T7" fmla="*/ 234 h 398"/>
                      <a:gd name="T8" fmla="*/ 457 w 805"/>
                      <a:gd name="T9" fmla="*/ 269 h 398"/>
                      <a:gd name="T10" fmla="*/ 436 w 805"/>
                      <a:gd name="T11" fmla="*/ 282 h 398"/>
                      <a:gd name="T12" fmla="*/ 415 w 805"/>
                      <a:gd name="T13" fmla="*/ 292 h 398"/>
                      <a:gd name="T14" fmla="*/ 379 w 805"/>
                      <a:gd name="T15" fmla="*/ 311 h 398"/>
                      <a:gd name="T16" fmla="*/ 352 w 805"/>
                      <a:gd name="T17" fmla="*/ 325 h 398"/>
                      <a:gd name="T18" fmla="*/ 327 w 805"/>
                      <a:gd name="T19" fmla="*/ 338 h 398"/>
                      <a:gd name="T20" fmla="*/ 286 w 805"/>
                      <a:gd name="T21" fmla="*/ 357 h 398"/>
                      <a:gd name="T22" fmla="*/ 244 w 805"/>
                      <a:gd name="T23" fmla="*/ 378 h 398"/>
                      <a:gd name="T24" fmla="*/ 223 w 805"/>
                      <a:gd name="T25" fmla="*/ 386 h 398"/>
                      <a:gd name="T26" fmla="*/ 208 w 805"/>
                      <a:gd name="T27" fmla="*/ 388 h 398"/>
                      <a:gd name="T28" fmla="*/ 142 w 805"/>
                      <a:gd name="T29" fmla="*/ 386 h 398"/>
                      <a:gd name="T30" fmla="*/ 127 w 805"/>
                      <a:gd name="T31" fmla="*/ 386 h 398"/>
                      <a:gd name="T32" fmla="*/ 116 w 805"/>
                      <a:gd name="T33" fmla="*/ 390 h 398"/>
                      <a:gd name="T34" fmla="*/ 98 w 805"/>
                      <a:gd name="T35" fmla="*/ 390 h 398"/>
                      <a:gd name="T36" fmla="*/ 20 w 805"/>
                      <a:gd name="T37" fmla="*/ 298 h 398"/>
                      <a:gd name="T38" fmla="*/ 29 w 805"/>
                      <a:gd name="T39" fmla="*/ 257 h 398"/>
                      <a:gd name="T40" fmla="*/ 89 w 805"/>
                      <a:gd name="T41" fmla="*/ 209 h 398"/>
                      <a:gd name="T42" fmla="*/ 125 w 805"/>
                      <a:gd name="T43" fmla="*/ 179 h 398"/>
                      <a:gd name="T44" fmla="*/ 179 w 805"/>
                      <a:gd name="T45" fmla="*/ 127 h 398"/>
                      <a:gd name="T46" fmla="*/ 219 w 805"/>
                      <a:gd name="T47" fmla="*/ 62 h 398"/>
                      <a:gd name="T48" fmla="*/ 300 w 805"/>
                      <a:gd name="T49" fmla="*/ 25 h 398"/>
                      <a:gd name="T50" fmla="*/ 317 w 805"/>
                      <a:gd name="T51" fmla="*/ 31 h 398"/>
                      <a:gd name="T52" fmla="*/ 333 w 805"/>
                      <a:gd name="T53" fmla="*/ 40 h 398"/>
                      <a:gd name="T54" fmla="*/ 377 w 805"/>
                      <a:gd name="T55" fmla="*/ 54 h 398"/>
                      <a:gd name="T56" fmla="*/ 438 w 805"/>
                      <a:gd name="T57" fmla="*/ 48 h 398"/>
                      <a:gd name="T58" fmla="*/ 477 w 805"/>
                      <a:gd name="T59" fmla="*/ 44 h 398"/>
                      <a:gd name="T60" fmla="*/ 509 w 805"/>
                      <a:gd name="T61" fmla="*/ 42 h 398"/>
                      <a:gd name="T62" fmla="*/ 551 w 805"/>
                      <a:gd name="T63" fmla="*/ 39 h 398"/>
                      <a:gd name="T64" fmla="*/ 613 w 805"/>
                      <a:gd name="T65" fmla="*/ 31 h 398"/>
                      <a:gd name="T66" fmla="*/ 628 w 805"/>
                      <a:gd name="T67" fmla="*/ 29 h 398"/>
                      <a:gd name="T68" fmla="*/ 667 w 805"/>
                      <a:gd name="T69" fmla="*/ 25 h 398"/>
                      <a:gd name="T70" fmla="*/ 688 w 805"/>
                      <a:gd name="T71" fmla="*/ 0 h 398"/>
                      <a:gd name="T72" fmla="*/ 757 w 805"/>
                      <a:gd name="T73" fmla="*/ 33 h 398"/>
                      <a:gd name="T74" fmla="*/ 782 w 805"/>
                      <a:gd name="T75" fmla="*/ 25 h 398"/>
                      <a:gd name="T76" fmla="*/ 803 w 805"/>
                      <a:gd name="T77" fmla="*/ 40 h 398"/>
                      <a:gd name="T78" fmla="*/ 788 w 805"/>
                      <a:gd name="T79" fmla="*/ 100 h 398"/>
                      <a:gd name="T80" fmla="*/ 782 w 805"/>
                      <a:gd name="T81" fmla="*/ 113 h 398"/>
                      <a:gd name="T82" fmla="*/ 774 w 805"/>
                      <a:gd name="T83" fmla="*/ 156 h 398"/>
                      <a:gd name="T84" fmla="*/ 774 w 805"/>
                      <a:gd name="T85" fmla="*/ 192 h 398"/>
                      <a:gd name="T86" fmla="*/ 774 w 805"/>
                      <a:gd name="T87" fmla="*/ 200 h 398"/>
                      <a:gd name="T88" fmla="*/ 738 w 805"/>
                      <a:gd name="T89" fmla="*/ 192 h 398"/>
                      <a:gd name="T90" fmla="*/ 686 w 805"/>
                      <a:gd name="T91" fmla="*/ 181 h 398"/>
                      <a:gd name="T92" fmla="*/ 646 w 805"/>
                      <a:gd name="T93" fmla="*/ 186 h 398"/>
                      <a:gd name="T94" fmla="*/ 586 w 805"/>
                      <a:gd name="T95" fmla="*/ 196 h 3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805" h="398">
                        <a:moveTo>
                          <a:pt x="586" y="196"/>
                        </a:moveTo>
                        <a:lnTo>
                          <a:pt x="578" y="198"/>
                        </a:lnTo>
                        <a:lnTo>
                          <a:pt x="573" y="200"/>
                        </a:lnTo>
                        <a:lnTo>
                          <a:pt x="567" y="202"/>
                        </a:lnTo>
                        <a:lnTo>
                          <a:pt x="561" y="206"/>
                        </a:lnTo>
                        <a:lnTo>
                          <a:pt x="557" y="207"/>
                        </a:lnTo>
                        <a:lnTo>
                          <a:pt x="551" y="209"/>
                        </a:lnTo>
                        <a:lnTo>
                          <a:pt x="548" y="213"/>
                        </a:lnTo>
                        <a:lnTo>
                          <a:pt x="540" y="219"/>
                        </a:lnTo>
                        <a:lnTo>
                          <a:pt x="527" y="229"/>
                        </a:lnTo>
                        <a:lnTo>
                          <a:pt x="517" y="234"/>
                        </a:lnTo>
                        <a:lnTo>
                          <a:pt x="515" y="234"/>
                        </a:lnTo>
                        <a:lnTo>
                          <a:pt x="490" y="252"/>
                        </a:lnTo>
                        <a:lnTo>
                          <a:pt x="482" y="255"/>
                        </a:lnTo>
                        <a:lnTo>
                          <a:pt x="457" y="269"/>
                        </a:lnTo>
                        <a:lnTo>
                          <a:pt x="450" y="275"/>
                        </a:lnTo>
                        <a:lnTo>
                          <a:pt x="442" y="279"/>
                        </a:lnTo>
                        <a:lnTo>
                          <a:pt x="436" y="282"/>
                        </a:lnTo>
                        <a:lnTo>
                          <a:pt x="434" y="282"/>
                        </a:lnTo>
                        <a:lnTo>
                          <a:pt x="423" y="288"/>
                        </a:lnTo>
                        <a:lnTo>
                          <a:pt x="415" y="292"/>
                        </a:lnTo>
                        <a:lnTo>
                          <a:pt x="402" y="300"/>
                        </a:lnTo>
                        <a:lnTo>
                          <a:pt x="392" y="303"/>
                        </a:lnTo>
                        <a:lnTo>
                          <a:pt x="379" y="311"/>
                        </a:lnTo>
                        <a:lnTo>
                          <a:pt x="369" y="317"/>
                        </a:lnTo>
                        <a:lnTo>
                          <a:pt x="359" y="321"/>
                        </a:lnTo>
                        <a:lnTo>
                          <a:pt x="352" y="325"/>
                        </a:lnTo>
                        <a:lnTo>
                          <a:pt x="338" y="330"/>
                        </a:lnTo>
                        <a:lnTo>
                          <a:pt x="338" y="332"/>
                        </a:lnTo>
                        <a:lnTo>
                          <a:pt x="327" y="338"/>
                        </a:lnTo>
                        <a:lnTo>
                          <a:pt x="321" y="342"/>
                        </a:lnTo>
                        <a:lnTo>
                          <a:pt x="290" y="355"/>
                        </a:lnTo>
                        <a:lnTo>
                          <a:pt x="286" y="357"/>
                        </a:lnTo>
                        <a:lnTo>
                          <a:pt x="267" y="367"/>
                        </a:lnTo>
                        <a:lnTo>
                          <a:pt x="260" y="371"/>
                        </a:lnTo>
                        <a:lnTo>
                          <a:pt x="244" y="378"/>
                        </a:lnTo>
                        <a:lnTo>
                          <a:pt x="237" y="380"/>
                        </a:lnTo>
                        <a:lnTo>
                          <a:pt x="227" y="384"/>
                        </a:lnTo>
                        <a:lnTo>
                          <a:pt x="223" y="386"/>
                        </a:lnTo>
                        <a:lnTo>
                          <a:pt x="217" y="388"/>
                        </a:lnTo>
                        <a:lnTo>
                          <a:pt x="212" y="390"/>
                        </a:lnTo>
                        <a:lnTo>
                          <a:pt x="208" y="388"/>
                        </a:lnTo>
                        <a:lnTo>
                          <a:pt x="194" y="388"/>
                        </a:lnTo>
                        <a:lnTo>
                          <a:pt x="190" y="390"/>
                        </a:lnTo>
                        <a:lnTo>
                          <a:pt x="142" y="386"/>
                        </a:lnTo>
                        <a:lnTo>
                          <a:pt x="133" y="386"/>
                        </a:lnTo>
                        <a:lnTo>
                          <a:pt x="129" y="384"/>
                        </a:lnTo>
                        <a:lnTo>
                          <a:pt x="127" y="386"/>
                        </a:lnTo>
                        <a:lnTo>
                          <a:pt x="123" y="386"/>
                        </a:lnTo>
                        <a:lnTo>
                          <a:pt x="119" y="388"/>
                        </a:lnTo>
                        <a:lnTo>
                          <a:pt x="116" y="390"/>
                        </a:lnTo>
                        <a:lnTo>
                          <a:pt x="108" y="396"/>
                        </a:lnTo>
                        <a:lnTo>
                          <a:pt x="106" y="398"/>
                        </a:lnTo>
                        <a:lnTo>
                          <a:pt x="98" y="390"/>
                        </a:lnTo>
                        <a:lnTo>
                          <a:pt x="35" y="313"/>
                        </a:lnTo>
                        <a:lnTo>
                          <a:pt x="27" y="305"/>
                        </a:lnTo>
                        <a:lnTo>
                          <a:pt x="20" y="298"/>
                        </a:lnTo>
                        <a:lnTo>
                          <a:pt x="0" y="280"/>
                        </a:lnTo>
                        <a:lnTo>
                          <a:pt x="16" y="269"/>
                        </a:lnTo>
                        <a:lnTo>
                          <a:pt x="29" y="257"/>
                        </a:lnTo>
                        <a:lnTo>
                          <a:pt x="35" y="254"/>
                        </a:lnTo>
                        <a:lnTo>
                          <a:pt x="81" y="215"/>
                        </a:lnTo>
                        <a:lnTo>
                          <a:pt x="89" y="209"/>
                        </a:lnTo>
                        <a:lnTo>
                          <a:pt x="108" y="192"/>
                        </a:lnTo>
                        <a:lnTo>
                          <a:pt x="116" y="188"/>
                        </a:lnTo>
                        <a:lnTo>
                          <a:pt x="125" y="179"/>
                        </a:lnTo>
                        <a:lnTo>
                          <a:pt x="148" y="159"/>
                        </a:lnTo>
                        <a:lnTo>
                          <a:pt x="158" y="152"/>
                        </a:lnTo>
                        <a:lnTo>
                          <a:pt x="179" y="127"/>
                        </a:lnTo>
                        <a:lnTo>
                          <a:pt x="192" y="113"/>
                        </a:lnTo>
                        <a:lnTo>
                          <a:pt x="223" y="73"/>
                        </a:lnTo>
                        <a:lnTo>
                          <a:pt x="219" y="62"/>
                        </a:lnTo>
                        <a:lnTo>
                          <a:pt x="217" y="40"/>
                        </a:lnTo>
                        <a:lnTo>
                          <a:pt x="229" y="37"/>
                        </a:lnTo>
                        <a:lnTo>
                          <a:pt x="300" y="25"/>
                        </a:lnTo>
                        <a:lnTo>
                          <a:pt x="310" y="27"/>
                        </a:lnTo>
                        <a:lnTo>
                          <a:pt x="313" y="29"/>
                        </a:lnTo>
                        <a:lnTo>
                          <a:pt x="317" y="31"/>
                        </a:lnTo>
                        <a:lnTo>
                          <a:pt x="321" y="33"/>
                        </a:lnTo>
                        <a:lnTo>
                          <a:pt x="325" y="35"/>
                        </a:lnTo>
                        <a:lnTo>
                          <a:pt x="333" y="40"/>
                        </a:lnTo>
                        <a:lnTo>
                          <a:pt x="344" y="46"/>
                        </a:lnTo>
                        <a:lnTo>
                          <a:pt x="361" y="52"/>
                        </a:lnTo>
                        <a:lnTo>
                          <a:pt x="377" y="54"/>
                        </a:lnTo>
                        <a:lnTo>
                          <a:pt x="390" y="54"/>
                        </a:lnTo>
                        <a:lnTo>
                          <a:pt x="398" y="52"/>
                        </a:lnTo>
                        <a:lnTo>
                          <a:pt x="438" y="48"/>
                        </a:lnTo>
                        <a:lnTo>
                          <a:pt x="444" y="48"/>
                        </a:lnTo>
                        <a:lnTo>
                          <a:pt x="465" y="46"/>
                        </a:lnTo>
                        <a:lnTo>
                          <a:pt x="477" y="44"/>
                        </a:lnTo>
                        <a:lnTo>
                          <a:pt x="482" y="44"/>
                        </a:lnTo>
                        <a:lnTo>
                          <a:pt x="498" y="42"/>
                        </a:lnTo>
                        <a:lnTo>
                          <a:pt x="509" y="42"/>
                        </a:lnTo>
                        <a:lnTo>
                          <a:pt x="515" y="40"/>
                        </a:lnTo>
                        <a:lnTo>
                          <a:pt x="542" y="39"/>
                        </a:lnTo>
                        <a:lnTo>
                          <a:pt x="551" y="39"/>
                        </a:lnTo>
                        <a:lnTo>
                          <a:pt x="580" y="35"/>
                        </a:lnTo>
                        <a:lnTo>
                          <a:pt x="590" y="35"/>
                        </a:lnTo>
                        <a:lnTo>
                          <a:pt x="613" y="31"/>
                        </a:lnTo>
                        <a:lnTo>
                          <a:pt x="615" y="31"/>
                        </a:lnTo>
                        <a:lnTo>
                          <a:pt x="624" y="31"/>
                        </a:lnTo>
                        <a:lnTo>
                          <a:pt x="628" y="29"/>
                        </a:lnTo>
                        <a:lnTo>
                          <a:pt x="651" y="27"/>
                        </a:lnTo>
                        <a:lnTo>
                          <a:pt x="661" y="25"/>
                        </a:lnTo>
                        <a:lnTo>
                          <a:pt x="667" y="25"/>
                        </a:lnTo>
                        <a:lnTo>
                          <a:pt x="672" y="27"/>
                        </a:lnTo>
                        <a:lnTo>
                          <a:pt x="678" y="17"/>
                        </a:lnTo>
                        <a:lnTo>
                          <a:pt x="688" y="0"/>
                        </a:lnTo>
                        <a:lnTo>
                          <a:pt x="743" y="37"/>
                        </a:lnTo>
                        <a:lnTo>
                          <a:pt x="749" y="40"/>
                        </a:lnTo>
                        <a:lnTo>
                          <a:pt x="757" y="33"/>
                        </a:lnTo>
                        <a:lnTo>
                          <a:pt x="768" y="15"/>
                        </a:lnTo>
                        <a:lnTo>
                          <a:pt x="778" y="21"/>
                        </a:lnTo>
                        <a:lnTo>
                          <a:pt x="782" y="25"/>
                        </a:lnTo>
                        <a:lnTo>
                          <a:pt x="801" y="39"/>
                        </a:lnTo>
                        <a:lnTo>
                          <a:pt x="803" y="39"/>
                        </a:lnTo>
                        <a:lnTo>
                          <a:pt x="803" y="40"/>
                        </a:lnTo>
                        <a:lnTo>
                          <a:pt x="801" y="44"/>
                        </a:lnTo>
                        <a:lnTo>
                          <a:pt x="805" y="54"/>
                        </a:lnTo>
                        <a:lnTo>
                          <a:pt x="788" y="100"/>
                        </a:lnTo>
                        <a:lnTo>
                          <a:pt x="786" y="106"/>
                        </a:lnTo>
                        <a:lnTo>
                          <a:pt x="784" y="113"/>
                        </a:lnTo>
                        <a:lnTo>
                          <a:pt x="782" y="113"/>
                        </a:lnTo>
                        <a:lnTo>
                          <a:pt x="774" y="154"/>
                        </a:lnTo>
                        <a:lnTo>
                          <a:pt x="772" y="156"/>
                        </a:lnTo>
                        <a:lnTo>
                          <a:pt x="774" y="156"/>
                        </a:lnTo>
                        <a:lnTo>
                          <a:pt x="774" y="159"/>
                        </a:lnTo>
                        <a:lnTo>
                          <a:pt x="772" y="159"/>
                        </a:lnTo>
                        <a:lnTo>
                          <a:pt x="774" y="192"/>
                        </a:lnTo>
                        <a:lnTo>
                          <a:pt x="776" y="192"/>
                        </a:lnTo>
                        <a:lnTo>
                          <a:pt x="776" y="194"/>
                        </a:lnTo>
                        <a:lnTo>
                          <a:pt x="774" y="200"/>
                        </a:lnTo>
                        <a:lnTo>
                          <a:pt x="776" y="206"/>
                        </a:lnTo>
                        <a:lnTo>
                          <a:pt x="767" y="204"/>
                        </a:lnTo>
                        <a:lnTo>
                          <a:pt x="738" y="192"/>
                        </a:lnTo>
                        <a:lnTo>
                          <a:pt x="726" y="186"/>
                        </a:lnTo>
                        <a:lnTo>
                          <a:pt x="719" y="184"/>
                        </a:lnTo>
                        <a:lnTo>
                          <a:pt x="686" y="181"/>
                        </a:lnTo>
                        <a:lnTo>
                          <a:pt x="676" y="181"/>
                        </a:lnTo>
                        <a:lnTo>
                          <a:pt x="665" y="183"/>
                        </a:lnTo>
                        <a:lnTo>
                          <a:pt x="646" y="186"/>
                        </a:lnTo>
                        <a:lnTo>
                          <a:pt x="611" y="192"/>
                        </a:lnTo>
                        <a:lnTo>
                          <a:pt x="598" y="194"/>
                        </a:lnTo>
                        <a:lnTo>
                          <a:pt x="586" y="196"/>
                        </a:lnTo>
                        <a:close/>
                      </a:path>
                    </a:pathLst>
                  </a:custGeom>
                  <a:solidFill>
                    <a:srgbClr val="C0504D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4" name="Freeform 22"/>
                  <p:cNvSpPr>
                    <a:spLocks/>
                  </p:cNvSpPr>
                  <p:nvPr/>
                </p:nvSpPr>
                <p:spPr bwMode="auto">
                  <a:xfrm>
                    <a:off x="4938713" y="3478213"/>
                    <a:ext cx="519113" cy="606425"/>
                  </a:xfrm>
                  <a:custGeom>
                    <a:avLst/>
                    <a:gdLst>
                      <a:gd name="T0" fmla="*/ 359 w 409"/>
                      <a:gd name="T1" fmla="*/ 304 h 477"/>
                      <a:gd name="T2" fmla="*/ 357 w 409"/>
                      <a:gd name="T3" fmla="*/ 352 h 477"/>
                      <a:gd name="T4" fmla="*/ 357 w 409"/>
                      <a:gd name="T5" fmla="*/ 440 h 477"/>
                      <a:gd name="T6" fmla="*/ 357 w 409"/>
                      <a:gd name="T7" fmla="*/ 455 h 477"/>
                      <a:gd name="T8" fmla="*/ 357 w 409"/>
                      <a:gd name="T9" fmla="*/ 473 h 477"/>
                      <a:gd name="T10" fmla="*/ 349 w 409"/>
                      <a:gd name="T11" fmla="*/ 477 h 477"/>
                      <a:gd name="T12" fmla="*/ 299 w 409"/>
                      <a:gd name="T13" fmla="*/ 467 h 477"/>
                      <a:gd name="T14" fmla="*/ 276 w 409"/>
                      <a:gd name="T15" fmla="*/ 459 h 477"/>
                      <a:gd name="T16" fmla="*/ 238 w 409"/>
                      <a:gd name="T17" fmla="*/ 440 h 477"/>
                      <a:gd name="T18" fmla="*/ 223 w 409"/>
                      <a:gd name="T19" fmla="*/ 429 h 477"/>
                      <a:gd name="T20" fmla="*/ 200 w 409"/>
                      <a:gd name="T21" fmla="*/ 407 h 477"/>
                      <a:gd name="T22" fmla="*/ 155 w 409"/>
                      <a:gd name="T23" fmla="*/ 354 h 477"/>
                      <a:gd name="T24" fmla="*/ 132 w 409"/>
                      <a:gd name="T25" fmla="*/ 329 h 477"/>
                      <a:gd name="T26" fmla="*/ 115 w 409"/>
                      <a:gd name="T27" fmla="*/ 306 h 477"/>
                      <a:gd name="T28" fmla="*/ 109 w 409"/>
                      <a:gd name="T29" fmla="*/ 304 h 477"/>
                      <a:gd name="T30" fmla="*/ 100 w 409"/>
                      <a:gd name="T31" fmla="*/ 290 h 477"/>
                      <a:gd name="T32" fmla="*/ 69 w 409"/>
                      <a:gd name="T33" fmla="*/ 256 h 477"/>
                      <a:gd name="T34" fmla="*/ 29 w 409"/>
                      <a:gd name="T35" fmla="*/ 200 h 477"/>
                      <a:gd name="T36" fmla="*/ 19 w 409"/>
                      <a:gd name="T37" fmla="*/ 190 h 477"/>
                      <a:gd name="T38" fmla="*/ 4 w 409"/>
                      <a:gd name="T39" fmla="*/ 169 h 477"/>
                      <a:gd name="T40" fmla="*/ 8 w 409"/>
                      <a:gd name="T41" fmla="*/ 156 h 477"/>
                      <a:gd name="T42" fmla="*/ 15 w 409"/>
                      <a:gd name="T43" fmla="*/ 152 h 477"/>
                      <a:gd name="T44" fmla="*/ 21 w 409"/>
                      <a:gd name="T45" fmla="*/ 150 h 477"/>
                      <a:gd name="T46" fmla="*/ 34 w 409"/>
                      <a:gd name="T47" fmla="*/ 152 h 477"/>
                      <a:gd name="T48" fmla="*/ 86 w 409"/>
                      <a:gd name="T49" fmla="*/ 154 h 477"/>
                      <a:gd name="T50" fmla="*/ 104 w 409"/>
                      <a:gd name="T51" fmla="*/ 156 h 477"/>
                      <a:gd name="T52" fmla="*/ 115 w 409"/>
                      <a:gd name="T53" fmla="*/ 152 h 477"/>
                      <a:gd name="T54" fmla="*/ 129 w 409"/>
                      <a:gd name="T55" fmla="*/ 146 h 477"/>
                      <a:gd name="T56" fmla="*/ 152 w 409"/>
                      <a:gd name="T57" fmla="*/ 137 h 477"/>
                      <a:gd name="T58" fmla="*/ 178 w 409"/>
                      <a:gd name="T59" fmla="*/ 123 h 477"/>
                      <a:gd name="T60" fmla="*/ 213 w 409"/>
                      <a:gd name="T61" fmla="*/ 108 h 477"/>
                      <a:gd name="T62" fmla="*/ 230 w 409"/>
                      <a:gd name="T63" fmla="*/ 98 h 477"/>
                      <a:gd name="T64" fmla="*/ 244 w 409"/>
                      <a:gd name="T65" fmla="*/ 91 h 477"/>
                      <a:gd name="T66" fmla="*/ 261 w 409"/>
                      <a:gd name="T67" fmla="*/ 83 h 477"/>
                      <a:gd name="T68" fmla="*/ 284 w 409"/>
                      <a:gd name="T69" fmla="*/ 69 h 477"/>
                      <a:gd name="T70" fmla="*/ 307 w 409"/>
                      <a:gd name="T71" fmla="*/ 58 h 477"/>
                      <a:gd name="T72" fmla="*/ 326 w 409"/>
                      <a:gd name="T73" fmla="*/ 48 h 477"/>
                      <a:gd name="T74" fmla="*/ 334 w 409"/>
                      <a:gd name="T75" fmla="*/ 45 h 477"/>
                      <a:gd name="T76" fmla="*/ 349 w 409"/>
                      <a:gd name="T77" fmla="*/ 35 h 477"/>
                      <a:gd name="T78" fmla="*/ 382 w 409"/>
                      <a:gd name="T79" fmla="*/ 18 h 477"/>
                      <a:gd name="T80" fmla="*/ 409 w 409"/>
                      <a:gd name="T81" fmla="*/ 0 h 477"/>
                      <a:gd name="T82" fmla="*/ 405 w 409"/>
                      <a:gd name="T83" fmla="*/ 48 h 477"/>
                      <a:gd name="T84" fmla="*/ 392 w 409"/>
                      <a:gd name="T85" fmla="*/ 156 h 477"/>
                      <a:gd name="T86" fmla="*/ 392 w 409"/>
                      <a:gd name="T87" fmla="*/ 173 h 477"/>
                      <a:gd name="T88" fmla="*/ 365 w 409"/>
                      <a:gd name="T89" fmla="*/ 200 h 477"/>
                      <a:gd name="T90" fmla="*/ 363 w 409"/>
                      <a:gd name="T91" fmla="*/ 198 h 477"/>
                      <a:gd name="T92" fmla="*/ 363 w 409"/>
                      <a:gd name="T93" fmla="*/ 231 h 477"/>
                      <a:gd name="T94" fmla="*/ 357 w 409"/>
                      <a:gd name="T95" fmla="*/ 265 h 477"/>
                      <a:gd name="T96" fmla="*/ 357 w 409"/>
                      <a:gd name="T97" fmla="*/ 279 h 477"/>
                      <a:gd name="T98" fmla="*/ 359 w 409"/>
                      <a:gd name="T99" fmla="*/ 292 h 4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409" h="477">
                        <a:moveTo>
                          <a:pt x="359" y="300"/>
                        </a:moveTo>
                        <a:lnTo>
                          <a:pt x="359" y="304"/>
                        </a:lnTo>
                        <a:lnTo>
                          <a:pt x="359" y="334"/>
                        </a:lnTo>
                        <a:lnTo>
                          <a:pt x="357" y="352"/>
                        </a:lnTo>
                        <a:lnTo>
                          <a:pt x="357" y="430"/>
                        </a:lnTo>
                        <a:lnTo>
                          <a:pt x="357" y="440"/>
                        </a:lnTo>
                        <a:lnTo>
                          <a:pt x="357" y="454"/>
                        </a:lnTo>
                        <a:lnTo>
                          <a:pt x="357" y="455"/>
                        </a:lnTo>
                        <a:lnTo>
                          <a:pt x="357" y="467"/>
                        </a:lnTo>
                        <a:lnTo>
                          <a:pt x="357" y="473"/>
                        </a:lnTo>
                        <a:lnTo>
                          <a:pt x="349" y="473"/>
                        </a:lnTo>
                        <a:lnTo>
                          <a:pt x="349" y="477"/>
                        </a:lnTo>
                        <a:lnTo>
                          <a:pt x="334" y="475"/>
                        </a:lnTo>
                        <a:lnTo>
                          <a:pt x="299" y="467"/>
                        </a:lnTo>
                        <a:lnTo>
                          <a:pt x="286" y="463"/>
                        </a:lnTo>
                        <a:lnTo>
                          <a:pt x="276" y="459"/>
                        </a:lnTo>
                        <a:lnTo>
                          <a:pt x="246" y="444"/>
                        </a:lnTo>
                        <a:lnTo>
                          <a:pt x="238" y="440"/>
                        </a:lnTo>
                        <a:lnTo>
                          <a:pt x="226" y="432"/>
                        </a:lnTo>
                        <a:lnTo>
                          <a:pt x="223" y="429"/>
                        </a:lnTo>
                        <a:lnTo>
                          <a:pt x="203" y="413"/>
                        </a:lnTo>
                        <a:lnTo>
                          <a:pt x="200" y="407"/>
                        </a:lnTo>
                        <a:lnTo>
                          <a:pt x="192" y="402"/>
                        </a:lnTo>
                        <a:lnTo>
                          <a:pt x="155" y="354"/>
                        </a:lnTo>
                        <a:lnTo>
                          <a:pt x="140" y="336"/>
                        </a:lnTo>
                        <a:lnTo>
                          <a:pt x="132" y="329"/>
                        </a:lnTo>
                        <a:lnTo>
                          <a:pt x="121" y="313"/>
                        </a:lnTo>
                        <a:lnTo>
                          <a:pt x="115" y="306"/>
                        </a:lnTo>
                        <a:lnTo>
                          <a:pt x="111" y="306"/>
                        </a:lnTo>
                        <a:lnTo>
                          <a:pt x="109" y="304"/>
                        </a:lnTo>
                        <a:lnTo>
                          <a:pt x="104" y="294"/>
                        </a:lnTo>
                        <a:lnTo>
                          <a:pt x="100" y="290"/>
                        </a:lnTo>
                        <a:lnTo>
                          <a:pt x="81" y="265"/>
                        </a:lnTo>
                        <a:lnTo>
                          <a:pt x="69" y="256"/>
                        </a:lnTo>
                        <a:lnTo>
                          <a:pt x="71" y="254"/>
                        </a:lnTo>
                        <a:lnTo>
                          <a:pt x="29" y="200"/>
                        </a:lnTo>
                        <a:lnTo>
                          <a:pt x="27" y="202"/>
                        </a:lnTo>
                        <a:lnTo>
                          <a:pt x="19" y="190"/>
                        </a:lnTo>
                        <a:lnTo>
                          <a:pt x="4" y="171"/>
                        </a:lnTo>
                        <a:lnTo>
                          <a:pt x="4" y="169"/>
                        </a:lnTo>
                        <a:lnTo>
                          <a:pt x="0" y="162"/>
                        </a:lnTo>
                        <a:lnTo>
                          <a:pt x="8" y="156"/>
                        </a:lnTo>
                        <a:lnTo>
                          <a:pt x="11" y="154"/>
                        </a:lnTo>
                        <a:lnTo>
                          <a:pt x="15" y="152"/>
                        </a:lnTo>
                        <a:lnTo>
                          <a:pt x="19" y="152"/>
                        </a:lnTo>
                        <a:lnTo>
                          <a:pt x="21" y="150"/>
                        </a:lnTo>
                        <a:lnTo>
                          <a:pt x="25" y="152"/>
                        </a:lnTo>
                        <a:lnTo>
                          <a:pt x="34" y="152"/>
                        </a:lnTo>
                        <a:lnTo>
                          <a:pt x="82" y="156"/>
                        </a:lnTo>
                        <a:lnTo>
                          <a:pt x="86" y="154"/>
                        </a:lnTo>
                        <a:lnTo>
                          <a:pt x="100" y="154"/>
                        </a:lnTo>
                        <a:lnTo>
                          <a:pt x="104" y="156"/>
                        </a:lnTo>
                        <a:lnTo>
                          <a:pt x="109" y="154"/>
                        </a:lnTo>
                        <a:lnTo>
                          <a:pt x="115" y="152"/>
                        </a:lnTo>
                        <a:lnTo>
                          <a:pt x="119" y="150"/>
                        </a:lnTo>
                        <a:lnTo>
                          <a:pt x="129" y="146"/>
                        </a:lnTo>
                        <a:lnTo>
                          <a:pt x="136" y="144"/>
                        </a:lnTo>
                        <a:lnTo>
                          <a:pt x="152" y="137"/>
                        </a:lnTo>
                        <a:lnTo>
                          <a:pt x="159" y="133"/>
                        </a:lnTo>
                        <a:lnTo>
                          <a:pt x="178" y="123"/>
                        </a:lnTo>
                        <a:lnTo>
                          <a:pt x="182" y="121"/>
                        </a:lnTo>
                        <a:lnTo>
                          <a:pt x="213" y="108"/>
                        </a:lnTo>
                        <a:lnTo>
                          <a:pt x="219" y="104"/>
                        </a:lnTo>
                        <a:lnTo>
                          <a:pt x="230" y="98"/>
                        </a:lnTo>
                        <a:lnTo>
                          <a:pt x="230" y="96"/>
                        </a:lnTo>
                        <a:lnTo>
                          <a:pt x="244" y="91"/>
                        </a:lnTo>
                        <a:lnTo>
                          <a:pt x="251" y="87"/>
                        </a:lnTo>
                        <a:lnTo>
                          <a:pt x="261" y="83"/>
                        </a:lnTo>
                        <a:lnTo>
                          <a:pt x="271" y="77"/>
                        </a:lnTo>
                        <a:lnTo>
                          <a:pt x="284" y="69"/>
                        </a:lnTo>
                        <a:lnTo>
                          <a:pt x="294" y="66"/>
                        </a:lnTo>
                        <a:lnTo>
                          <a:pt x="307" y="58"/>
                        </a:lnTo>
                        <a:lnTo>
                          <a:pt x="315" y="54"/>
                        </a:lnTo>
                        <a:lnTo>
                          <a:pt x="326" y="48"/>
                        </a:lnTo>
                        <a:lnTo>
                          <a:pt x="328" y="48"/>
                        </a:lnTo>
                        <a:lnTo>
                          <a:pt x="334" y="45"/>
                        </a:lnTo>
                        <a:lnTo>
                          <a:pt x="342" y="41"/>
                        </a:lnTo>
                        <a:lnTo>
                          <a:pt x="349" y="35"/>
                        </a:lnTo>
                        <a:lnTo>
                          <a:pt x="374" y="21"/>
                        </a:lnTo>
                        <a:lnTo>
                          <a:pt x="382" y="18"/>
                        </a:lnTo>
                        <a:lnTo>
                          <a:pt x="407" y="0"/>
                        </a:lnTo>
                        <a:lnTo>
                          <a:pt x="409" y="0"/>
                        </a:lnTo>
                        <a:lnTo>
                          <a:pt x="409" y="2"/>
                        </a:lnTo>
                        <a:lnTo>
                          <a:pt x="405" y="48"/>
                        </a:lnTo>
                        <a:lnTo>
                          <a:pt x="403" y="56"/>
                        </a:lnTo>
                        <a:lnTo>
                          <a:pt x="392" y="156"/>
                        </a:lnTo>
                        <a:lnTo>
                          <a:pt x="392" y="165"/>
                        </a:lnTo>
                        <a:lnTo>
                          <a:pt x="392" y="173"/>
                        </a:lnTo>
                        <a:lnTo>
                          <a:pt x="390" y="200"/>
                        </a:lnTo>
                        <a:lnTo>
                          <a:pt x="365" y="200"/>
                        </a:lnTo>
                        <a:lnTo>
                          <a:pt x="365" y="198"/>
                        </a:lnTo>
                        <a:lnTo>
                          <a:pt x="363" y="198"/>
                        </a:lnTo>
                        <a:lnTo>
                          <a:pt x="363" y="212"/>
                        </a:lnTo>
                        <a:lnTo>
                          <a:pt x="363" y="231"/>
                        </a:lnTo>
                        <a:lnTo>
                          <a:pt x="361" y="244"/>
                        </a:lnTo>
                        <a:lnTo>
                          <a:pt x="357" y="265"/>
                        </a:lnTo>
                        <a:lnTo>
                          <a:pt x="357" y="273"/>
                        </a:lnTo>
                        <a:lnTo>
                          <a:pt x="357" y="279"/>
                        </a:lnTo>
                        <a:lnTo>
                          <a:pt x="359" y="279"/>
                        </a:lnTo>
                        <a:lnTo>
                          <a:pt x="359" y="292"/>
                        </a:lnTo>
                        <a:lnTo>
                          <a:pt x="359" y="300"/>
                        </a:lnTo>
                        <a:close/>
                      </a:path>
                    </a:pathLst>
                  </a:custGeom>
                  <a:solidFill>
                    <a:srgbClr val="902C2C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5" name="Freeform 23"/>
                  <p:cNvSpPr>
                    <a:spLocks/>
                  </p:cNvSpPr>
                  <p:nvPr/>
                </p:nvSpPr>
                <p:spPr bwMode="auto">
                  <a:xfrm>
                    <a:off x="5392738" y="3411538"/>
                    <a:ext cx="395288" cy="673100"/>
                  </a:xfrm>
                  <a:custGeom>
                    <a:avLst/>
                    <a:gdLst>
                      <a:gd name="T0" fmla="*/ 305 w 311"/>
                      <a:gd name="T1" fmla="*/ 211 h 530"/>
                      <a:gd name="T2" fmla="*/ 303 w 311"/>
                      <a:gd name="T3" fmla="*/ 226 h 530"/>
                      <a:gd name="T4" fmla="*/ 303 w 311"/>
                      <a:gd name="T5" fmla="*/ 240 h 530"/>
                      <a:gd name="T6" fmla="*/ 302 w 311"/>
                      <a:gd name="T7" fmla="*/ 266 h 530"/>
                      <a:gd name="T8" fmla="*/ 303 w 311"/>
                      <a:gd name="T9" fmla="*/ 276 h 530"/>
                      <a:gd name="T10" fmla="*/ 303 w 311"/>
                      <a:gd name="T11" fmla="*/ 284 h 530"/>
                      <a:gd name="T12" fmla="*/ 303 w 311"/>
                      <a:gd name="T13" fmla="*/ 316 h 530"/>
                      <a:gd name="T14" fmla="*/ 303 w 311"/>
                      <a:gd name="T15" fmla="*/ 378 h 530"/>
                      <a:gd name="T16" fmla="*/ 302 w 311"/>
                      <a:gd name="T17" fmla="*/ 405 h 530"/>
                      <a:gd name="T18" fmla="*/ 302 w 311"/>
                      <a:gd name="T19" fmla="*/ 424 h 530"/>
                      <a:gd name="T20" fmla="*/ 302 w 311"/>
                      <a:gd name="T21" fmla="*/ 432 h 530"/>
                      <a:gd name="T22" fmla="*/ 303 w 311"/>
                      <a:gd name="T23" fmla="*/ 435 h 530"/>
                      <a:gd name="T24" fmla="*/ 303 w 311"/>
                      <a:gd name="T25" fmla="*/ 449 h 530"/>
                      <a:gd name="T26" fmla="*/ 302 w 311"/>
                      <a:gd name="T27" fmla="*/ 485 h 530"/>
                      <a:gd name="T28" fmla="*/ 302 w 311"/>
                      <a:gd name="T29" fmla="*/ 508 h 530"/>
                      <a:gd name="T30" fmla="*/ 229 w 311"/>
                      <a:gd name="T31" fmla="*/ 518 h 530"/>
                      <a:gd name="T32" fmla="*/ 227 w 311"/>
                      <a:gd name="T33" fmla="*/ 520 h 530"/>
                      <a:gd name="T34" fmla="*/ 221 w 311"/>
                      <a:gd name="T35" fmla="*/ 530 h 530"/>
                      <a:gd name="T36" fmla="*/ 140 w 311"/>
                      <a:gd name="T37" fmla="*/ 530 h 530"/>
                      <a:gd name="T38" fmla="*/ 0 w 311"/>
                      <a:gd name="T39" fmla="*/ 526 h 530"/>
                      <a:gd name="T40" fmla="*/ 0 w 311"/>
                      <a:gd name="T41" fmla="*/ 508 h 530"/>
                      <a:gd name="T42" fmla="*/ 0 w 311"/>
                      <a:gd name="T43" fmla="*/ 493 h 530"/>
                      <a:gd name="T44" fmla="*/ 0 w 311"/>
                      <a:gd name="T45" fmla="*/ 405 h 530"/>
                      <a:gd name="T46" fmla="*/ 2 w 311"/>
                      <a:gd name="T47" fmla="*/ 357 h 530"/>
                      <a:gd name="T48" fmla="*/ 2 w 311"/>
                      <a:gd name="T49" fmla="*/ 345 h 530"/>
                      <a:gd name="T50" fmla="*/ 0 w 311"/>
                      <a:gd name="T51" fmla="*/ 332 h 530"/>
                      <a:gd name="T52" fmla="*/ 0 w 311"/>
                      <a:gd name="T53" fmla="*/ 318 h 530"/>
                      <a:gd name="T54" fmla="*/ 6 w 311"/>
                      <a:gd name="T55" fmla="*/ 284 h 530"/>
                      <a:gd name="T56" fmla="*/ 6 w 311"/>
                      <a:gd name="T57" fmla="*/ 251 h 530"/>
                      <a:gd name="T58" fmla="*/ 8 w 311"/>
                      <a:gd name="T59" fmla="*/ 253 h 530"/>
                      <a:gd name="T60" fmla="*/ 35 w 311"/>
                      <a:gd name="T61" fmla="*/ 226 h 530"/>
                      <a:gd name="T62" fmla="*/ 35 w 311"/>
                      <a:gd name="T63" fmla="*/ 209 h 530"/>
                      <a:gd name="T64" fmla="*/ 48 w 311"/>
                      <a:gd name="T65" fmla="*/ 101 h 530"/>
                      <a:gd name="T66" fmla="*/ 52 w 311"/>
                      <a:gd name="T67" fmla="*/ 53 h 530"/>
                      <a:gd name="T68" fmla="*/ 75 w 311"/>
                      <a:gd name="T69" fmla="*/ 38 h 530"/>
                      <a:gd name="T70" fmla="*/ 86 w 311"/>
                      <a:gd name="T71" fmla="*/ 28 h 530"/>
                      <a:gd name="T72" fmla="*/ 96 w 311"/>
                      <a:gd name="T73" fmla="*/ 25 h 530"/>
                      <a:gd name="T74" fmla="*/ 108 w 311"/>
                      <a:gd name="T75" fmla="*/ 19 h 530"/>
                      <a:gd name="T76" fmla="*/ 121 w 311"/>
                      <a:gd name="T77" fmla="*/ 15 h 530"/>
                      <a:gd name="T78" fmla="*/ 146 w 311"/>
                      <a:gd name="T79" fmla="*/ 11 h 530"/>
                      <a:gd name="T80" fmla="*/ 200 w 311"/>
                      <a:gd name="T81" fmla="*/ 2 h 530"/>
                      <a:gd name="T82" fmla="*/ 221 w 311"/>
                      <a:gd name="T83" fmla="*/ 0 h 530"/>
                      <a:gd name="T84" fmla="*/ 261 w 311"/>
                      <a:gd name="T85" fmla="*/ 5 h 530"/>
                      <a:gd name="T86" fmla="*/ 302 w 311"/>
                      <a:gd name="T87" fmla="*/ 23 h 530"/>
                      <a:gd name="T88" fmla="*/ 311 w 311"/>
                      <a:gd name="T89" fmla="*/ 30 h 530"/>
                      <a:gd name="T90" fmla="*/ 307 w 311"/>
                      <a:gd name="T91" fmla="*/ 42 h 530"/>
                      <a:gd name="T92" fmla="*/ 303 w 311"/>
                      <a:gd name="T93" fmla="*/ 86 h 530"/>
                      <a:gd name="T94" fmla="*/ 305 w 311"/>
                      <a:gd name="T95" fmla="*/ 90 h 530"/>
                      <a:gd name="T96" fmla="*/ 311 w 311"/>
                      <a:gd name="T97" fmla="*/ 132 h 530"/>
                      <a:gd name="T98" fmla="*/ 302 w 311"/>
                      <a:gd name="T99" fmla="*/ 142 h 530"/>
                      <a:gd name="T100" fmla="*/ 300 w 311"/>
                      <a:gd name="T101" fmla="*/ 149 h 530"/>
                      <a:gd name="T102" fmla="*/ 300 w 311"/>
                      <a:gd name="T103" fmla="*/ 163 h 530"/>
                      <a:gd name="T104" fmla="*/ 302 w 311"/>
                      <a:gd name="T105" fmla="*/ 170 h 530"/>
                      <a:gd name="T106" fmla="*/ 300 w 311"/>
                      <a:gd name="T107" fmla="*/ 174 h 530"/>
                      <a:gd name="T108" fmla="*/ 300 w 311"/>
                      <a:gd name="T109" fmla="*/ 188 h 530"/>
                      <a:gd name="T110" fmla="*/ 302 w 311"/>
                      <a:gd name="T111" fmla="*/ 197 h 530"/>
                      <a:gd name="T112" fmla="*/ 303 w 311"/>
                      <a:gd name="T113" fmla="*/ 199 h 5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311" h="530">
                        <a:moveTo>
                          <a:pt x="303" y="199"/>
                        </a:moveTo>
                        <a:lnTo>
                          <a:pt x="305" y="211"/>
                        </a:lnTo>
                        <a:lnTo>
                          <a:pt x="303" y="213"/>
                        </a:lnTo>
                        <a:lnTo>
                          <a:pt x="303" y="226"/>
                        </a:lnTo>
                        <a:lnTo>
                          <a:pt x="303" y="234"/>
                        </a:lnTo>
                        <a:lnTo>
                          <a:pt x="303" y="240"/>
                        </a:lnTo>
                        <a:lnTo>
                          <a:pt x="302" y="253"/>
                        </a:lnTo>
                        <a:lnTo>
                          <a:pt x="302" y="266"/>
                        </a:lnTo>
                        <a:lnTo>
                          <a:pt x="302" y="276"/>
                        </a:lnTo>
                        <a:lnTo>
                          <a:pt x="303" y="276"/>
                        </a:lnTo>
                        <a:lnTo>
                          <a:pt x="303" y="282"/>
                        </a:lnTo>
                        <a:lnTo>
                          <a:pt x="303" y="284"/>
                        </a:lnTo>
                        <a:lnTo>
                          <a:pt x="303" y="313"/>
                        </a:lnTo>
                        <a:lnTo>
                          <a:pt x="303" y="316"/>
                        </a:lnTo>
                        <a:lnTo>
                          <a:pt x="303" y="376"/>
                        </a:lnTo>
                        <a:lnTo>
                          <a:pt x="303" y="378"/>
                        </a:lnTo>
                        <a:lnTo>
                          <a:pt x="302" y="387"/>
                        </a:lnTo>
                        <a:lnTo>
                          <a:pt x="302" y="405"/>
                        </a:lnTo>
                        <a:lnTo>
                          <a:pt x="302" y="412"/>
                        </a:lnTo>
                        <a:lnTo>
                          <a:pt x="302" y="424"/>
                        </a:lnTo>
                        <a:lnTo>
                          <a:pt x="302" y="430"/>
                        </a:lnTo>
                        <a:lnTo>
                          <a:pt x="302" y="432"/>
                        </a:lnTo>
                        <a:lnTo>
                          <a:pt x="303" y="434"/>
                        </a:lnTo>
                        <a:lnTo>
                          <a:pt x="303" y="435"/>
                        </a:lnTo>
                        <a:lnTo>
                          <a:pt x="303" y="443"/>
                        </a:lnTo>
                        <a:lnTo>
                          <a:pt x="303" y="449"/>
                        </a:lnTo>
                        <a:lnTo>
                          <a:pt x="302" y="457"/>
                        </a:lnTo>
                        <a:lnTo>
                          <a:pt x="302" y="485"/>
                        </a:lnTo>
                        <a:lnTo>
                          <a:pt x="302" y="497"/>
                        </a:lnTo>
                        <a:lnTo>
                          <a:pt x="302" y="508"/>
                        </a:lnTo>
                        <a:lnTo>
                          <a:pt x="244" y="514"/>
                        </a:lnTo>
                        <a:lnTo>
                          <a:pt x="229" y="518"/>
                        </a:lnTo>
                        <a:lnTo>
                          <a:pt x="227" y="518"/>
                        </a:lnTo>
                        <a:lnTo>
                          <a:pt x="227" y="520"/>
                        </a:lnTo>
                        <a:lnTo>
                          <a:pt x="225" y="530"/>
                        </a:lnTo>
                        <a:lnTo>
                          <a:pt x="221" y="530"/>
                        </a:lnTo>
                        <a:lnTo>
                          <a:pt x="152" y="530"/>
                        </a:lnTo>
                        <a:lnTo>
                          <a:pt x="140" y="530"/>
                        </a:lnTo>
                        <a:lnTo>
                          <a:pt x="0" y="528"/>
                        </a:lnTo>
                        <a:lnTo>
                          <a:pt x="0" y="526"/>
                        </a:lnTo>
                        <a:lnTo>
                          <a:pt x="0" y="520"/>
                        </a:lnTo>
                        <a:lnTo>
                          <a:pt x="0" y="508"/>
                        </a:lnTo>
                        <a:lnTo>
                          <a:pt x="0" y="507"/>
                        </a:lnTo>
                        <a:lnTo>
                          <a:pt x="0" y="493"/>
                        </a:lnTo>
                        <a:lnTo>
                          <a:pt x="0" y="483"/>
                        </a:lnTo>
                        <a:lnTo>
                          <a:pt x="0" y="405"/>
                        </a:lnTo>
                        <a:lnTo>
                          <a:pt x="2" y="387"/>
                        </a:lnTo>
                        <a:lnTo>
                          <a:pt x="2" y="357"/>
                        </a:lnTo>
                        <a:lnTo>
                          <a:pt x="2" y="353"/>
                        </a:lnTo>
                        <a:lnTo>
                          <a:pt x="2" y="345"/>
                        </a:lnTo>
                        <a:lnTo>
                          <a:pt x="2" y="332"/>
                        </a:lnTo>
                        <a:lnTo>
                          <a:pt x="0" y="332"/>
                        </a:lnTo>
                        <a:lnTo>
                          <a:pt x="0" y="326"/>
                        </a:lnTo>
                        <a:lnTo>
                          <a:pt x="0" y="318"/>
                        </a:lnTo>
                        <a:lnTo>
                          <a:pt x="4" y="297"/>
                        </a:lnTo>
                        <a:lnTo>
                          <a:pt x="6" y="284"/>
                        </a:lnTo>
                        <a:lnTo>
                          <a:pt x="6" y="265"/>
                        </a:lnTo>
                        <a:lnTo>
                          <a:pt x="6" y="251"/>
                        </a:lnTo>
                        <a:lnTo>
                          <a:pt x="8" y="251"/>
                        </a:lnTo>
                        <a:lnTo>
                          <a:pt x="8" y="253"/>
                        </a:lnTo>
                        <a:lnTo>
                          <a:pt x="33" y="253"/>
                        </a:lnTo>
                        <a:lnTo>
                          <a:pt x="35" y="226"/>
                        </a:lnTo>
                        <a:lnTo>
                          <a:pt x="35" y="218"/>
                        </a:lnTo>
                        <a:lnTo>
                          <a:pt x="35" y="209"/>
                        </a:lnTo>
                        <a:lnTo>
                          <a:pt x="46" y="109"/>
                        </a:lnTo>
                        <a:lnTo>
                          <a:pt x="48" y="101"/>
                        </a:lnTo>
                        <a:lnTo>
                          <a:pt x="52" y="55"/>
                        </a:lnTo>
                        <a:lnTo>
                          <a:pt x="52" y="53"/>
                        </a:lnTo>
                        <a:lnTo>
                          <a:pt x="62" y="48"/>
                        </a:lnTo>
                        <a:lnTo>
                          <a:pt x="75" y="38"/>
                        </a:lnTo>
                        <a:lnTo>
                          <a:pt x="83" y="32"/>
                        </a:lnTo>
                        <a:lnTo>
                          <a:pt x="86" y="28"/>
                        </a:lnTo>
                        <a:lnTo>
                          <a:pt x="92" y="26"/>
                        </a:lnTo>
                        <a:lnTo>
                          <a:pt x="96" y="25"/>
                        </a:lnTo>
                        <a:lnTo>
                          <a:pt x="102" y="21"/>
                        </a:lnTo>
                        <a:lnTo>
                          <a:pt x="108" y="19"/>
                        </a:lnTo>
                        <a:lnTo>
                          <a:pt x="113" y="17"/>
                        </a:lnTo>
                        <a:lnTo>
                          <a:pt x="121" y="15"/>
                        </a:lnTo>
                        <a:lnTo>
                          <a:pt x="133" y="13"/>
                        </a:lnTo>
                        <a:lnTo>
                          <a:pt x="146" y="11"/>
                        </a:lnTo>
                        <a:lnTo>
                          <a:pt x="181" y="5"/>
                        </a:lnTo>
                        <a:lnTo>
                          <a:pt x="200" y="2"/>
                        </a:lnTo>
                        <a:lnTo>
                          <a:pt x="211" y="0"/>
                        </a:lnTo>
                        <a:lnTo>
                          <a:pt x="221" y="0"/>
                        </a:lnTo>
                        <a:lnTo>
                          <a:pt x="254" y="3"/>
                        </a:lnTo>
                        <a:lnTo>
                          <a:pt x="261" y="5"/>
                        </a:lnTo>
                        <a:lnTo>
                          <a:pt x="273" y="11"/>
                        </a:lnTo>
                        <a:lnTo>
                          <a:pt x="302" y="23"/>
                        </a:lnTo>
                        <a:lnTo>
                          <a:pt x="311" y="25"/>
                        </a:lnTo>
                        <a:lnTo>
                          <a:pt x="311" y="30"/>
                        </a:lnTo>
                        <a:lnTo>
                          <a:pt x="307" y="34"/>
                        </a:lnTo>
                        <a:lnTo>
                          <a:pt x="307" y="42"/>
                        </a:lnTo>
                        <a:lnTo>
                          <a:pt x="303" y="76"/>
                        </a:lnTo>
                        <a:lnTo>
                          <a:pt x="303" y="86"/>
                        </a:lnTo>
                        <a:lnTo>
                          <a:pt x="305" y="84"/>
                        </a:lnTo>
                        <a:lnTo>
                          <a:pt x="305" y="90"/>
                        </a:lnTo>
                        <a:lnTo>
                          <a:pt x="303" y="122"/>
                        </a:lnTo>
                        <a:lnTo>
                          <a:pt x="311" y="132"/>
                        </a:lnTo>
                        <a:lnTo>
                          <a:pt x="307" y="140"/>
                        </a:lnTo>
                        <a:lnTo>
                          <a:pt x="302" y="142"/>
                        </a:lnTo>
                        <a:lnTo>
                          <a:pt x="300" y="144"/>
                        </a:lnTo>
                        <a:lnTo>
                          <a:pt x="300" y="149"/>
                        </a:lnTo>
                        <a:lnTo>
                          <a:pt x="300" y="155"/>
                        </a:lnTo>
                        <a:lnTo>
                          <a:pt x="300" y="163"/>
                        </a:lnTo>
                        <a:lnTo>
                          <a:pt x="302" y="165"/>
                        </a:lnTo>
                        <a:lnTo>
                          <a:pt x="302" y="170"/>
                        </a:lnTo>
                        <a:lnTo>
                          <a:pt x="300" y="170"/>
                        </a:lnTo>
                        <a:lnTo>
                          <a:pt x="300" y="174"/>
                        </a:lnTo>
                        <a:lnTo>
                          <a:pt x="300" y="182"/>
                        </a:lnTo>
                        <a:lnTo>
                          <a:pt x="300" y="188"/>
                        </a:lnTo>
                        <a:lnTo>
                          <a:pt x="302" y="195"/>
                        </a:lnTo>
                        <a:lnTo>
                          <a:pt x="302" y="197"/>
                        </a:lnTo>
                        <a:lnTo>
                          <a:pt x="302" y="199"/>
                        </a:lnTo>
                        <a:lnTo>
                          <a:pt x="303" y="199"/>
                        </a:lnTo>
                        <a:close/>
                      </a:path>
                    </a:pathLst>
                  </a:custGeom>
                  <a:solidFill>
                    <a:srgbClr val="C0504D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6" name="Freeform 24" descr="10%"/>
                  <p:cNvSpPr>
                    <a:spLocks/>
                  </p:cNvSpPr>
                  <p:nvPr/>
                </p:nvSpPr>
                <p:spPr bwMode="auto">
                  <a:xfrm>
                    <a:off x="2292837" y="3013076"/>
                    <a:ext cx="2005013" cy="1466850"/>
                  </a:xfrm>
                  <a:custGeom>
                    <a:avLst/>
                    <a:gdLst>
                      <a:gd name="T0" fmla="*/ 1308 w 1579"/>
                      <a:gd name="T1" fmla="*/ 427 h 1156"/>
                      <a:gd name="T2" fmla="*/ 1345 w 1579"/>
                      <a:gd name="T3" fmla="*/ 471 h 1156"/>
                      <a:gd name="T4" fmla="*/ 1335 w 1579"/>
                      <a:gd name="T5" fmla="*/ 490 h 1156"/>
                      <a:gd name="T6" fmla="*/ 1287 w 1579"/>
                      <a:gd name="T7" fmla="*/ 576 h 1156"/>
                      <a:gd name="T8" fmla="*/ 1293 w 1579"/>
                      <a:gd name="T9" fmla="*/ 592 h 1156"/>
                      <a:gd name="T10" fmla="*/ 1293 w 1579"/>
                      <a:gd name="T11" fmla="*/ 622 h 1156"/>
                      <a:gd name="T12" fmla="*/ 1312 w 1579"/>
                      <a:gd name="T13" fmla="*/ 647 h 1156"/>
                      <a:gd name="T14" fmla="*/ 1343 w 1579"/>
                      <a:gd name="T15" fmla="*/ 682 h 1156"/>
                      <a:gd name="T16" fmla="*/ 1350 w 1579"/>
                      <a:gd name="T17" fmla="*/ 703 h 1156"/>
                      <a:gd name="T18" fmla="*/ 1343 w 1579"/>
                      <a:gd name="T19" fmla="*/ 724 h 1156"/>
                      <a:gd name="T20" fmla="*/ 1327 w 1579"/>
                      <a:gd name="T21" fmla="*/ 745 h 1156"/>
                      <a:gd name="T22" fmla="*/ 1331 w 1579"/>
                      <a:gd name="T23" fmla="*/ 786 h 1156"/>
                      <a:gd name="T24" fmla="*/ 1358 w 1579"/>
                      <a:gd name="T25" fmla="*/ 793 h 1156"/>
                      <a:gd name="T26" fmla="*/ 1379 w 1579"/>
                      <a:gd name="T27" fmla="*/ 763 h 1156"/>
                      <a:gd name="T28" fmla="*/ 1427 w 1579"/>
                      <a:gd name="T29" fmla="*/ 767 h 1156"/>
                      <a:gd name="T30" fmla="*/ 1444 w 1579"/>
                      <a:gd name="T31" fmla="*/ 782 h 1156"/>
                      <a:gd name="T32" fmla="*/ 1496 w 1579"/>
                      <a:gd name="T33" fmla="*/ 815 h 1156"/>
                      <a:gd name="T34" fmla="*/ 1539 w 1579"/>
                      <a:gd name="T35" fmla="*/ 983 h 1156"/>
                      <a:gd name="T36" fmla="*/ 1452 w 1579"/>
                      <a:gd name="T37" fmla="*/ 1131 h 1156"/>
                      <a:gd name="T38" fmla="*/ 1400 w 1579"/>
                      <a:gd name="T39" fmla="*/ 1145 h 1156"/>
                      <a:gd name="T40" fmla="*/ 1379 w 1579"/>
                      <a:gd name="T41" fmla="*/ 1139 h 1156"/>
                      <a:gd name="T42" fmla="*/ 1350 w 1579"/>
                      <a:gd name="T43" fmla="*/ 1131 h 1156"/>
                      <a:gd name="T44" fmla="*/ 1320 w 1579"/>
                      <a:gd name="T45" fmla="*/ 1156 h 1156"/>
                      <a:gd name="T46" fmla="*/ 1241 w 1579"/>
                      <a:gd name="T47" fmla="*/ 1149 h 1156"/>
                      <a:gd name="T48" fmla="*/ 1199 w 1579"/>
                      <a:gd name="T49" fmla="*/ 1149 h 1156"/>
                      <a:gd name="T50" fmla="*/ 1103 w 1579"/>
                      <a:gd name="T51" fmla="*/ 1120 h 1156"/>
                      <a:gd name="T52" fmla="*/ 1035 w 1579"/>
                      <a:gd name="T53" fmla="*/ 1103 h 1156"/>
                      <a:gd name="T54" fmla="*/ 953 w 1579"/>
                      <a:gd name="T55" fmla="*/ 1079 h 1156"/>
                      <a:gd name="T56" fmla="*/ 924 w 1579"/>
                      <a:gd name="T57" fmla="*/ 1070 h 1156"/>
                      <a:gd name="T58" fmla="*/ 859 w 1579"/>
                      <a:gd name="T59" fmla="*/ 1047 h 1156"/>
                      <a:gd name="T60" fmla="*/ 765 w 1579"/>
                      <a:gd name="T61" fmla="*/ 1035 h 1156"/>
                      <a:gd name="T62" fmla="*/ 669 w 1579"/>
                      <a:gd name="T63" fmla="*/ 1047 h 1156"/>
                      <a:gd name="T64" fmla="*/ 540 w 1579"/>
                      <a:gd name="T65" fmla="*/ 1045 h 1156"/>
                      <a:gd name="T66" fmla="*/ 484 w 1579"/>
                      <a:gd name="T67" fmla="*/ 1060 h 1156"/>
                      <a:gd name="T68" fmla="*/ 461 w 1579"/>
                      <a:gd name="T69" fmla="*/ 1062 h 1156"/>
                      <a:gd name="T70" fmla="*/ 436 w 1579"/>
                      <a:gd name="T71" fmla="*/ 1058 h 1156"/>
                      <a:gd name="T72" fmla="*/ 400 w 1579"/>
                      <a:gd name="T73" fmla="*/ 1051 h 1156"/>
                      <a:gd name="T74" fmla="*/ 356 w 1579"/>
                      <a:gd name="T75" fmla="*/ 1035 h 1156"/>
                      <a:gd name="T76" fmla="*/ 306 w 1579"/>
                      <a:gd name="T77" fmla="*/ 1031 h 1156"/>
                      <a:gd name="T78" fmla="*/ 271 w 1579"/>
                      <a:gd name="T79" fmla="*/ 1049 h 1156"/>
                      <a:gd name="T80" fmla="*/ 225 w 1579"/>
                      <a:gd name="T81" fmla="*/ 1083 h 1156"/>
                      <a:gd name="T82" fmla="*/ 200 w 1579"/>
                      <a:gd name="T83" fmla="*/ 1053 h 1156"/>
                      <a:gd name="T84" fmla="*/ 189 w 1579"/>
                      <a:gd name="T85" fmla="*/ 1012 h 1156"/>
                      <a:gd name="T86" fmla="*/ 144 w 1579"/>
                      <a:gd name="T87" fmla="*/ 1016 h 1156"/>
                      <a:gd name="T88" fmla="*/ 10 w 1579"/>
                      <a:gd name="T89" fmla="*/ 786 h 1156"/>
                      <a:gd name="T90" fmla="*/ 12 w 1579"/>
                      <a:gd name="T91" fmla="*/ 534 h 1156"/>
                      <a:gd name="T92" fmla="*/ 56 w 1579"/>
                      <a:gd name="T93" fmla="*/ 300 h 1156"/>
                      <a:gd name="T94" fmla="*/ 231 w 1579"/>
                      <a:gd name="T95" fmla="*/ 154 h 1156"/>
                      <a:gd name="T96" fmla="*/ 456 w 1579"/>
                      <a:gd name="T97" fmla="*/ 73 h 1156"/>
                      <a:gd name="T98" fmla="*/ 465 w 1579"/>
                      <a:gd name="T99" fmla="*/ 81 h 1156"/>
                      <a:gd name="T100" fmla="*/ 513 w 1579"/>
                      <a:gd name="T101" fmla="*/ 75 h 1156"/>
                      <a:gd name="T102" fmla="*/ 763 w 1579"/>
                      <a:gd name="T103" fmla="*/ 46 h 1156"/>
                      <a:gd name="T104" fmla="*/ 1041 w 1579"/>
                      <a:gd name="T105" fmla="*/ 20 h 1156"/>
                      <a:gd name="T106" fmla="*/ 1231 w 1579"/>
                      <a:gd name="T107" fmla="*/ 6 h 1156"/>
                      <a:gd name="T108" fmla="*/ 1226 w 1579"/>
                      <a:gd name="T109" fmla="*/ 87 h 1156"/>
                      <a:gd name="T110" fmla="*/ 1254 w 1579"/>
                      <a:gd name="T111" fmla="*/ 283 h 11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1579" h="1156">
                        <a:moveTo>
                          <a:pt x="1289" y="363"/>
                        </a:moveTo>
                        <a:lnTo>
                          <a:pt x="1293" y="390"/>
                        </a:lnTo>
                        <a:lnTo>
                          <a:pt x="1300" y="409"/>
                        </a:lnTo>
                        <a:lnTo>
                          <a:pt x="1308" y="427"/>
                        </a:lnTo>
                        <a:lnTo>
                          <a:pt x="1323" y="450"/>
                        </a:lnTo>
                        <a:lnTo>
                          <a:pt x="1329" y="457"/>
                        </a:lnTo>
                        <a:lnTo>
                          <a:pt x="1337" y="465"/>
                        </a:lnTo>
                        <a:lnTo>
                          <a:pt x="1345" y="471"/>
                        </a:lnTo>
                        <a:lnTo>
                          <a:pt x="1347" y="469"/>
                        </a:lnTo>
                        <a:lnTo>
                          <a:pt x="1350" y="473"/>
                        </a:lnTo>
                        <a:lnTo>
                          <a:pt x="1348" y="475"/>
                        </a:lnTo>
                        <a:lnTo>
                          <a:pt x="1335" y="490"/>
                        </a:lnTo>
                        <a:lnTo>
                          <a:pt x="1275" y="567"/>
                        </a:lnTo>
                        <a:lnTo>
                          <a:pt x="1277" y="569"/>
                        </a:lnTo>
                        <a:lnTo>
                          <a:pt x="1283" y="573"/>
                        </a:lnTo>
                        <a:lnTo>
                          <a:pt x="1287" y="576"/>
                        </a:lnTo>
                        <a:lnTo>
                          <a:pt x="1293" y="582"/>
                        </a:lnTo>
                        <a:lnTo>
                          <a:pt x="1295" y="584"/>
                        </a:lnTo>
                        <a:lnTo>
                          <a:pt x="1295" y="588"/>
                        </a:lnTo>
                        <a:lnTo>
                          <a:pt x="1293" y="592"/>
                        </a:lnTo>
                        <a:lnTo>
                          <a:pt x="1291" y="601"/>
                        </a:lnTo>
                        <a:lnTo>
                          <a:pt x="1289" y="613"/>
                        </a:lnTo>
                        <a:lnTo>
                          <a:pt x="1289" y="624"/>
                        </a:lnTo>
                        <a:lnTo>
                          <a:pt x="1293" y="622"/>
                        </a:lnTo>
                        <a:lnTo>
                          <a:pt x="1299" y="624"/>
                        </a:lnTo>
                        <a:lnTo>
                          <a:pt x="1306" y="636"/>
                        </a:lnTo>
                        <a:lnTo>
                          <a:pt x="1306" y="640"/>
                        </a:lnTo>
                        <a:lnTo>
                          <a:pt x="1312" y="647"/>
                        </a:lnTo>
                        <a:lnTo>
                          <a:pt x="1322" y="649"/>
                        </a:lnTo>
                        <a:lnTo>
                          <a:pt x="1325" y="653"/>
                        </a:lnTo>
                        <a:lnTo>
                          <a:pt x="1337" y="669"/>
                        </a:lnTo>
                        <a:lnTo>
                          <a:pt x="1343" y="682"/>
                        </a:lnTo>
                        <a:lnTo>
                          <a:pt x="1347" y="690"/>
                        </a:lnTo>
                        <a:lnTo>
                          <a:pt x="1348" y="690"/>
                        </a:lnTo>
                        <a:lnTo>
                          <a:pt x="1348" y="694"/>
                        </a:lnTo>
                        <a:lnTo>
                          <a:pt x="1350" y="703"/>
                        </a:lnTo>
                        <a:lnTo>
                          <a:pt x="1348" y="709"/>
                        </a:lnTo>
                        <a:lnTo>
                          <a:pt x="1343" y="711"/>
                        </a:lnTo>
                        <a:lnTo>
                          <a:pt x="1343" y="717"/>
                        </a:lnTo>
                        <a:lnTo>
                          <a:pt x="1343" y="724"/>
                        </a:lnTo>
                        <a:lnTo>
                          <a:pt x="1337" y="740"/>
                        </a:lnTo>
                        <a:lnTo>
                          <a:pt x="1337" y="742"/>
                        </a:lnTo>
                        <a:lnTo>
                          <a:pt x="1333" y="743"/>
                        </a:lnTo>
                        <a:lnTo>
                          <a:pt x="1327" y="745"/>
                        </a:lnTo>
                        <a:lnTo>
                          <a:pt x="1323" y="749"/>
                        </a:lnTo>
                        <a:lnTo>
                          <a:pt x="1312" y="747"/>
                        </a:lnTo>
                        <a:lnTo>
                          <a:pt x="1312" y="749"/>
                        </a:lnTo>
                        <a:lnTo>
                          <a:pt x="1331" y="786"/>
                        </a:lnTo>
                        <a:lnTo>
                          <a:pt x="1333" y="793"/>
                        </a:lnTo>
                        <a:lnTo>
                          <a:pt x="1347" y="803"/>
                        </a:lnTo>
                        <a:lnTo>
                          <a:pt x="1350" y="805"/>
                        </a:lnTo>
                        <a:lnTo>
                          <a:pt x="1358" y="793"/>
                        </a:lnTo>
                        <a:lnTo>
                          <a:pt x="1364" y="786"/>
                        </a:lnTo>
                        <a:lnTo>
                          <a:pt x="1370" y="776"/>
                        </a:lnTo>
                        <a:lnTo>
                          <a:pt x="1373" y="770"/>
                        </a:lnTo>
                        <a:lnTo>
                          <a:pt x="1379" y="763"/>
                        </a:lnTo>
                        <a:lnTo>
                          <a:pt x="1381" y="759"/>
                        </a:lnTo>
                        <a:lnTo>
                          <a:pt x="1402" y="770"/>
                        </a:lnTo>
                        <a:lnTo>
                          <a:pt x="1414" y="755"/>
                        </a:lnTo>
                        <a:lnTo>
                          <a:pt x="1427" y="767"/>
                        </a:lnTo>
                        <a:lnTo>
                          <a:pt x="1433" y="768"/>
                        </a:lnTo>
                        <a:lnTo>
                          <a:pt x="1439" y="772"/>
                        </a:lnTo>
                        <a:lnTo>
                          <a:pt x="1446" y="776"/>
                        </a:lnTo>
                        <a:lnTo>
                          <a:pt x="1444" y="782"/>
                        </a:lnTo>
                        <a:lnTo>
                          <a:pt x="1448" y="786"/>
                        </a:lnTo>
                        <a:lnTo>
                          <a:pt x="1483" y="803"/>
                        </a:lnTo>
                        <a:lnTo>
                          <a:pt x="1494" y="813"/>
                        </a:lnTo>
                        <a:lnTo>
                          <a:pt x="1496" y="815"/>
                        </a:lnTo>
                        <a:lnTo>
                          <a:pt x="1556" y="861"/>
                        </a:lnTo>
                        <a:lnTo>
                          <a:pt x="1542" y="861"/>
                        </a:lnTo>
                        <a:lnTo>
                          <a:pt x="1540" y="907"/>
                        </a:lnTo>
                        <a:lnTo>
                          <a:pt x="1539" y="983"/>
                        </a:lnTo>
                        <a:lnTo>
                          <a:pt x="1579" y="983"/>
                        </a:lnTo>
                        <a:lnTo>
                          <a:pt x="1564" y="1114"/>
                        </a:lnTo>
                        <a:lnTo>
                          <a:pt x="1458" y="1133"/>
                        </a:lnTo>
                        <a:lnTo>
                          <a:pt x="1452" y="1131"/>
                        </a:lnTo>
                        <a:lnTo>
                          <a:pt x="1448" y="1135"/>
                        </a:lnTo>
                        <a:lnTo>
                          <a:pt x="1418" y="1141"/>
                        </a:lnTo>
                        <a:lnTo>
                          <a:pt x="1410" y="1143"/>
                        </a:lnTo>
                        <a:lnTo>
                          <a:pt x="1400" y="1145"/>
                        </a:lnTo>
                        <a:lnTo>
                          <a:pt x="1395" y="1143"/>
                        </a:lnTo>
                        <a:lnTo>
                          <a:pt x="1385" y="1141"/>
                        </a:lnTo>
                        <a:lnTo>
                          <a:pt x="1383" y="1139"/>
                        </a:lnTo>
                        <a:lnTo>
                          <a:pt x="1379" y="1139"/>
                        </a:lnTo>
                        <a:lnTo>
                          <a:pt x="1375" y="1133"/>
                        </a:lnTo>
                        <a:lnTo>
                          <a:pt x="1377" y="1131"/>
                        </a:lnTo>
                        <a:lnTo>
                          <a:pt x="1368" y="1118"/>
                        </a:lnTo>
                        <a:lnTo>
                          <a:pt x="1350" y="1131"/>
                        </a:lnTo>
                        <a:lnTo>
                          <a:pt x="1347" y="1141"/>
                        </a:lnTo>
                        <a:lnTo>
                          <a:pt x="1333" y="1149"/>
                        </a:lnTo>
                        <a:lnTo>
                          <a:pt x="1325" y="1151"/>
                        </a:lnTo>
                        <a:lnTo>
                          <a:pt x="1320" y="1156"/>
                        </a:lnTo>
                        <a:lnTo>
                          <a:pt x="1302" y="1156"/>
                        </a:lnTo>
                        <a:lnTo>
                          <a:pt x="1283" y="1154"/>
                        </a:lnTo>
                        <a:lnTo>
                          <a:pt x="1258" y="1151"/>
                        </a:lnTo>
                        <a:lnTo>
                          <a:pt x="1241" y="1149"/>
                        </a:lnTo>
                        <a:lnTo>
                          <a:pt x="1222" y="1151"/>
                        </a:lnTo>
                        <a:lnTo>
                          <a:pt x="1212" y="1151"/>
                        </a:lnTo>
                        <a:lnTo>
                          <a:pt x="1206" y="1151"/>
                        </a:lnTo>
                        <a:lnTo>
                          <a:pt x="1199" y="1149"/>
                        </a:lnTo>
                        <a:lnTo>
                          <a:pt x="1112" y="1124"/>
                        </a:lnTo>
                        <a:lnTo>
                          <a:pt x="1110" y="1124"/>
                        </a:lnTo>
                        <a:lnTo>
                          <a:pt x="1105" y="1120"/>
                        </a:lnTo>
                        <a:lnTo>
                          <a:pt x="1103" y="1120"/>
                        </a:lnTo>
                        <a:lnTo>
                          <a:pt x="1097" y="1120"/>
                        </a:lnTo>
                        <a:lnTo>
                          <a:pt x="1049" y="1106"/>
                        </a:lnTo>
                        <a:lnTo>
                          <a:pt x="1043" y="1104"/>
                        </a:lnTo>
                        <a:lnTo>
                          <a:pt x="1035" y="1103"/>
                        </a:lnTo>
                        <a:lnTo>
                          <a:pt x="1028" y="1101"/>
                        </a:lnTo>
                        <a:lnTo>
                          <a:pt x="1020" y="1097"/>
                        </a:lnTo>
                        <a:lnTo>
                          <a:pt x="1001" y="1091"/>
                        </a:lnTo>
                        <a:lnTo>
                          <a:pt x="953" y="1079"/>
                        </a:lnTo>
                        <a:lnTo>
                          <a:pt x="955" y="1078"/>
                        </a:lnTo>
                        <a:lnTo>
                          <a:pt x="941" y="1076"/>
                        </a:lnTo>
                        <a:lnTo>
                          <a:pt x="930" y="1072"/>
                        </a:lnTo>
                        <a:lnTo>
                          <a:pt x="924" y="1070"/>
                        </a:lnTo>
                        <a:lnTo>
                          <a:pt x="922" y="1070"/>
                        </a:lnTo>
                        <a:lnTo>
                          <a:pt x="911" y="1066"/>
                        </a:lnTo>
                        <a:lnTo>
                          <a:pt x="882" y="1060"/>
                        </a:lnTo>
                        <a:lnTo>
                          <a:pt x="859" y="1047"/>
                        </a:lnTo>
                        <a:lnTo>
                          <a:pt x="840" y="1037"/>
                        </a:lnTo>
                        <a:lnTo>
                          <a:pt x="817" y="1028"/>
                        </a:lnTo>
                        <a:lnTo>
                          <a:pt x="793" y="1028"/>
                        </a:lnTo>
                        <a:lnTo>
                          <a:pt x="765" y="1035"/>
                        </a:lnTo>
                        <a:lnTo>
                          <a:pt x="730" y="1039"/>
                        </a:lnTo>
                        <a:lnTo>
                          <a:pt x="709" y="1045"/>
                        </a:lnTo>
                        <a:lnTo>
                          <a:pt x="676" y="1049"/>
                        </a:lnTo>
                        <a:lnTo>
                          <a:pt x="669" y="1047"/>
                        </a:lnTo>
                        <a:lnTo>
                          <a:pt x="653" y="1049"/>
                        </a:lnTo>
                        <a:lnTo>
                          <a:pt x="584" y="1047"/>
                        </a:lnTo>
                        <a:lnTo>
                          <a:pt x="550" y="1045"/>
                        </a:lnTo>
                        <a:lnTo>
                          <a:pt x="540" y="1045"/>
                        </a:lnTo>
                        <a:lnTo>
                          <a:pt x="536" y="1045"/>
                        </a:lnTo>
                        <a:lnTo>
                          <a:pt x="500" y="1055"/>
                        </a:lnTo>
                        <a:lnTo>
                          <a:pt x="494" y="1056"/>
                        </a:lnTo>
                        <a:lnTo>
                          <a:pt x="484" y="1060"/>
                        </a:lnTo>
                        <a:lnTo>
                          <a:pt x="482" y="1062"/>
                        </a:lnTo>
                        <a:lnTo>
                          <a:pt x="469" y="1060"/>
                        </a:lnTo>
                        <a:lnTo>
                          <a:pt x="463" y="1060"/>
                        </a:lnTo>
                        <a:lnTo>
                          <a:pt x="461" y="1062"/>
                        </a:lnTo>
                        <a:lnTo>
                          <a:pt x="454" y="1064"/>
                        </a:lnTo>
                        <a:lnTo>
                          <a:pt x="452" y="1064"/>
                        </a:lnTo>
                        <a:lnTo>
                          <a:pt x="450" y="1064"/>
                        </a:lnTo>
                        <a:lnTo>
                          <a:pt x="436" y="1058"/>
                        </a:lnTo>
                        <a:lnTo>
                          <a:pt x="429" y="1056"/>
                        </a:lnTo>
                        <a:lnTo>
                          <a:pt x="419" y="1055"/>
                        </a:lnTo>
                        <a:lnTo>
                          <a:pt x="411" y="1053"/>
                        </a:lnTo>
                        <a:lnTo>
                          <a:pt x="400" y="1051"/>
                        </a:lnTo>
                        <a:lnTo>
                          <a:pt x="390" y="1049"/>
                        </a:lnTo>
                        <a:lnTo>
                          <a:pt x="369" y="1041"/>
                        </a:lnTo>
                        <a:lnTo>
                          <a:pt x="361" y="1039"/>
                        </a:lnTo>
                        <a:lnTo>
                          <a:pt x="356" y="1035"/>
                        </a:lnTo>
                        <a:lnTo>
                          <a:pt x="340" y="1031"/>
                        </a:lnTo>
                        <a:lnTo>
                          <a:pt x="336" y="1031"/>
                        </a:lnTo>
                        <a:lnTo>
                          <a:pt x="333" y="1031"/>
                        </a:lnTo>
                        <a:lnTo>
                          <a:pt x="306" y="1031"/>
                        </a:lnTo>
                        <a:lnTo>
                          <a:pt x="304" y="1033"/>
                        </a:lnTo>
                        <a:lnTo>
                          <a:pt x="290" y="1039"/>
                        </a:lnTo>
                        <a:lnTo>
                          <a:pt x="277" y="1045"/>
                        </a:lnTo>
                        <a:lnTo>
                          <a:pt x="271" y="1049"/>
                        </a:lnTo>
                        <a:lnTo>
                          <a:pt x="254" y="1074"/>
                        </a:lnTo>
                        <a:lnTo>
                          <a:pt x="239" y="1081"/>
                        </a:lnTo>
                        <a:lnTo>
                          <a:pt x="231" y="1083"/>
                        </a:lnTo>
                        <a:lnTo>
                          <a:pt x="225" y="1083"/>
                        </a:lnTo>
                        <a:lnTo>
                          <a:pt x="208" y="1076"/>
                        </a:lnTo>
                        <a:lnTo>
                          <a:pt x="206" y="1070"/>
                        </a:lnTo>
                        <a:lnTo>
                          <a:pt x="202" y="1064"/>
                        </a:lnTo>
                        <a:lnTo>
                          <a:pt x="200" y="1053"/>
                        </a:lnTo>
                        <a:lnTo>
                          <a:pt x="202" y="1035"/>
                        </a:lnTo>
                        <a:lnTo>
                          <a:pt x="200" y="1030"/>
                        </a:lnTo>
                        <a:lnTo>
                          <a:pt x="198" y="1026"/>
                        </a:lnTo>
                        <a:lnTo>
                          <a:pt x="189" y="1012"/>
                        </a:lnTo>
                        <a:lnTo>
                          <a:pt x="183" y="1008"/>
                        </a:lnTo>
                        <a:lnTo>
                          <a:pt x="177" y="1007"/>
                        </a:lnTo>
                        <a:lnTo>
                          <a:pt x="156" y="1008"/>
                        </a:lnTo>
                        <a:lnTo>
                          <a:pt x="144" y="1016"/>
                        </a:lnTo>
                        <a:lnTo>
                          <a:pt x="121" y="1010"/>
                        </a:lnTo>
                        <a:lnTo>
                          <a:pt x="27" y="991"/>
                        </a:lnTo>
                        <a:lnTo>
                          <a:pt x="29" y="924"/>
                        </a:lnTo>
                        <a:lnTo>
                          <a:pt x="10" y="786"/>
                        </a:lnTo>
                        <a:lnTo>
                          <a:pt x="45" y="711"/>
                        </a:lnTo>
                        <a:lnTo>
                          <a:pt x="66" y="669"/>
                        </a:lnTo>
                        <a:lnTo>
                          <a:pt x="60" y="617"/>
                        </a:lnTo>
                        <a:lnTo>
                          <a:pt x="12" y="534"/>
                        </a:lnTo>
                        <a:lnTo>
                          <a:pt x="0" y="469"/>
                        </a:lnTo>
                        <a:lnTo>
                          <a:pt x="20" y="411"/>
                        </a:lnTo>
                        <a:lnTo>
                          <a:pt x="56" y="359"/>
                        </a:lnTo>
                        <a:lnTo>
                          <a:pt x="56" y="300"/>
                        </a:lnTo>
                        <a:lnTo>
                          <a:pt x="62" y="223"/>
                        </a:lnTo>
                        <a:lnTo>
                          <a:pt x="96" y="189"/>
                        </a:lnTo>
                        <a:lnTo>
                          <a:pt x="160" y="158"/>
                        </a:lnTo>
                        <a:lnTo>
                          <a:pt x="231" y="154"/>
                        </a:lnTo>
                        <a:lnTo>
                          <a:pt x="271" y="139"/>
                        </a:lnTo>
                        <a:lnTo>
                          <a:pt x="340" y="110"/>
                        </a:lnTo>
                        <a:lnTo>
                          <a:pt x="427" y="64"/>
                        </a:lnTo>
                        <a:lnTo>
                          <a:pt x="456" y="73"/>
                        </a:lnTo>
                        <a:lnTo>
                          <a:pt x="463" y="73"/>
                        </a:lnTo>
                        <a:lnTo>
                          <a:pt x="467" y="73"/>
                        </a:lnTo>
                        <a:lnTo>
                          <a:pt x="467" y="77"/>
                        </a:lnTo>
                        <a:lnTo>
                          <a:pt x="465" y="81"/>
                        </a:lnTo>
                        <a:lnTo>
                          <a:pt x="465" y="83"/>
                        </a:lnTo>
                        <a:lnTo>
                          <a:pt x="463" y="85"/>
                        </a:lnTo>
                        <a:lnTo>
                          <a:pt x="505" y="79"/>
                        </a:lnTo>
                        <a:lnTo>
                          <a:pt x="513" y="75"/>
                        </a:lnTo>
                        <a:lnTo>
                          <a:pt x="530" y="71"/>
                        </a:lnTo>
                        <a:lnTo>
                          <a:pt x="663" y="56"/>
                        </a:lnTo>
                        <a:lnTo>
                          <a:pt x="753" y="46"/>
                        </a:lnTo>
                        <a:lnTo>
                          <a:pt x="763" y="46"/>
                        </a:lnTo>
                        <a:lnTo>
                          <a:pt x="945" y="27"/>
                        </a:lnTo>
                        <a:lnTo>
                          <a:pt x="951" y="27"/>
                        </a:lnTo>
                        <a:lnTo>
                          <a:pt x="989" y="23"/>
                        </a:lnTo>
                        <a:lnTo>
                          <a:pt x="1041" y="20"/>
                        </a:lnTo>
                        <a:lnTo>
                          <a:pt x="1130" y="12"/>
                        </a:lnTo>
                        <a:lnTo>
                          <a:pt x="1229" y="2"/>
                        </a:lnTo>
                        <a:lnTo>
                          <a:pt x="1237" y="0"/>
                        </a:lnTo>
                        <a:lnTo>
                          <a:pt x="1231" y="6"/>
                        </a:lnTo>
                        <a:lnTo>
                          <a:pt x="1229" y="10"/>
                        </a:lnTo>
                        <a:lnTo>
                          <a:pt x="1258" y="31"/>
                        </a:lnTo>
                        <a:lnTo>
                          <a:pt x="1220" y="81"/>
                        </a:lnTo>
                        <a:lnTo>
                          <a:pt x="1226" y="87"/>
                        </a:lnTo>
                        <a:lnTo>
                          <a:pt x="1204" y="116"/>
                        </a:lnTo>
                        <a:lnTo>
                          <a:pt x="1254" y="154"/>
                        </a:lnTo>
                        <a:lnTo>
                          <a:pt x="1191" y="233"/>
                        </a:lnTo>
                        <a:lnTo>
                          <a:pt x="1254" y="283"/>
                        </a:lnTo>
                        <a:lnTo>
                          <a:pt x="1256" y="285"/>
                        </a:lnTo>
                        <a:lnTo>
                          <a:pt x="1275" y="300"/>
                        </a:lnTo>
                        <a:lnTo>
                          <a:pt x="1289" y="363"/>
                        </a:lnTo>
                        <a:close/>
                      </a:path>
                    </a:pathLst>
                  </a:custGeom>
                  <a:pattFill prst="pct40">
                    <a:fgClr>
                      <a:sysClr val="window" lastClr="FFFFFF">
                        <a:lumMod val="75000"/>
                      </a:sysClr>
                    </a:fgClr>
                    <a:bgClr>
                      <a:sysClr val="window" lastClr="FFFFFF"/>
                    </a:bgClr>
                  </a:pattFill>
                  <a:ln w="3175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Text" lastClr="000000"/>
                      </a:solidFill>
                    </a:endParaRPr>
                  </a:p>
                </p:txBody>
              </p:sp>
              <p:grpSp>
                <p:nvGrpSpPr>
                  <p:cNvPr id="37" name="Gruppieren 36"/>
                  <p:cNvGrpSpPr/>
                  <p:nvPr/>
                </p:nvGrpSpPr>
                <p:grpSpPr>
                  <a:xfrm>
                    <a:off x="2781300" y="1552575"/>
                    <a:ext cx="3153531" cy="2849124"/>
                    <a:chOff x="2781300" y="1552575"/>
                    <a:chExt cx="3153531" cy="2849124"/>
                  </a:xfrm>
                </p:grpSpPr>
                <p:sp>
                  <p:nvSpPr>
                    <p:cNvPr id="38" name="Text Box 2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437063" y="1552575"/>
                      <a:ext cx="936625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Charlottenburg-Nord</a:t>
                      </a:r>
                    </a:p>
                  </p:txBody>
                </p:sp>
                <p:sp>
                  <p:nvSpPr>
                    <p:cNvPr id="39" name="Text Box 2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240906" y="2582863"/>
                      <a:ext cx="628650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Heerstr.</a:t>
                      </a:r>
                      <a:endParaRPr lang="de-DE" altLang="de-DE" sz="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0" name="Text Box 2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952875" y="2474913"/>
                      <a:ext cx="503238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Westend</a:t>
                      </a:r>
                    </a:p>
                  </p:txBody>
                </p:sp>
                <p:sp>
                  <p:nvSpPr>
                    <p:cNvPr id="41" name="Text Box 2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532313" y="2344738"/>
                      <a:ext cx="481013" cy="32976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Schloss </a:t>
                      </a:r>
                      <a:r>
                        <a:rPr lang="de-DE" altLang="de-DE" sz="8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Charl</a:t>
                      </a: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.-burg</a:t>
                      </a:r>
                    </a:p>
                  </p:txBody>
                </p:sp>
                <p:sp>
                  <p:nvSpPr>
                    <p:cNvPr id="42" name="Text Box 2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856163" y="1971675"/>
                      <a:ext cx="431800" cy="32976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Mieren-</a:t>
                      </a:r>
                      <a:r>
                        <a:rPr lang="de-DE" altLang="de-DE" sz="8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dorff</a:t>
                      </a: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-platz</a:t>
                      </a:r>
                    </a:p>
                  </p:txBody>
                </p:sp>
                <p:sp>
                  <p:nvSpPr>
                    <p:cNvPr id="43" name="Text Box 3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938713" y="2532063"/>
                      <a:ext cx="808038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Otto-Suhr-Allee</a:t>
                      </a:r>
                    </a:p>
                  </p:txBody>
                </p:sp>
                <p:sp>
                  <p:nvSpPr>
                    <p:cNvPr id="44" name="Text Box 3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533900" y="2835275"/>
                      <a:ext cx="479425" cy="2418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Neue Kantstr.</a:t>
                      </a:r>
                    </a:p>
                  </p:txBody>
                </p:sp>
                <p:sp>
                  <p:nvSpPr>
                    <p:cNvPr id="45" name="Text Box 3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948907" y="2835275"/>
                      <a:ext cx="568325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square"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Kantstr.</a:t>
                      </a:r>
                      <a:endParaRPr lang="de-DE" altLang="de-DE" sz="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6" name="Text Box 3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091280" y="3049588"/>
                      <a:ext cx="796925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Kurfürstendamm</a:t>
                      </a:r>
                    </a:p>
                  </p:txBody>
                </p:sp>
                <p:sp>
                  <p:nvSpPr>
                    <p:cNvPr id="47" name="Text Box 3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508500" y="3224213"/>
                      <a:ext cx="574675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Halensee</a:t>
                      </a:r>
                    </a:p>
                  </p:txBody>
                </p:sp>
                <p:sp>
                  <p:nvSpPr>
                    <p:cNvPr id="48" name="Text Box 3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171950" y="3595688"/>
                      <a:ext cx="576263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Grunewald</a:t>
                      </a:r>
                    </a:p>
                  </p:txBody>
                </p:sp>
                <p:sp>
                  <p:nvSpPr>
                    <p:cNvPr id="49" name="Text Box 3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589463" y="3895725"/>
                      <a:ext cx="625475" cy="2418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Schmargen</a:t>
                      </a: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-dorf</a:t>
                      </a:r>
                    </a:p>
                  </p:txBody>
                </p:sp>
                <p:sp>
                  <p:nvSpPr>
                    <p:cNvPr id="50" name="Text Box 3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008563" y="4071938"/>
                      <a:ext cx="479425" cy="32976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Wies-badener Str.</a:t>
                      </a:r>
                    </a:p>
                  </p:txBody>
                </p:sp>
                <p:sp>
                  <p:nvSpPr>
                    <p:cNvPr id="51" name="Text Box 3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013325" y="3289211"/>
                      <a:ext cx="806450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Düsseldorfer Str.</a:t>
                      </a:r>
                    </a:p>
                  </p:txBody>
                </p:sp>
                <p:sp>
                  <p:nvSpPr>
                    <p:cNvPr id="52" name="Text Box 3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992687" y="3687763"/>
                      <a:ext cx="547688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Barstraße</a:t>
                      </a:r>
                    </a:p>
                  </p:txBody>
                </p:sp>
                <p:sp>
                  <p:nvSpPr>
                    <p:cNvPr id="53" name="Text Box 4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372856" y="3755662"/>
                      <a:ext cx="561975" cy="2418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Volkspark </a:t>
                      </a:r>
                      <a:r>
                        <a:rPr lang="de-DE" altLang="de-DE" sz="8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Wilmersdf</a:t>
                      </a: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p:txBody>
                </p:sp>
                <p:sp>
                  <p:nvSpPr>
                    <p:cNvPr id="54" name="Text Box 4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781300" y="3556000"/>
                      <a:ext cx="863600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Forst Grunewald</a:t>
                      </a:r>
                    </a:p>
                  </p:txBody>
                </p:sp>
              </p:grpSp>
            </p:grpSp>
          </p:grpSp>
        </p:grpSp>
        <p:grpSp>
          <p:nvGrpSpPr>
            <p:cNvPr id="10" name="Gruppieren 9"/>
            <p:cNvGrpSpPr/>
            <p:nvPr/>
          </p:nvGrpSpPr>
          <p:grpSpPr>
            <a:xfrm>
              <a:off x="674687" y="2183607"/>
              <a:ext cx="2538413" cy="1140847"/>
              <a:chOff x="743954" y="1218786"/>
              <a:chExt cx="2538413" cy="1140847"/>
            </a:xfrm>
          </p:grpSpPr>
          <p:sp>
            <p:nvSpPr>
              <p:cNvPr id="11" name="Rectangle 44"/>
              <p:cNvSpPr>
                <a:spLocks noChangeArrowheads="1"/>
              </p:cNvSpPr>
              <p:nvPr/>
            </p:nvSpPr>
            <p:spPr bwMode="auto">
              <a:xfrm>
                <a:off x="851433" y="1786635"/>
                <a:ext cx="144463" cy="71438"/>
              </a:xfrm>
              <a:prstGeom prst="rect">
                <a:avLst/>
              </a:prstGeom>
              <a:solidFill>
                <a:srgbClr val="C0504D"/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  <a:ex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12" name="Rectangle 45"/>
              <p:cNvSpPr>
                <a:spLocks noChangeArrowheads="1"/>
              </p:cNvSpPr>
              <p:nvPr/>
            </p:nvSpPr>
            <p:spPr bwMode="auto">
              <a:xfrm>
                <a:off x="851433" y="1944690"/>
                <a:ext cx="144463" cy="71438"/>
              </a:xfrm>
              <a:prstGeom prst="rect">
                <a:avLst/>
              </a:prstGeom>
              <a:solidFill>
                <a:srgbClr val="902C2C"/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  <a:ex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13" name="Rectangle 46"/>
              <p:cNvSpPr>
                <a:spLocks noChangeArrowheads="1"/>
              </p:cNvSpPr>
              <p:nvPr/>
            </p:nvSpPr>
            <p:spPr bwMode="auto">
              <a:xfrm>
                <a:off x="851086" y="2091534"/>
                <a:ext cx="144463" cy="71438"/>
              </a:xfrm>
              <a:prstGeom prst="rect">
                <a:avLst/>
              </a:prstGeom>
              <a:solidFill>
                <a:srgbClr val="C0504D">
                  <a:lumMod val="50000"/>
                </a:srgb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  <a:ex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14" name="Rectangle 47"/>
              <p:cNvSpPr>
                <a:spLocks noChangeArrowheads="1"/>
              </p:cNvSpPr>
              <p:nvPr/>
            </p:nvSpPr>
            <p:spPr bwMode="auto">
              <a:xfrm>
                <a:off x="851086" y="2248696"/>
                <a:ext cx="144463" cy="71438"/>
              </a:xfrm>
              <a:prstGeom prst="rect">
                <a:avLst/>
              </a:prstGeom>
              <a:pattFill prst="pct40">
                <a:fgClr>
                  <a:sysClr val="window" lastClr="FFFFFF">
                    <a:lumMod val="75000"/>
                  </a:sysClr>
                </a:fgClr>
                <a:bgClr>
                  <a:sysClr val="window" lastClr="FFFFFF"/>
                </a:bgClr>
              </a:patt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" name="Text Box 49"/>
              <p:cNvSpPr txBox="1">
                <a:spLocks noChangeArrowheads="1"/>
              </p:cNvSpPr>
              <p:nvPr/>
            </p:nvSpPr>
            <p:spPr bwMode="auto">
              <a:xfrm>
                <a:off x="743954" y="1218786"/>
                <a:ext cx="2538413" cy="3077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de-DE" altLang="de-DE" sz="1100" b="1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Anteil </a:t>
                </a:r>
                <a:r>
                  <a:rPr lang="de-DE" altLang="de-DE" sz="1100" b="1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der Kinder, die bei Alleinerziehenden aufwachsen</a:t>
                </a:r>
                <a:r>
                  <a:rPr lang="de-DE" altLang="de-DE" sz="1100" b="1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/>
                </a:r>
                <a:br>
                  <a:rPr lang="de-DE" altLang="de-DE" sz="1100" b="1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</a:br>
                <a:r>
                  <a:rPr lang="de-DE" altLang="de-DE" sz="1100" b="1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an allen untersuchten Kindern 2011 </a:t>
                </a:r>
                <a:r>
                  <a:rPr lang="de-DE" altLang="de-DE" sz="1100" b="1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- 2015</a:t>
                </a:r>
                <a:endParaRPr lang="de-DE" altLang="de-DE" sz="1100" b="1" kern="0" dirty="0">
                  <a:solidFill>
                    <a:sysClr val="windowText" lastClr="000000"/>
                  </a:solidFill>
                  <a:latin typeface="Calibri Light"/>
                  <a:ea typeface="Calibri"/>
                  <a:cs typeface="Times New Roman"/>
                </a:endParaRPr>
              </a:p>
            </p:txBody>
          </p:sp>
          <p:sp>
            <p:nvSpPr>
              <p:cNvPr id="16" name="Text Box 50"/>
              <p:cNvSpPr txBox="1">
                <a:spLocks noChangeArrowheads="1"/>
              </p:cNvSpPr>
              <p:nvPr/>
            </p:nvSpPr>
            <p:spPr bwMode="auto">
              <a:xfrm>
                <a:off x="981261" y="1601184"/>
                <a:ext cx="1054100" cy="7584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de-DE" altLang="de-DE" sz="900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unter 15%</a:t>
                </a:r>
                <a:endParaRPr lang="de-DE" altLang="de-DE" sz="900" kern="0" dirty="0">
                  <a:solidFill>
                    <a:sysClr val="windowText" lastClr="000000"/>
                  </a:solidFill>
                  <a:latin typeface="Calibri Light"/>
                  <a:ea typeface="Calibri"/>
                  <a:cs typeface="Times New Roman"/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de-DE" altLang="de-DE" sz="900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15 </a:t>
                </a:r>
                <a:r>
                  <a:rPr lang="de-DE" altLang="de-DE" sz="900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bis unter </a:t>
                </a:r>
                <a:r>
                  <a:rPr lang="de-DE" altLang="de-DE" sz="900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20%</a:t>
                </a:r>
                <a:endParaRPr lang="de-DE" altLang="de-DE" sz="900" kern="0" dirty="0">
                  <a:solidFill>
                    <a:sysClr val="windowText" lastClr="000000"/>
                  </a:solidFill>
                  <a:latin typeface="Calibri Light"/>
                  <a:ea typeface="Calibri"/>
                  <a:cs typeface="Times New Roman"/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de-DE" altLang="de-DE" sz="900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20 </a:t>
                </a:r>
                <a:r>
                  <a:rPr lang="de-DE" altLang="de-DE" sz="900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bis unter </a:t>
                </a:r>
                <a:r>
                  <a:rPr lang="de-DE" altLang="de-DE" sz="900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25% </a:t>
                </a:r>
                <a:endParaRPr lang="de-DE" altLang="de-DE" sz="900" kern="0" dirty="0">
                  <a:solidFill>
                    <a:sysClr val="windowText" lastClr="000000"/>
                  </a:solidFill>
                  <a:latin typeface="Calibri Light"/>
                  <a:ea typeface="Calibri"/>
                  <a:cs typeface="Times New Roman"/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de-DE" altLang="de-DE" sz="900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25% </a:t>
                </a:r>
                <a:r>
                  <a:rPr lang="de-DE" altLang="de-DE" sz="900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und mehr</a:t>
                </a:r>
              </a:p>
              <a:p>
                <a:pPr>
                  <a:spcBef>
                    <a:spcPct val="50000"/>
                  </a:spcBef>
                </a:pPr>
                <a:r>
                  <a:rPr lang="de-DE" altLang="de-DE" sz="900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nicht bewertet</a:t>
                </a:r>
              </a:p>
            </p:txBody>
          </p:sp>
          <p:sp>
            <p:nvSpPr>
              <p:cNvPr id="17" name="Rectangle 44"/>
              <p:cNvSpPr>
                <a:spLocks noChangeArrowheads="1"/>
              </p:cNvSpPr>
              <p:nvPr/>
            </p:nvSpPr>
            <p:spPr bwMode="auto">
              <a:xfrm>
                <a:off x="851433" y="1644650"/>
                <a:ext cx="144463" cy="71438"/>
              </a:xfrm>
              <a:prstGeom prst="rect">
                <a:avLst/>
              </a:prstGeom>
              <a:solidFill>
                <a:srgbClr val="C0504D">
                  <a:lumMod val="60000"/>
                  <a:lumOff val="40000"/>
                </a:srgb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  <a:ex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</p:grpSp>
      </p:grpSp>
      <p:sp>
        <p:nvSpPr>
          <p:cNvPr id="55" name="Textfeld 54"/>
          <p:cNvSpPr txBox="1"/>
          <p:nvPr/>
        </p:nvSpPr>
        <p:spPr>
          <a:xfrm>
            <a:off x="3344658" y="6309320"/>
            <a:ext cx="5391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MPH Luisa </a:t>
            </a:r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Marquardt</a:t>
            </a:r>
          </a:p>
          <a:p>
            <a:pPr algn="r"/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Planungs- und Koordinierungsstelle Gesundheit und Soziales  - Bereich Gesundheits- und Sozialberichterstattung</a:t>
            </a:r>
            <a:endParaRPr lang="de-DE" sz="9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56" name="Datumsplatzhalter 5"/>
          <p:cNvSpPr txBox="1">
            <a:spLocks/>
          </p:cNvSpPr>
          <p:nvPr/>
        </p:nvSpPr>
        <p:spPr>
          <a:xfrm>
            <a:off x="6046223" y="116632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defPPr>
              <a:defRPr lang="en-US"/>
            </a:defPPr>
            <a:lvl1pPr algn="l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kern="1200">
                <a:solidFill>
                  <a:schemeClr val="tx2"/>
                </a:solidFill>
                <a:latin typeface="Times New Roman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 algn="r"/>
            <a:r>
              <a:rPr lang="de-DE" altLang="de-DE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12.07.2017</a:t>
            </a:r>
            <a:endParaRPr lang="de-DE" altLang="de-D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10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Übergewicht</a:t>
            </a:r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EE12DCD-3FB3-4967-B0F0-A7B9015D0B37}" type="slidenum">
              <a:rPr lang="de-DE" altLang="de-DE" smtClean="0"/>
              <a:pPr/>
              <a:t>24</a:t>
            </a:fld>
            <a:endParaRPr lang="de-DE" altLang="de-DE"/>
          </a:p>
        </p:txBody>
      </p:sp>
      <p:grpSp>
        <p:nvGrpSpPr>
          <p:cNvPr id="6" name="Gruppieren 5"/>
          <p:cNvGrpSpPr>
            <a:grpSpLocks noChangeAspect="1"/>
          </p:cNvGrpSpPr>
          <p:nvPr/>
        </p:nvGrpSpPr>
        <p:grpSpPr>
          <a:xfrm>
            <a:off x="1159847" y="1599866"/>
            <a:ext cx="6800004" cy="4384993"/>
            <a:chOff x="1055160" y="1347788"/>
            <a:chExt cx="4857146" cy="3132138"/>
          </a:xfrm>
        </p:grpSpPr>
        <p:grpSp>
          <p:nvGrpSpPr>
            <p:cNvPr id="7" name="Gruppieren 6"/>
            <p:cNvGrpSpPr/>
            <p:nvPr/>
          </p:nvGrpSpPr>
          <p:grpSpPr>
            <a:xfrm>
              <a:off x="2292837" y="1347788"/>
              <a:ext cx="3619469" cy="3132138"/>
              <a:chOff x="2292837" y="1347788"/>
              <a:chExt cx="3619469" cy="3132138"/>
            </a:xfrm>
          </p:grpSpPr>
          <p:sp>
            <p:nvSpPr>
              <p:cNvPr id="15" name="Freeform 20"/>
              <p:cNvSpPr>
                <a:spLocks/>
              </p:cNvSpPr>
              <p:nvPr/>
            </p:nvSpPr>
            <p:spPr bwMode="auto">
              <a:xfrm>
                <a:off x="4887913" y="3989388"/>
                <a:ext cx="504825" cy="490538"/>
              </a:xfrm>
              <a:custGeom>
                <a:avLst/>
                <a:gdLst>
                  <a:gd name="T0" fmla="*/ 178 w 397"/>
                  <a:gd name="T1" fmla="*/ 370 h 386"/>
                  <a:gd name="T2" fmla="*/ 172 w 397"/>
                  <a:gd name="T3" fmla="*/ 366 h 386"/>
                  <a:gd name="T4" fmla="*/ 157 w 397"/>
                  <a:gd name="T5" fmla="*/ 347 h 386"/>
                  <a:gd name="T6" fmla="*/ 146 w 397"/>
                  <a:gd name="T7" fmla="*/ 332 h 386"/>
                  <a:gd name="T8" fmla="*/ 130 w 397"/>
                  <a:gd name="T9" fmla="*/ 318 h 386"/>
                  <a:gd name="T10" fmla="*/ 117 w 397"/>
                  <a:gd name="T11" fmla="*/ 305 h 386"/>
                  <a:gd name="T12" fmla="*/ 94 w 397"/>
                  <a:gd name="T13" fmla="*/ 276 h 386"/>
                  <a:gd name="T14" fmla="*/ 67 w 397"/>
                  <a:gd name="T15" fmla="*/ 247 h 386"/>
                  <a:gd name="T16" fmla="*/ 0 w 397"/>
                  <a:gd name="T17" fmla="*/ 199 h 386"/>
                  <a:gd name="T18" fmla="*/ 15 w 397"/>
                  <a:gd name="T19" fmla="*/ 186 h 386"/>
                  <a:gd name="T20" fmla="*/ 38 w 397"/>
                  <a:gd name="T21" fmla="*/ 169 h 386"/>
                  <a:gd name="T22" fmla="*/ 101 w 397"/>
                  <a:gd name="T23" fmla="*/ 115 h 386"/>
                  <a:gd name="T24" fmla="*/ 151 w 397"/>
                  <a:gd name="T25" fmla="*/ 71 h 386"/>
                  <a:gd name="T26" fmla="*/ 176 w 397"/>
                  <a:gd name="T27" fmla="*/ 48 h 386"/>
                  <a:gd name="T28" fmla="*/ 209 w 397"/>
                  <a:gd name="T29" fmla="*/ 19 h 386"/>
                  <a:gd name="T30" fmla="*/ 232 w 397"/>
                  <a:gd name="T31" fmla="*/ 0 h 386"/>
                  <a:gd name="T32" fmla="*/ 243 w 397"/>
                  <a:gd name="T33" fmla="*/ 11 h 386"/>
                  <a:gd name="T34" fmla="*/ 266 w 397"/>
                  <a:gd name="T35" fmla="*/ 30 h 386"/>
                  <a:gd name="T36" fmla="*/ 286 w 397"/>
                  <a:gd name="T37" fmla="*/ 42 h 386"/>
                  <a:gd name="T38" fmla="*/ 326 w 397"/>
                  <a:gd name="T39" fmla="*/ 61 h 386"/>
                  <a:gd name="T40" fmla="*/ 374 w 397"/>
                  <a:gd name="T41" fmla="*/ 73 h 386"/>
                  <a:gd name="T42" fmla="*/ 389 w 397"/>
                  <a:gd name="T43" fmla="*/ 71 h 386"/>
                  <a:gd name="T44" fmla="*/ 397 w 397"/>
                  <a:gd name="T45" fmla="*/ 73 h 386"/>
                  <a:gd name="T46" fmla="*/ 395 w 397"/>
                  <a:gd name="T47" fmla="*/ 76 h 386"/>
                  <a:gd name="T48" fmla="*/ 395 w 397"/>
                  <a:gd name="T49" fmla="*/ 96 h 386"/>
                  <a:gd name="T50" fmla="*/ 393 w 397"/>
                  <a:gd name="T51" fmla="*/ 146 h 386"/>
                  <a:gd name="T52" fmla="*/ 393 w 397"/>
                  <a:gd name="T53" fmla="*/ 167 h 386"/>
                  <a:gd name="T54" fmla="*/ 391 w 397"/>
                  <a:gd name="T55" fmla="*/ 192 h 386"/>
                  <a:gd name="T56" fmla="*/ 391 w 397"/>
                  <a:gd name="T57" fmla="*/ 240 h 386"/>
                  <a:gd name="T58" fmla="*/ 391 w 397"/>
                  <a:gd name="T59" fmla="*/ 251 h 386"/>
                  <a:gd name="T60" fmla="*/ 391 w 397"/>
                  <a:gd name="T61" fmla="*/ 272 h 386"/>
                  <a:gd name="T62" fmla="*/ 391 w 397"/>
                  <a:gd name="T63" fmla="*/ 280 h 386"/>
                  <a:gd name="T64" fmla="*/ 397 w 397"/>
                  <a:gd name="T65" fmla="*/ 286 h 386"/>
                  <a:gd name="T66" fmla="*/ 391 w 397"/>
                  <a:gd name="T67" fmla="*/ 295 h 386"/>
                  <a:gd name="T68" fmla="*/ 391 w 397"/>
                  <a:gd name="T69" fmla="*/ 299 h 386"/>
                  <a:gd name="T70" fmla="*/ 389 w 397"/>
                  <a:gd name="T71" fmla="*/ 305 h 386"/>
                  <a:gd name="T72" fmla="*/ 387 w 397"/>
                  <a:gd name="T73" fmla="*/ 332 h 386"/>
                  <a:gd name="T74" fmla="*/ 384 w 397"/>
                  <a:gd name="T75" fmla="*/ 384 h 386"/>
                  <a:gd name="T76" fmla="*/ 362 w 397"/>
                  <a:gd name="T77" fmla="*/ 384 h 386"/>
                  <a:gd name="T78" fmla="*/ 313 w 397"/>
                  <a:gd name="T79" fmla="*/ 382 h 386"/>
                  <a:gd name="T80" fmla="*/ 222 w 397"/>
                  <a:gd name="T81" fmla="*/ 380 h 386"/>
                  <a:gd name="T82" fmla="*/ 217 w 397"/>
                  <a:gd name="T83" fmla="*/ 384 h 386"/>
                  <a:gd name="T84" fmla="*/ 209 w 397"/>
                  <a:gd name="T85" fmla="*/ 382 h 386"/>
                  <a:gd name="T86" fmla="*/ 197 w 397"/>
                  <a:gd name="T87" fmla="*/ 372 h 386"/>
                  <a:gd name="T88" fmla="*/ 188 w 397"/>
                  <a:gd name="T89" fmla="*/ 361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97" h="386">
                    <a:moveTo>
                      <a:pt x="188" y="361"/>
                    </a:moveTo>
                    <a:lnTo>
                      <a:pt x="178" y="370"/>
                    </a:lnTo>
                    <a:lnTo>
                      <a:pt x="174" y="366"/>
                    </a:lnTo>
                    <a:lnTo>
                      <a:pt x="172" y="366"/>
                    </a:lnTo>
                    <a:lnTo>
                      <a:pt x="157" y="357"/>
                    </a:lnTo>
                    <a:lnTo>
                      <a:pt x="157" y="347"/>
                    </a:lnTo>
                    <a:lnTo>
                      <a:pt x="151" y="340"/>
                    </a:lnTo>
                    <a:lnTo>
                      <a:pt x="146" y="332"/>
                    </a:lnTo>
                    <a:lnTo>
                      <a:pt x="138" y="324"/>
                    </a:lnTo>
                    <a:lnTo>
                      <a:pt x="130" y="318"/>
                    </a:lnTo>
                    <a:lnTo>
                      <a:pt x="122" y="311"/>
                    </a:lnTo>
                    <a:lnTo>
                      <a:pt x="117" y="305"/>
                    </a:lnTo>
                    <a:lnTo>
                      <a:pt x="109" y="297"/>
                    </a:lnTo>
                    <a:lnTo>
                      <a:pt x="94" y="276"/>
                    </a:lnTo>
                    <a:lnTo>
                      <a:pt x="69" y="249"/>
                    </a:lnTo>
                    <a:lnTo>
                      <a:pt x="67" y="247"/>
                    </a:lnTo>
                    <a:lnTo>
                      <a:pt x="5" y="201"/>
                    </a:lnTo>
                    <a:lnTo>
                      <a:pt x="0" y="199"/>
                    </a:lnTo>
                    <a:lnTo>
                      <a:pt x="11" y="190"/>
                    </a:lnTo>
                    <a:lnTo>
                      <a:pt x="15" y="186"/>
                    </a:lnTo>
                    <a:lnTo>
                      <a:pt x="32" y="172"/>
                    </a:lnTo>
                    <a:lnTo>
                      <a:pt x="38" y="169"/>
                    </a:lnTo>
                    <a:lnTo>
                      <a:pt x="96" y="119"/>
                    </a:lnTo>
                    <a:lnTo>
                      <a:pt x="101" y="115"/>
                    </a:lnTo>
                    <a:lnTo>
                      <a:pt x="136" y="82"/>
                    </a:lnTo>
                    <a:lnTo>
                      <a:pt x="151" y="71"/>
                    </a:lnTo>
                    <a:lnTo>
                      <a:pt x="170" y="53"/>
                    </a:lnTo>
                    <a:lnTo>
                      <a:pt x="176" y="48"/>
                    </a:lnTo>
                    <a:lnTo>
                      <a:pt x="199" y="27"/>
                    </a:lnTo>
                    <a:lnTo>
                      <a:pt x="209" y="19"/>
                    </a:lnTo>
                    <a:lnTo>
                      <a:pt x="228" y="2"/>
                    </a:lnTo>
                    <a:lnTo>
                      <a:pt x="232" y="0"/>
                    </a:lnTo>
                    <a:lnTo>
                      <a:pt x="240" y="5"/>
                    </a:lnTo>
                    <a:lnTo>
                      <a:pt x="243" y="11"/>
                    </a:lnTo>
                    <a:lnTo>
                      <a:pt x="263" y="27"/>
                    </a:lnTo>
                    <a:lnTo>
                      <a:pt x="266" y="30"/>
                    </a:lnTo>
                    <a:lnTo>
                      <a:pt x="278" y="38"/>
                    </a:lnTo>
                    <a:lnTo>
                      <a:pt x="286" y="42"/>
                    </a:lnTo>
                    <a:lnTo>
                      <a:pt x="316" y="57"/>
                    </a:lnTo>
                    <a:lnTo>
                      <a:pt x="326" y="61"/>
                    </a:lnTo>
                    <a:lnTo>
                      <a:pt x="339" y="65"/>
                    </a:lnTo>
                    <a:lnTo>
                      <a:pt x="374" y="73"/>
                    </a:lnTo>
                    <a:lnTo>
                      <a:pt x="389" y="75"/>
                    </a:lnTo>
                    <a:lnTo>
                      <a:pt x="389" y="71"/>
                    </a:lnTo>
                    <a:lnTo>
                      <a:pt x="397" y="71"/>
                    </a:lnTo>
                    <a:lnTo>
                      <a:pt x="397" y="73"/>
                    </a:lnTo>
                    <a:lnTo>
                      <a:pt x="395" y="73"/>
                    </a:lnTo>
                    <a:lnTo>
                      <a:pt x="395" y="76"/>
                    </a:lnTo>
                    <a:lnTo>
                      <a:pt x="395" y="92"/>
                    </a:lnTo>
                    <a:lnTo>
                      <a:pt x="395" y="96"/>
                    </a:lnTo>
                    <a:lnTo>
                      <a:pt x="393" y="142"/>
                    </a:lnTo>
                    <a:lnTo>
                      <a:pt x="393" y="146"/>
                    </a:lnTo>
                    <a:lnTo>
                      <a:pt x="393" y="165"/>
                    </a:lnTo>
                    <a:lnTo>
                      <a:pt x="393" y="167"/>
                    </a:lnTo>
                    <a:lnTo>
                      <a:pt x="391" y="188"/>
                    </a:lnTo>
                    <a:lnTo>
                      <a:pt x="391" y="192"/>
                    </a:lnTo>
                    <a:lnTo>
                      <a:pt x="391" y="213"/>
                    </a:lnTo>
                    <a:lnTo>
                      <a:pt x="391" y="240"/>
                    </a:lnTo>
                    <a:lnTo>
                      <a:pt x="391" y="244"/>
                    </a:lnTo>
                    <a:lnTo>
                      <a:pt x="391" y="251"/>
                    </a:lnTo>
                    <a:lnTo>
                      <a:pt x="389" y="272"/>
                    </a:lnTo>
                    <a:lnTo>
                      <a:pt x="391" y="272"/>
                    </a:lnTo>
                    <a:lnTo>
                      <a:pt x="391" y="278"/>
                    </a:lnTo>
                    <a:lnTo>
                      <a:pt x="391" y="280"/>
                    </a:lnTo>
                    <a:lnTo>
                      <a:pt x="393" y="282"/>
                    </a:lnTo>
                    <a:lnTo>
                      <a:pt x="397" y="286"/>
                    </a:lnTo>
                    <a:lnTo>
                      <a:pt x="397" y="290"/>
                    </a:lnTo>
                    <a:lnTo>
                      <a:pt x="391" y="295"/>
                    </a:lnTo>
                    <a:lnTo>
                      <a:pt x="393" y="297"/>
                    </a:lnTo>
                    <a:lnTo>
                      <a:pt x="391" y="299"/>
                    </a:lnTo>
                    <a:lnTo>
                      <a:pt x="389" y="301"/>
                    </a:lnTo>
                    <a:lnTo>
                      <a:pt x="389" y="305"/>
                    </a:lnTo>
                    <a:lnTo>
                      <a:pt x="387" y="328"/>
                    </a:lnTo>
                    <a:lnTo>
                      <a:pt x="387" y="332"/>
                    </a:lnTo>
                    <a:lnTo>
                      <a:pt x="387" y="380"/>
                    </a:lnTo>
                    <a:lnTo>
                      <a:pt x="384" y="384"/>
                    </a:lnTo>
                    <a:lnTo>
                      <a:pt x="370" y="384"/>
                    </a:lnTo>
                    <a:lnTo>
                      <a:pt x="362" y="384"/>
                    </a:lnTo>
                    <a:lnTo>
                      <a:pt x="318" y="382"/>
                    </a:lnTo>
                    <a:lnTo>
                      <a:pt x="313" y="382"/>
                    </a:lnTo>
                    <a:lnTo>
                      <a:pt x="226" y="380"/>
                    </a:lnTo>
                    <a:lnTo>
                      <a:pt x="222" y="380"/>
                    </a:lnTo>
                    <a:lnTo>
                      <a:pt x="218" y="382"/>
                    </a:lnTo>
                    <a:lnTo>
                      <a:pt x="217" y="384"/>
                    </a:lnTo>
                    <a:lnTo>
                      <a:pt x="215" y="386"/>
                    </a:lnTo>
                    <a:lnTo>
                      <a:pt x="209" y="382"/>
                    </a:lnTo>
                    <a:lnTo>
                      <a:pt x="203" y="376"/>
                    </a:lnTo>
                    <a:lnTo>
                      <a:pt x="197" y="372"/>
                    </a:lnTo>
                    <a:lnTo>
                      <a:pt x="192" y="366"/>
                    </a:lnTo>
                    <a:lnTo>
                      <a:pt x="188" y="361"/>
                    </a:lnTo>
                    <a:close/>
                  </a:path>
                </a:pathLst>
              </a:custGeom>
              <a:solidFill>
                <a:srgbClr val="C0504D">
                  <a:lumMod val="60000"/>
                  <a:lumOff val="40000"/>
                </a:srgb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grpSp>
            <p:nvGrpSpPr>
              <p:cNvPr id="16" name="Gruppieren 15"/>
              <p:cNvGrpSpPr/>
              <p:nvPr/>
            </p:nvGrpSpPr>
            <p:grpSpPr>
              <a:xfrm>
                <a:off x="2292837" y="1347788"/>
                <a:ext cx="3619469" cy="3125787"/>
                <a:chOff x="2292837" y="1347788"/>
                <a:chExt cx="3619469" cy="3125787"/>
              </a:xfrm>
            </p:grpSpPr>
            <p:sp>
              <p:nvSpPr>
                <p:cNvPr id="17" name="Freeform 14"/>
                <p:cNvSpPr>
                  <a:spLocks/>
                </p:cNvSpPr>
                <p:nvPr/>
              </p:nvSpPr>
              <p:spPr bwMode="auto">
                <a:xfrm>
                  <a:off x="4486275" y="2803525"/>
                  <a:ext cx="606425" cy="463550"/>
                </a:xfrm>
                <a:custGeom>
                  <a:avLst/>
                  <a:gdLst>
                    <a:gd name="T0" fmla="*/ 257 w 478"/>
                    <a:gd name="T1" fmla="*/ 231 h 365"/>
                    <a:gd name="T2" fmla="*/ 167 w 478"/>
                    <a:gd name="T3" fmla="*/ 252 h 365"/>
                    <a:gd name="T4" fmla="*/ 123 w 478"/>
                    <a:gd name="T5" fmla="*/ 260 h 365"/>
                    <a:gd name="T6" fmla="*/ 67 w 478"/>
                    <a:gd name="T7" fmla="*/ 285 h 365"/>
                    <a:gd name="T8" fmla="*/ 55 w 478"/>
                    <a:gd name="T9" fmla="*/ 310 h 365"/>
                    <a:gd name="T10" fmla="*/ 54 w 478"/>
                    <a:gd name="T11" fmla="*/ 323 h 365"/>
                    <a:gd name="T12" fmla="*/ 36 w 478"/>
                    <a:gd name="T13" fmla="*/ 319 h 365"/>
                    <a:gd name="T14" fmla="*/ 0 w 478"/>
                    <a:gd name="T15" fmla="*/ 319 h 365"/>
                    <a:gd name="T16" fmla="*/ 4 w 478"/>
                    <a:gd name="T17" fmla="*/ 308 h 365"/>
                    <a:gd name="T18" fmla="*/ 5 w 478"/>
                    <a:gd name="T19" fmla="*/ 300 h 365"/>
                    <a:gd name="T20" fmla="*/ 9 w 478"/>
                    <a:gd name="T21" fmla="*/ 287 h 365"/>
                    <a:gd name="T22" fmla="*/ 13 w 478"/>
                    <a:gd name="T23" fmla="*/ 283 h 365"/>
                    <a:gd name="T24" fmla="*/ 9 w 478"/>
                    <a:gd name="T25" fmla="*/ 271 h 365"/>
                    <a:gd name="T26" fmla="*/ 5 w 478"/>
                    <a:gd name="T27" fmla="*/ 260 h 365"/>
                    <a:gd name="T28" fmla="*/ 2 w 478"/>
                    <a:gd name="T29" fmla="*/ 250 h 365"/>
                    <a:gd name="T30" fmla="*/ 2 w 478"/>
                    <a:gd name="T31" fmla="*/ 239 h 365"/>
                    <a:gd name="T32" fmla="*/ 9 w 478"/>
                    <a:gd name="T33" fmla="*/ 214 h 365"/>
                    <a:gd name="T34" fmla="*/ 13 w 478"/>
                    <a:gd name="T35" fmla="*/ 166 h 365"/>
                    <a:gd name="T36" fmla="*/ 19 w 478"/>
                    <a:gd name="T37" fmla="*/ 143 h 365"/>
                    <a:gd name="T38" fmla="*/ 11 w 478"/>
                    <a:gd name="T39" fmla="*/ 143 h 365"/>
                    <a:gd name="T40" fmla="*/ 21 w 478"/>
                    <a:gd name="T41" fmla="*/ 133 h 365"/>
                    <a:gd name="T42" fmla="*/ 30 w 478"/>
                    <a:gd name="T43" fmla="*/ 108 h 365"/>
                    <a:gd name="T44" fmla="*/ 50 w 478"/>
                    <a:gd name="T45" fmla="*/ 66 h 365"/>
                    <a:gd name="T46" fmla="*/ 65 w 478"/>
                    <a:gd name="T47" fmla="*/ 33 h 365"/>
                    <a:gd name="T48" fmla="*/ 82 w 478"/>
                    <a:gd name="T49" fmla="*/ 31 h 365"/>
                    <a:gd name="T50" fmla="*/ 98 w 478"/>
                    <a:gd name="T51" fmla="*/ 29 h 365"/>
                    <a:gd name="T52" fmla="*/ 155 w 478"/>
                    <a:gd name="T53" fmla="*/ 24 h 365"/>
                    <a:gd name="T54" fmla="*/ 194 w 478"/>
                    <a:gd name="T55" fmla="*/ 20 h 365"/>
                    <a:gd name="T56" fmla="*/ 270 w 478"/>
                    <a:gd name="T57" fmla="*/ 12 h 365"/>
                    <a:gd name="T58" fmla="*/ 299 w 478"/>
                    <a:gd name="T59" fmla="*/ 8 h 365"/>
                    <a:gd name="T60" fmla="*/ 338 w 478"/>
                    <a:gd name="T61" fmla="*/ 6 h 365"/>
                    <a:gd name="T62" fmla="*/ 370 w 478"/>
                    <a:gd name="T63" fmla="*/ 2 h 365"/>
                    <a:gd name="T64" fmla="*/ 378 w 478"/>
                    <a:gd name="T65" fmla="*/ 0 h 365"/>
                    <a:gd name="T66" fmla="*/ 382 w 478"/>
                    <a:gd name="T67" fmla="*/ 41 h 365"/>
                    <a:gd name="T68" fmla="*/ 384 w 478"/>
                    <a:gd name="T69" fmla="*/ 58 h 365"/>
                    <a:gd name="T70" fmla="*/ 388 w 478"/>
                    <a:gd name="T71" fmla="*/ 97 h 365"/>
                    <a:gd name="T72" fmla="*/ 393 w 478"/>
                    <a:gd name="T73" fmla="*/ 137 h 365"/>
                    <a:gd name="T74" fmla="*/ 403 w 478"/>
                    <a:gd name="T75" fmla="*/ 162 h 365"/>
                    <a:gd name="T76" fmla="*/ 407 w 478"/>
                    <a:gd name="T77" fmla="*/ 177 h 365"/>
                    <a:gd name="T78" fmla="*/ 416 w 478"/>
                    <a:gd name="T79" fmla="*/ 198 h 365"/>
                    <a:gd name="T80" fmla="*/ 420 w 478"/>
                    <a:gd name="T81" fmla="*/ 208 h 365"/>
                    <a:gd name="T82" fmla="*/ 426 w 478"/>
                    <a:gd name="T83" fmla="*/ 219 h 365"/>
                    <a:gd name="T84" fmla="*/ 430 w 478"/>
                    <a:gd name="T85" fmla="*/ 227 h 365"/>
                    <a:gd name="T86" fmla="*/ 455 w 478"/>
                    <a:gd name="T87" fmla="*/ 275 h 365"/>
                    <a:gd name="T88" fmla="*/ 470 w 478"/>
                    <a:gd name="T89" fmla="*/ 306 h 365"/>
                    <a:gd name="T90" fmla="*/ 476 w 478"/>
                    <a:gd name="T91" fmla="*/ 323 h 365"/>
                    <a:gd name="T92" fmla="*/ 466 w 478"/>
                    <a:gd name="T93" fmla="*/ 338 h 365"/>
                    <a:gd name="T94" fmla="*/ 401 w 478"/>
                    <a:gd name="T95" fmla="*/ 358 h 365"/>
                    <a:gd name="T96" fmla="*/ 372 w 478"/>
                    <a:gd name="T97" fmla="*/ 356 h 365"/>
                    <a:gd name="T98" fmla="*/ 351 w 478"/>
                    <a:gd name="T99" fmla="*/ 329 h 365"/>
                    <a:gd name="T100" fmla="*/ 332 w 478"/>
                    <a:gd name="T101" fmla="*/ 319 h 365"/>
                    <a:gd name="T102" fmla="*/ 307 w 478"/>
                    <a:gd name="T103" fmla="*/ 306 h 365"/>
                    <a:gd name="T104" fmla="*/ 286 w 478"/>
                    <a:gd name="T105" fmla="*/ 292 h 365"/>
                    <a:gd name="T106" fmla="*/ 257 w 478"/>
                    <a:gd name="T107" fmla="*/ 277 h 365"/>
                    <a:gd name="T108" fmla="*/ 269 w 478"/>
                    <a:gd name="T109" fmla="*/ 264 h 365"/>
                    <a:gd name="T110" fmla="*/ 267 w 478"/>
                    <a:gd name="T111" fmla="*/ 256 h 3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478" h="365">
                      <a:moveTo>
                        <a:pt x="257" y="233"/>
                      </a:moveTo>
                      <a:lnTo>
                        <a:pt x="257" y="231"/>
                      </a:lnTo>
                      <a:lnTo>
                        <a:pt x="173" y="250"/>
                      </a:lnTo>
                      <a:lnTo>
                        <a:pt x="167" y="252"/>
                      </a:lnTo>
                      <a:lnTo>
                        <a:pt x="163" y="254"/>
                      </a:lnTo>
                      <a:lnTo>
                        <a:pt x="123" y="260"/>
                      </a:lnTo>
                      <a:lnTo>
                        <a:pt x="115" y="260"/>
                      </a:lnTo>
                      <a:lnTo>
                        <a:pt x="67" y="285"/>
                      </a:lnTo>
                      <a:lnTo>
                        <a:pt x="75" y="300"/>
                      </a:lnTo>
                      <a:lnTo>
                        <a:pt x="55" y="310"/>
                      </a:lnTo>
                      <a:lnTo>
                        <a:pt x="61" y="319"/>
                      </a:lnTo>
                      <a:lnTo>
                        <a:pt x="54" y="323"/>
                      </a:lnTo>
                      <a:lnTo>
                        <a:pt x="48" y="315"/>
                      </a:lnTo>
                      <a:lnTo>
                        <a:pt x="36" y="319"/>
                      </a:lnTo>
                      <a:lnTo>
                        <a:pt x="29" y="306"/>
                      </a:lnTo>
                      <a:lnTo>
                        <a:pt x="0" y="319"/>
                      </a:lnTo>
                      <a:lnTo>
                        <a:pt x="0" y="315"/>
                      </a:lnTo>
                      <a:lnTo>
                        <a:pt x="4" y="308"/>
                      </a:lnTo>
                      <a:lnTo>
                        <a:pt x="5" y="304"/>
                      </a:lnTo>
                      <a:lnTo>
                        <a:pt x="5" y="300"/>
                      </a:lnTo>
                      <a:lnTo>
                        <a:pt x="7" y="294"/>
                      </a:lnTo>
                      <a:lnTo>
                        <a:pt x="9" y="287"/>
                      </a:lnTo>
                      <a:lnTo>
                        <a:pt x="13" y="287"/>
                      </a:lnTo>
                      <a:lnTo>
                        <a:pt x="13" y="283"/>
                      </a:lnTo>
                      <a:lnTo>
                        <a:pt x="11" y="277"/>
                      </a:lnTo>
                      <a:lnTo>
                        <a:pt x="9" y="271"/>
                      </a:lnTo>
                      <a:lnTo>
                        <a:pt x="7" y="265"/>
                      </a:lnTo>
                      <a:lnTo>
                        <a:pt x="5" y="260"/>
                      </a:lnTo>
                      <a:lnTo>
                        <a:pt x="5" y="258"/>
                      </a:lnTo>
                      <a:lnTo>
                        <a:pt x="2" y="250"/>
                      </a:lnTo>
                      <a:lnTo>
                        <a:pt x="2" y="242"/>
                      </a:lnTo>
                      <a:lnTo>
                        <a:pt x="2" y="239"/>
                      </a:lnTo>
                      <a:lnTo>
                        <a:pt x="9" y="221"/>
                      </a:lnTo>
                      <a:lnTo>
                        <a:pt x="9" y="214"/>
                      </a:lnTo>
                      <a:lnTo>
                        <a:pt x="11" y="187"/>
                      </a:lnTo>
                      <a:lnTo>
                        <a:pt x="13" y="166"/>
                      </a:lnTo>
                      <a:lnTo>
                        <a:pt x="15" y="152"/>
                      </a:lnTo>
                      <a:lnTo>
                        <a:pt x="19" y="143"/>
                      </a:lnTo>
                      <a:lnTo>
                        <a:pt x="17" y="143"/>
                      </a:lnTo>
                      <a:lnTo>
                        <a:pt x="11" y="143"/>
                      </a:lnTo>
                      <a:lnTo>
                        <a:pt x="15" y="133"/>
                      </a:lnTo>
                      <a:lnTo>
                        <a:pt x="21" y="133"/>
                      </a:lnTo>
                      <a:lnTo>
                        <a:pt x="25" y="121"/>
                      </a:lnTo>
                      <a:lnTo>
                        <a:pt x="30" y="108"/>
                      </a:lnTo>
                      <a:lnTo>
                        <a:pt x="36" y="93"/>
                      </a:lnTo>
                      <a:lnTo>
                        <a:pt x="50" y="66"/>
                      </a:lnTo>
                      <a:lnTo>
                        <a:pt x="52" y="64"/>
                      </a:lnTo>
                      <a:lnTo>
                        <a:pt x="65" y="33"/>
                      </a:lnTo>
                      <a:lnTo>
                        <a:pt x="78" y="31"/>
                      </a:lnTo>
                      <a:lnTo>
                        <a:pt x="82" y="31"/>
                      </a:lnTo>
                      <a:lnTo>
                        <a:pt x="90" y="29"/>
                      </a:lnTo>
                      <a:lnTo>
                        <a:pt x="98" y="29"/>
                      </a:lnTo>
                      <a:lnTo>
                        <a:pt x="144" y="25"/>
                      </a:lnTo>
                      <a:lnTo>
                        <a:pt x="155" y="24"/>
                      </a:lnTo>
                      <a:lnTo>
                        <a:pt x="186" y="20"/>
                      </a:lnTo>
                      <a:lnTo>
                        <a:pt x="194" y="20"/>
                      </a:lnTo>
                      <a:lnTo>
                        <a:pt x="259" y="14"/>
                      </a:lnTo>
                      <a:lnTo>
                        <a:pt x="270" y="12"/>
                      </a:lnTo>
                      <a:lnTo>
                        <a:pt x="288" y="10"/>
                      </a:lnTo>
                      <a:lnTo>
                        <a:pt x="299" y="8"/>
                      </a:lnTo>
                      <a:lnTo>
                        <a:pt x="309" y="8"/>
                      </a:lnTo>
                      <a:lnTo>
                        <a:pt x="338" y="6"/>
                      </a:lnTo>
                      <a:lnTo>
                        <a:pt x="343" y="4"/>
                      </a:lnTo>
                      <a:lnTo>
                        <a:pt x="370" y="2"/>
                      </a:lnTo>
                      <a:lnTo>
                        <a:pt x="374" y="2"/>
                      </a:lnTo>
                      <a:lnTo>
                        <a:pt x="378" y="0"/>
                      </a:lnTo>
                      <a:lnTo>
                        <a:pt x="382" y="35"/>
                      </a:lnTo>
                      <a:lnTo>
                        <a:pt x="382" y="41"/>
                      </a:lnTo>
                      <a:lnTo>
                        <a:pt x="384" y="54"/>
                      </a:lnTo>
                      <a:lnTo>
                        <a:pt x="384" y="58"/>
                      </a:lnTo>
                      <a:lnTo>
                        <a:pt x="388" y="91"/>
                      </a:lnTo>
                      <a:lnTo>
                        <a:pt x="388" y="97"/>
                      </a:lnTo>
                      <a:lnTo>
                        <a:pt x="390" y="125"/>
                      </a:lnTo>
                      <a:lnTo>
                        <a:pt x="393" y="137"/>
                      </a:lnTo>
                      <a:lnTo>
                        <a:pt x="397" y="148"/>
                      </a:lnTo>
                      <a:lnTo>
                        <a:pt x="403" y="162"/>
                      </a:lnTo>
                      <a:lnTo>
                        <a:pt x="405" y="171"/>
                      </a:lnTo>
                      <a:lnTo>
                        <a:pt x="407" y="177"/>
                      </a:lnTo>
                      <a:lnTo>
                        <a:pt x="409" y="181"/>
                      </a:lnTo>
                      <a:lnTo>
                        <a:pt x="416" y="198"/>
                      </a:lnTo>
                      <a:lnTo>
                        <a:pt x="416" y="200"/>
                      </a:lnTo>
                      <a:lnTo>
                        <a:pt x="420" y="208"/>
                      </a:lnTo>
                      <a:lnTo>
                        <a:pt x="422" y="214"/>
                      </a:lnTo>
                      <a:lnTo>
                        <a:pt x="426" y="219"/>
                      </a:lnTo>
                      <a:lnTo>
                        <a:pt x="428" y="223"/>
                      </a:lnTo>
                      <a:lnTo>
                        <a:pt x="430" y="227"/>
                      </a:lnTo>
                      <a:lnTo>
                        <a:pt x="443" y="256"/>
                      </a:lnTo>
                      <a:lnTo>
                        <a:pt x="455" y="275"/>
                      </a:lnTo>
                      <a:lnTo>
                        <a:pt x="468" y="302"/>
                      </a:lnTo>
                      <a:lnTo>
                        <a:pt x="470" y="306"/>
                      </a:lnTo>
                      <a:lnTo>
                        <a:pt x="470" y="310"/>
                      </a:lnTo>
                      <a:lnTo>
                        <a:pt x="476" y="323"/>
                      </a:lnTo>
                      <a:lnTo>
                        <a:pt x="478" y="335"/>
                      </a:lnTo>
                      <a:lnTo>
                        <a:pt x="466" y="338"/>
                      </a:lnTo>
                      <a:lnTo>
                        <a:pt x="416" y="354"/>
                      </a:lnTo>
                      <a:lnTo>
                        <a:pt x="401" y="358"/>
                      </a:lnTo>
                      <a:lnTo>
                        <a:pt x="372" y="365"/>
                      </a:lnTo>
                      <a:lnTo>
                        <a:pt x="372" y="356"/>
                      </a:lnTo>
                      <a:lnTo>
                        <a:pt x="374" y="342"/>
                      </a:lnTo>
                      <a:lnTo>
                        <a:pt x="351" y="329"/>
                      </a:lnTo>
                      <a:lnTo>
                        <a:pt x="345" y="327"/>
                      </a:lnTo>
                      <a:lnTo>
                        <a:pt x="332" y="319"/>
                      </a:lnTo>
                      <a:lnTo>
                        <a:pt x="324" y="313"/>
                      </a:lnTo>
                      <a:lnTo>
                        <a:pt x="307" y="306"/>
                      </a:lnTo>
                      <a:lnTo>
                        <a:pt x="301" y="302"/>
                      </a:lnTo>
                      <a:lnTo>
                        <a:pt x="286" y="292"/>
                      </a:lnTo>
                      <a:lnTo>
                        <a:pt x="278" y="289"/>
                      </a:lnTo>
                      <a:lnTo>
                        <a:pt x="257" y="277"/>
                      </a:lnTo>
                      <a:lnTo>
                        <a:pt x="249" y="273"/>
                      </a:lnTo>
                      <a:lnTo>
                        <a:pt x="269" y="264"/>
                      </a:lnTo>
                      <a:lnTo>
                        <a:pt x="269" y="258"/>
                      </a:lnTo>
                      <a:lnTo>
                        <a:pt x="267" y="256"/>
                      </a:lnTo>
                      <a:lnTo>
                        <a:pt x="257" y="233"/>
                      </a:lnTo>
                      <a:close/>
                    </a:path>
                  </a:pathLst>
                </a:custGeom>
                <a:solidFill>
                  <a:srgbClr val="C0504D">
                    <a:lumMod val="60000"/>
                    <a:lumOff val="40000"/>
                  </a:srgbClr>
                </a:solidFill>
                <a:ln w="3175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de-DE" sz="1800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18" name="Freeform 17"/>
                <p:cNvSpPr>
                  <a:spLocks/>
                </p:cNvSpPr>
                <p:nvPr/>
              </p:nvSpPr>
              <p:spPr bwMode="auto">
                <a:xfrm>
                  <a:off x="4486275" y="3097213"/>
                  <a:ext cx="598488" cy="439738"/>
                </a:xfrm>
                <a:custGeom>
                  <a:avLst/>
                  <a:gdLst>
                    <a:gd name="T0" fmla="*/ 163 w 472"/>
                    <a:gd name="T1" fmla="*/ 267 h 347"/>
                    <a:gd name="T2" fmla="*/ 144 w 472"/>
                    <a:gd name="T3" fmla="*/ 267 h 347"/>
                    <a:gd name="T4" fmla="*/ 134 w 472"/>
                    <a:gd name="T5" fmla="*/ 267 h 347"/>
                    <a:gd name="T6" fmla="*/ 126 w 472"/>
                    <a:gd name="T7" fmla="*/ 267 h 347"/>
                    <a:gd name="T8" fmla="*/ 119 w 472"/>
                    <a:gd name="T9" fmla="*/ 265 h 347"/>
                    <a:gd name="T10" fmla="*/ 113 w 472"/>
                    <a:gd name="T11" fmla="*/ 265 h 347"/>
                    <a:gd name="T12" fmla="*/ 103 w 472"/>
                    <a:gd name="T13" fmla="*/ 261 h 347"/>
                    <a:gd name="T14" fmla="*/ 90 w 472"/>
                    <a:gd name="T15" fmla="*/ 259 h 347"/>
                    <a:gd name="T16" fmla="*/ 90 w 472"/>
                    <a:gd name="T17" fmla="*/ 253 h 347"/>
                    <a:gd name="T18" fmla="*/ 92 w 472"/>
                    <a:gd name="T19" fmla="*/ 246 h 347"/>
                    <a:gd name="T20" fmla="*/ 77 w 472"/>
                    <a:gd name="T21" fmla="*/ 242 h 347"/>
                    <a:gd name="T22" fmla="*/ 63 w 472"/>
                    <a:gd name="T23" fmla="*/ 230 h 347"/>
                    <a:gd name="T24" fmla="*/ 55 w 472"/>
                    <a:gd name="T25" fmla="*/ 217 h 347"/>
                    <a:gd name="T26" fmla="*/ 55 w 472"/>
                    <a:gd name="T27" fmla="*/ 211 h 347"/>
                    <a:gd name="T28" fmla="*/ 55 w 472"/>
                    <a:gd name="T29" fmla="*/ 205 h 347"/>
                    <a:gd name="T30" fmla="*/ 54 w 472"/>
                    <a:gd name="T31" fmla="*/ 202 h 347"/>
                    <a:gd name="T32" fmla="*/ 52 w 472"/>
                    <a:gd name="T33" fmla="*/ 196 h 347"/>
                    <a:gd name="T34" fmla="*/ 50 w 472"/>
                    <a:gd name="T35" fmla="*/ 192 h 347"/>
                    <a:gd name="T36" fmla="*/ 48 w 472"/>
                    <a:gd name="T37" fmla="*/ 188 h 347"/>
                    <a:gd name="T38" fmla="*/ 46 w 472"/>
                    <a:gd name="T39" fmla="*/ 184 h 347"/>
                    <a:gd name="T40" fmla="*/ 44 w 472"/>
                    <a:gd name="T41" fmla="*/ 180 h 347"/>
                    <a:gd name="T42" fmla="*/ 42 w 472"/>
                    <a:gd name="T43" fmla="*/ 177 h 347"/>
                    <a:gd name="T44" fmla="*/ 36 w 472"/>
                    <a:gd name="T45" fmla="*/ 169 h 347"/>
                    <a:gd name="T46" fmla="*/ 32 w 472"/>
                    <a:gd name="T47" fmla="*/ 163 h 347"/>
                    <a:gd name="T48" fmla="*/ 21 w 472"/>
                    <a:gd name="T49" fmla="*/ 144 h 347"/>
                    <a:gd name="T50" fmla="*/ 2 w 472"/>
                    <a:gd name="T51" fmla="*/ 109 h 347"/>
                    <a:gd name="T52" fmla="*/ 0 w 472"/>
                    <a:gd name="T53" fmla="*/ 100 h 347"/>
                    <a:gd name="T54" fmla="*/ 0 w 472"/>
                    <a:gd name="T55" fmla="*/ 88 h 347"/>
                    <a:gd name="T56" fmla="*/ 48 w 472"/>
                    <a:gd name="T57" fmla="*/ 84 h 347"/>
                    <a:gd name="T58" fmla="*/ 55 w 472"/>
                    <a:gd name="T59" fmla="*/ 79 h 347"/>
                    <a:gd name="T60" fmla="*/ 115 w 472"/>
                    <a:gd name="T61" fmla="*/ 29 h 347"/>
                    <a:gd name="T62" fmla="*/ 167 w 472"/>
                    <a:gd name="T63" fmla="*/ 21 h 347"/>
                    <a:gd name="T64" fmla="*/ 257 w 472"/>
                    <a:gd name="T65" fmla="*/ 2 h 347"/>
                    <a:gd name="T66" fmla="*/ 269 w 472"/>
                    <a:gd name="T67" fmla="*/ 33 h 347"/>
                    <a:gd name="T68" fmla="*/ 278 w 472"/>
                    <a:gd name="T69" fmla="*/ 58 h 347"/>
                    <a:gd name="T70" fmla="*/ 307 w 472"/>
                    <a:gd name="T71" fmla="*/ 75 h 347"/>
                    <a:gd name="T72" fmla="*/ 345 w 472"/>
                    <a:gd name="T73" fmla="*/ 96 h 347"/>
                    <a:gd name="T74" fmla="*/ 372 w 472"/>
                    <a:gd name="T75" fmla="*/ 125 h 347"/>
                    <a:gd name="T76" fmla="*/ 416 w 472"/>
                    <a:gd name="T77" fmla="*/ 123 h 347"/>
                    <a:gd name="T78" fmla="*/ 472 w 472"/>
                    <a:gd name="T79" fmla="*/ 140 h 347"/>
                    <a:gd name="T80" fmla="*/ 407 w 472"/>
                    <a:gd name="T81" fmla="*/ 219 h 347"/>
                    <a:gd name="T82" fmla="*/ 365 w 472"/>
                    <a:gd name="T83" fmla="*/ 255 h 347"/>
                    <a:gd name="T84" fmla="*/ 330 w 472"/>
                    <a:gd name="T85" fmla="*/ 282 h 347"/>
                    <a:gd name="T86" fmla="*/ 265 w 472"/>
                    <a:gd name="T87" fmla="*/ 336 h 347"/>
                    <a:gd name="T88" fmla="*/ 178 w 472"/>
                    <a:gd name="T89" fmla="*/ 278 h 3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472" h="347">
                      <a:moveTo>
                        <a:pt x="176" y="276"/>
                      </a:moveTo>
                      <a:lnTo>
                        <a:pt x="174" y="280"/>
                      </a:lnTo>
                      <a:lnTo>
                        <a:pt x="163" y="267"/>
                      </a:lnTo>
                      <a:lnTo>
                        <a:pt x="159" y="269"/>
                      </a:lnTo>
                      <a:lnTo>
                        <a:pt x="157" y="269"/>
                      </a:lnTo>
                      <a:lnTo>
                        <a:pt x="144" y="267"/>
                      </a:lnTo>
                      <a:lnTo>
                        <a:pt x="142" y="267"/>
                      </a:lnTo>
                      <a:lnTo>
                        <a:pt x="138" y="271"/>
                      </a:lnTo>
                      <a:lnTo>
                        <a:pt x="134" y="267"/>
                      </a:lnTo>
                      <a:lnTo>
                        <a:pt x="132" y="267"/>
                      </a:lnTo>
                      <a:lnTo>
                        <a:pt x="128" y="267"/>
                      </a:lnTo>
                      <a:lnTo>
                        <a:pt x="126" y="267"/>
                      </a:lnTo>
                      <a:lnTo>
                        <a:pt x="125" y="267"/>
                      </a:lnTo>
                      <a:lnTo>
                        <a:pt x="123" y="265"/>
                      </a:lnTo>
                      <a:lnTo>
                        <a:pt x="119" y="265"/>
                      </a:lnTo>
                      <a:lnTo>
                        <a:pt x="117" y="265"/>
                      </a:lnTo>
                      <a:lnTo>
                        <a:pt x="115" y="265"/>
                      </a:lnTo>
                      <a:lnTo>
                        <a:pt x="113" y="265"/>
                      </a:lnTo>
                      <a:lnTo>
                        <a:pt x="109" y="263"/>
                      </a:lnTo>
                      <a:lnTo>
                        <a:pt x="107" y="263"/>
                      </a:lnTo>
                      <a:lnTo>
                        <a:pt x="103" y="261"/>
                      </a:lnTo>
                      <a:lnTo>
                        <a:pt x="98" y="257"/>
                      </a:lnTo>
                      <a:lnTo>
                        <a:pt x="96" y="261"/>
                      </a:lnTo>
                      <a:lnTo>
                        <a:pt x="90" y="259"/>
                      </a:lnTo>
                      <a:lnTo>
                        <a:pt x="90" y="257"/>
                      </a:lnTo>
                      <a:lnTo>
                        <a:pt x="90" y="255"/>
                      </a:lnTo>
                      <a:lnTo>
                        <a:pt x="90" y="253"/>
                      </a:lnTo>
                      <a:lnTo>
                        <a:pt x="90" y="251"/>
                      </a:lnTo>
                      <a:lnTo>
                        <a:pt x="90" y="248"/>
                      </a:lnTo>
                      <a:lnTo>
                        <a:pt x="92" y="246"/>
                      </a:lnTo>
                      <a:lnTo>
                        <a:pt x="92" y="244"/>
                      </a:lnTo>
                      <a:lnTo>
                        <a:pt x="88" y="244"/>
                      </a:lnTo>
                      <a:lnTo>
                        <a:pt x="77" y="242"/>
                      </a:lnTo>
                      <a:lnTo>
                        <a:pt x="75" y="244"/>
                      </a:lnTo>
                      <a:lnTo>
                        <a:pt x="73" y="244"/>
                      </a:lnTo>
                      <a:lnTo>
                        <a:pt x="63" y="230"/>
                      </a:lnTo>
                      <a:lnTo>
                        <a:pt x="61" y="225"/>
                      </a:lnTo>
                      <a:lnTo>
                        <a:pt x="59" y="225"/>
                      </a:lnTo>
                      <a:lnTo>
                        <a:pt x="55" y="217"/>
                      </a:lnTo>
                      <a:lnTo>
                        <a:pt x="57" y="217"/>
                      </a:lnTo>
                      <a:lnTo>
                        <a:pt x="55" y="215"/>
                      </a:lnTo>
                      <a:lnTo>
                        <a:pt x="55" y="211"/>
                      </a:lnTo>
                      <a:lnTo>
                        <a:pt x="55" y="209"/>
                      </a:lnTo>
                      <a:lnTo>
                        <a:pt x="55" y="207"/>
                      </a:lnTo>
                      <a:lnTo>
                        <a:pt x="55" y="205"/>
                      </a:lnTo>
                      <a:lnTo>
                        <a:pt x="54" y="205"/>
                      </a:lnTo>
                      <a:lnTo>
                        <a:pt x="54" y="203"/>
                      </a:lnTo>
                      <a:lnTo>
                        <a:pt x="54" y="202"/>
                      </a:lnTo>
                      <a:lnTo>
                        <a:pt x="52" y="200"/>
                      </a:lnTo>
                      <a:lnTo>
                        <a:pt x="52" y="198"/>
                      </a:lnTo>
                      <a:lnTo>
                        <a:pt x="52" y="196"/>
                      </a:lnTo>
                      <a:lnTo>
                        <a:pt x="50" y="196"/>
                      </a:lnTo>
                      <a:lnTo>
                        <a:pt x="50" y="194"/>
                      </a:lnTo>
                      <a:lnTo>
                        <a:pt x="50" y="192"/>
                      </a:lnTo>
                      <a:lnTo>
                        <a:pt x="48" y="192"/>
                      </a:lnTo>
                      <a:lnTo>
                        <a:pt x="48" y="190"/>
                      </a:lnTo>
                      <a:lnTo>
                        <a:pt x="48" y="188"/>
                      </a:lnTo>
                      <a:lnTo>
                        <a:pt x="46" y="188"/>
                      </a:lnTo>
                      <a:lnTo>
                        <a:pt x="46" y="186"/>
                      </a:lnTo>
                      <a:lnTo>
                        <a:pt x="46" y="184"/>
                      </a:lnTo>
                      <a:lnTo>
                        <a:pt x="44" y="184"/>
                      </a:lnTo>
                      <a:lnTo>
                        <a:pt x="44" y="182"/>
                      </a:lnTo>
                      <a:lnTo>
                        <a:pt x="44" y="180"/>
                      </a:lnTo>
                      <a:lnTo>
                        <a:pt x="42" y="180"/>
                      </a:lnTo>
                      <a:lnTo>
                        <a:pt x="42" y="178"/>
                      </a:lnTo>
                      <a:lnTo>
                        <a:pt x="42" y="177"/>
                      </a:lnTo>
                      <a:lnTo>
                        <a:pt x="40" y="173"/>
                      </a:lnTo>
                      <a:lnTo>
                        <a:pt x="38" y="169"/>
                      </a:lnTo>
                      <a:lnTo>
                        <a:pt x="36" y="169"/>
                      </a:lnTo>
                      <a:lnTo>
                        <a:pt x="36" y="167"/>
                      </a:lnTo>
                      <a:lnTo>
                        <a:pt x="34" y="165"/>
                      </a:lnTo>
                      <a:lnTo>
                        <a:pt x="32" y="163"/>
                      </a:lnTo>
                      <a:lnTo>
                        <a:pt x="25" y="152"/>
                      </a:lnTo>
                      <a:lnTo>
                        <a:pt x="23" y="148"/>
                      </a:lnTo>
                      <a:lnTo>
                        <a:pt x="21" y="144"/>
                      </a:lnTo>
                      <a:lnTo>
                        <a:pt x="19" y="142"/>
                      </a:lnTo>
                      <a:lnTo>
                        <a:pt x="13" y="132"/>
                      </a:lnTo>
                      <a:lnTo>
                        <a:pt x="2" y="109"/>
                      </a:lnTo>
                      <a:lnTo>
                        <a:pt x="0" y="106"/>
                      </a:lnTo>
                      <a:lnTo>
                        <a:pt x="0" y="104"/>
                      </a:lnTo>
                      <a:lnTo>
                        <a:pt x="0" y="100"/>
                      </a:lnTo>
                      <a:lnTo>
                        <a:pt x="0" y="98"/>
                      </a:lnTo>
                      <a:lnTo>
                        <a:pt x="0" y="94"/>
                      </a:lnTo>
                      <a:lnTo>
                        <a:pt x="0" y="88"/>
                      </a:lnTo>
                      <a:lnTo>
                        <a:pt x="29" y="75"/>
                      </a:lnTo>
                      <a:lnTo>
                        <a:pt x="36" y="88"/>
                      </a:lnTo>
                      <a:lnTo>
                        <a:pt x="48" y="84"/>
                      </a:lnTo>
                      <a:lnTo>
                        <a:pt x="54" y="92"/>
                      </a:lnTo>
                      <a:lnTo>
                        <a:pt x="61" y="88"/>
                      </a:lnTo>
                      <a:lnTo>
                        <a:pt x="55" y="79"/>
                      </a:lnTo>
                      <a:lnTo>
                        <a:pt x="75" y="69"/>
                      </a:lnTo>
                      <a:lnTo>
                        <a:pt x="67" y="54"/>
                      </a:lnTo>
                      <a:lnTo>
                        <a:pt x="115" y="29"/>
                      </a:lnTo>
                      <a:lnTo>
                        <a:pt x="123" y="29"/>
                      </a:lnTo>
                      <a:lnTo>
                        <a:pt x="163" y="23"/>
                      </a:lnTo>
                      <a:lnTo>
                        <a:pt x="167" y="21"/>
                      </a:lnTo>
                      <a:lnTo>
                        <a:pt x="173" y="19"/>
                      </a:lnTo>
                      <a:lnTo>
                        <a:pt x="257" y="0"/>
                      </a:lnTo>
                      <a:lnTo>
                        <a:pt x="257" y="2"/>
                      </a:lnTo>
                      <a:lnTo>
                        <a:pt x="267" y="25"/>
                      </a:lnTo>
                      <a:lnTo>
                        <a:pt x="269" y="27"/>
                      </a:lnTo>
                      <a:lnTo>
                        <a:pt x="269" y="33"/>
                      </a:lnTo>
                      <a:lnTo>
                        <a:pt x="249" y="42"/>
                      </a:lnTo>
                      <a:lnTo>
                        <a:pt x="257" y="46"/>
                      </a:lnTo>
                      <a:lnTo>
                        <a:pt x="278" y="58"/>
                      </a:lnTo>
                      <a:lnTo>
                        <a:pt x="286" y="61"/>
                      </a:lnTo>
                      <a:lnTo>
                        <a:pt x="301" y="71"/>
                      </a:lnTo>
                      <a:lnTo>
                        <a:pt x="307" y="75"/>
                      </a:lnTo>
                      <a:lnTo>
                        <a:pt x="324" y="82"/>
                      </a:lnTo>
                      <a:lnTo>
                        <a:pt x="332" y="88"/>
                      </a:lnTo>
                      <a:lnTo>
                        <a:pt x="345" y="96"/>
                      </a:lnTo>
                      <a:lnTo>
                        <a:pt x="351" y="98"/>
                      </a:lnTo>
                      <a:lnTo>
                        <a:pt x="374" y="111"/>
                      </a:lnTo>
                      <a:lnTo>
                        <a:pt x="372" y="125"/>
                      </a:lnTo>
                      <a:lnTo>
                        <a:pt x="372" y="134"/>
                      </a:lnTo>
                      <a:lnTo>
                        <a:pt x="401" y="127"/>
                      </a:lnTo>
                      <a:lnTo>
                        <a:pt x="416" y="123"/>
                      </a:lnTo>
                      <a:lnTo>
                        <a:pt x="466" y="107"/>
                      </a:lnTo>
                      <a:lnTo>
                        <a:pt x="468" y="129"/>
                      </a:lnTo>
                      <a:lnTo>
                        <a:pt x="472" y="140"/>
                      </a:lnTo>
                      <a:lnTo>
                        <a:pt x="441" y="180"/>
                      </a:lnTo>
                      <a:lnTo>
                        <a:pt x="428" y="194"/>
                      </a:lnTo>
                      <a:lnTo>
                        <a:pt x="407" y="219"/>
                      </a:lnTo>
                      <a:lnTo>
                        <a:pt x="397" y="226"/>
                      </a:lnTo>
                      <a:lnTo>
                        <a:pt x="374" y="246"/>
                      </a:lnTo>
                      <a:lnTo>
                        <a:pt x="365" y="255"/>
                      </a:lnTo>
                      <a:lnTo>
                        <a:pt x="357" y="259"/>
                      </a:lnTo>
                      <a:lnTo>
                        <a:pt x="338" y="276"/>
                      </a:lnTo>
                      <a:lnTo>
                        <a:pt x="330" y="282"/>
                      </a:lnTo>
                      <a:lnTo>
                        <a:pt x="284" y="321"/>
                      </a:lnTo>
                      <a:lnTo>
                        <a:pt x="278" y="324"/>
                      </a:lnTo>
                      <a:lnTo>
                        <a:pt x="265" y="336"/>
                      </a:lnTo>
                      <a:lnTo>
                        <a:pt x="249" y="347"/>
                      </a:lnTo>
                      <a:lnTo>
                        <a:pt x="178" y="280"/>
                      </a:lnTo>
                      <a:lnTo>
                        <a:pt x="178" y="278"/>
                      </a:lnTo>
                      <a:lnTo>
                        <a:pt x="176" y="276"/>
                      </a:lnTo>
                      <a:close/>
                    </a:path>
                  </a:pathLst>
                </a:custGeom>
                <a:solidFill>
                  <a:srgbClr val="C0504D">
                    <a:lumMod val="60000"/>
                    <a:lumOff val="40000"/>
                  </a:srgbClr>
                </a:solidFill>
                <a:ln w="3175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de-DE" sz="1800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grpSp>
              <p:nvGrpSpPr>
                <p:cNvPr id="19" name="Gruppieren 18"/>
                <p:cNvGrpSpPr/>
                <p:nvPr/>
              </p:nvGrpSpPr>
              <p:grpSpPr>
                <a:xfrm>
                  <a:off x="2292837" y="1347788"/>
                  <a:ext cx="3619469" cy="3125787"/>
                  <a:chOff x="2292837" y="1347788"/>
                  <a:chExt cx="3619469" cy="3125787"/>
                </a:xfrm>
              </p:grpSpPr>
              <p:sp>
                <p:nvSpPr>
                  <p:cNvPr id="20" name="Freeform 8"/>
                  <p:cNvSpPr>
                    <a:spLocks/>
                  </p:cNvSpPr>
                  <p:nvPr/>
                </p:nvSpPr>
                <p:spPr bwMode="auto">
                  <a:xfrm>
                    <a:off x="4241800" y="1347788"/>
                    <a:ext cx="1360488" cy="771525"/>
                  </a:xfrm>
                  <a:custGeom>
                    <a:avLst/>
                    <a:gdLst>
                      <a:gd name="T0" fmla="*/ 624 w 1071"/>
                      <a:gd name="T1" fmla="*/ 444 h 607"/>
                      <a:gd name="T2" fmla="*/ 501 w 1071"/>
                      <a:gd name="T3" fmla="*/ 474 h 607"/>
                      <a:gd name="T4" fmla="*/ 434 w 1071"/>
                      <a:gd name="T5" fmla="*/ 501 h 607"/>
                      <a:gd name="T6" fmla="*/ 432 w 1071"/>
                      <a:gd name="T7" fmla="*/ 515 h 607"/>
                      <a:gd name="T8" fmla="*/ 428 w 1071"/>
                      <a:gd name="T9" fmla="*/ 522 h 607"/>
                      <a:gd name="T10" fmla="*/ 430 w 1071"/>
                      <a:gd name="T11" fmla="*/ 530 h 607"/>
                      <a:gd name="T12" fmla="*/ 434 w 1071"/>
                      <a:gd name="T13" fmla="*/ 538 h 607"/>
                      <a:gd name="T14" fmla="*/ 445 w 1071"/>
                      <a:gd name="T15" fmla="*/ 547 h 607"/>
                      <a:gd name="T16" fmla="*/ 455 w 1071"/>
                      <a:gd name="T17" fmla="*/ 563 h 607"/>
                      <a:gd name="T18" fmla="*/ 436 w 1071"/>
                      <a:gd name="T19" fmla="*/ 588 h 607"/>
                      <a:gd name="T20" fmla="*/ 422 w 1071"/>
                      <a:gd name="T21" fmla="*/ 570 h 607"/>
                      <a:gd name="T22" fmla="*/ 393 w 1071"/>
                      <a:gd name="T23" fmla="*/ 567 h 607"/>
                      <a:gd name="T24" fmla="*/ 324 w 1071"/>
                      <a:gd name="T25" fmla="*/ 588 h 607"/>
                      <a:gd name="T26" fmla="*/ 282 w 1071"/>
                      <a:gd name="T27" fmla="*/ 605 h 607"/>
                      <a:gd name="T28" fmla="*/ 259 w 1071"/>
                      <a:gd name="T29" fmla="*/ 607 h 607"/>
                      <a:gd name="T30" fmla="*/ 232 w 1071"/>
                      <a:gd name="T31" fmla="*/ 599 h 607"/>
                      <a:gd name="T32" fmla="*/ 196 w 1071"/>
                      <a:gd name="T33" fmla="*/ 584 h 607"/>
                      <a:gd name="T34" fmla="*/ 197 w 1071"/>
                      <a:gd name="T35" fmla="*/ 561 h 607"/>
                      <a:gd name="T36" fmla="*/ 201 w 1071"/>
                      <a:gd name="T37" fmla="*/ 536 h 607"/>
                      <a:gd name="T38" fmla="*/ 215 w 1071"/>
                      <a:gd name="T39" fmla="*/ 459 h 607"/>
                      <a:gd name="T40" fmla="*/ 182 w 1071"/>
                      <a:gd name="T41" fmla="*/ 448 h 607"/>
                      <a:gd name="T42" fmla="*/ 107 w 1071"/>
                      <a:gd name="T43" fmla="*/ 409 h 607"/>
                      <a:gd name="T44" fmla="*/ 105 w 1071"/>
                      <a:gd name="T45" fmla="*/ 394 h 607"/>
                      <a:gd name="T46" fmla="*/ 100 w 1071"/>
                      <a:gd name="T47" fmla="*/ 377 h 607"/>
                      <a:gd name="T48" fmla="*/ 94 w 1071"/>
                      <a:gd name="T49" fmla="*/ 363 h 607"/>
                      <a:gd name="T50" fmla="*/ 88 w 1071"/>
                      <a:gd name="T51" fmla="*/ 350 h 607"/>
                      <a:gd name="T52" fmla="*/ 53 w 1071"/>
                      <a:gd name="T53" fmla="*/ 321 h 607"/>
                      <a:gd name="T54" fmla="*/ 38 w 1071"/>
                      <a:gd name="T55" fmla="*/ 302 h 607"/>
                      <a:gd name="T56" fmla="*/ 55 w 1071"/>
                      <a:gd name="T57" fmla="*/ 231 h 607"/>
                      <a:gd name="T58" fmla="*/ 57 w 1071"/>
                      <a:gd name="T59" fmla="*/ 213 h 607"/>
                      <a:gd name="T60" fmla="*/ 53 w 1071"/>
                      <a:gd name="T61" fmla="*/ 192 h 607"/>
                      <a:gd name="T62" fmla="*/ 11 w 1071"/>
                      <a:gd name="T63" fmla="*/ 60 h 607"/>
                      <a:gd name="T64" fmla="*/ 0 w 1071"/>
                      <a:gd name="T65" fmla="*/ 31 h 607"/>
                      <a:gd name="T66" fmla="*/ 0 w 1071"/>
                      <a:gd name="T67" fmla="*/ 19 h 607"/>
                      <a:gd name="T68" fmla="*/ 4 w 1071"/>
                      <a:gd name="T69" fmla="*/ 2 h 607"/>
                      <a:gd name="T70" fmla="*/ 30 w 1071"/>
                      <a:gd name="T71" fmla="*/ 0 h 607"/>
                      <a:gd name="T72" fmla="*/ 476 w 1071"/>
                      <a:gd name="T73" fmla="*/ 16 h 607"/>
                      <a:gd name="T74" fmla="*/ 660 w 1071"/>
                      <a:gd name="T75" fmla="*/ 23 h 607"/>
                      <a:gd name="T76" fmla="*/ 808 w 1071"/>
                      <a:gd name="T77" fmla="*/ 35 h 607"/>
                      <a:gd name="T78" fmla="*/ 879 w 1071"/>
                      <a:gd name="T79" fmla="*/ 52 h 607"/>
                      <a:gd name="T80" fmla="*/ 912 w 1071"/>
                      <a:gd name="T81" fmla="*/ 92 h 607"/>
                      <a:gd name="T82" fmla="*/ 971 w 1071"/>
                      <a:gd name="T83" fmla="*/ 167 h 607"/>
                      <a:gd name="T84" fmla="*/ 1012 w 1071"/>
                      <a:gd name="T85" fmla="*/ 219 h 607"/>
                      <a:gd name="T86" fmla="*/ 1039 w 1071"/>
                      <a:gd name="T87" fmla="*/ 242 h 607"/>
                      <a:gd name="T88" fmla="*/ 1037 w 1071"/>
                      <a:gd name="T89" fmla="*/ 265 h 607"/>
                      <a:gd name="T90" fmla="*/ 1052 w 1071"/>
                      <a:gd name="T91" fmla="*/ 315 h 607"/>
                      <a:gd name="T92" fmla="*/ 1067 w 1071"/>
                      <a:gd name="T93" fmla="*/ 342 h 607"/>
                      <a:gd name="T94" fmla="*/ 1058 w 1071"/>
                      <a:gd name="T95" fmla="*/ 346 h 607"/>
                      <a:gd name="T96" fmla="*/ 1031 w 1071"/>
                      <a:gd name="T97" fmla="*/ 352 h 6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1071" h="607">
                        <a:moveTo>
                          <a:pt x="1017" y="355"/>
                        </a:moveTo>
                        <a:lnTo>
                          <a:pt x="749" y="417"/>
                        </a:lnTo>
                        <a:lnTo>
                          <a:pt x="624" y="444"/>
                        </a:lnTo>
                        <a:lnTo>
                          <a:pt x="530" y="467"/>
                        </a:lnTo>
                        <a:lnTo>
                          <a:pt x="514" y="471"/>
                        </a:lnTo>
                        <a:lnTo>
                          <a:pt x="501" y="474"/>
                        </a:lnTo>
                        <a:lnTo>
                          <a:pt x="489" y="478"/>
                        </a:lnTo>
                        <a:lnTo>
                          <a:pt x="445" y="498"/>
                        </a:lnTo>
                        <a:lnTo>
                          <a:pt x="434" y="501"/>
                        </a:lnTo>
                        <a:lnTo>
                          <a:pt x="439" y="511"/>
                        </a:lnTo>
                        <a:lnTo>
                          <a:pt x="434" y="513"/>
                        </a:lnTo>
                        <a:lnTo>
                          <a:pt x="432" y="515"/>
                        </a:lnTo>
                        <a:lnTo>
                          <a:pt x="430" y="517"/>
                        </a:lnTo>
                        <a:lnTo>
                          <a:pt x="430" y="519"/>
                        </a:lnTo>
                        <a:lnTo>
                          <a:pt x="428" y="522"/>
                        </a:lnTo>
                        <a:lnTo>
                          <a:pt x="428" y="524"/>
                        </a:lnTo>
                        <a:lnTo>
                          <a:pt x="428" y="528"/>
                        </a:lnTo>
                        <a:lnTo>
                          <a:pt x="430" y="530"/>
                        </a:lnTo>
                        <a:lnTo>
                          <a:pt x="430" y="532"/>
                        </a:lnTo>
                        <a:lnTo>
                          <a:pt x="432" y="536"/>
                        </a:lnTo>
                        <a:lnTo>
                          <a:pt x="434" y="538"/>
                        </a:lnTo>
                        <a:lnTo>
                          <a:pt x="438" y="540"/>
                        </a:lnTo>
                        <a:lnTo>
                          <a:pt x="441" y="544"/>
                        </a:lnTo>
                        <a:lnTo>
                          <a:pt x="445" y="547"/>
                        </a:lnTo>
                        <a:lnTo>
                          <a:pt x="451" y="555"/>
                        </a:lnTo>
                        <a:lnTo>
                          <a:pt x="453" y="559"/>
                        </a:lnTo>
                        <a:lnTo>
                          <a:pt x="455" y="563"/>
                        </a:lnTo>
                        <a:lnTo>
                          <a:pt x="457" y="569"/>
                        </a:lnTo>
                        <a:lnTo>
                          <a:pt x="461" y="580"/>
                        </a:lnTo>
                        <a:lnTo>
                          <a:pt x="436" y="588"/>
                        </a:lnTo>
                        <a:lnTo>
                          <a:pt x="434" y="580"/>
                        </a:lnTo>
                        <a:lnTo>
                          <a:pt x="428" y="574"/>
                        </a:lnTo>
                        <a:lnTo>
                          <a:pt x="422" y="570"/>
                        </a:lnTo>
                        <a:lnTo>
                          <a:pt x="416" y="569"/>
                        </a:lnTo>
                        <a:lnTo>
                          <a:pt x="407" y="567"/>
                        </a:lnTo>
                        <a:lnTo>
                          <a:pt x="393" y="567"/>
                        </a:lnTo>
                        <a:lnTo>
                          <a:pt x="378" y="569"/>
                        </a:lnTo>
                        <a:lnTo>
                          <a:pt x="365" y="572"/>
                        </a:lnTo>
                        <a:lnTo>
                          <a:pt x="324" y="588"/>
                        </a:lnTo>
                        <a:lnTo>
                          <a:pt x="309" y="595"/>
                        </a:lnTo>
                        <a:lnTo>
                          <a:pt x="294" y="601"/>
                        </a:lnTo>
                        <a:lnTo>
                          <a:pt x="282" y="605"/>
                        </a:lnTo>
                        <a:lnTo>
                          <a:pt x="272" y="607"/>
                        </a:lnTo>
                        <a:lnTo>
                          <a:pt x="263" y="607"/>
                        </a:lnTo>
                        <a:lnTo>
                          <a:pt x="259" y="607"/>
                        </a:lnTo>
                        <a:lnTo>
                          <a:pt x="249" y="607"/>
                        </a:lnTo>
                        <a:lnTo>
                          <a:pt x="238" y="603"/>
                        </a:lnTo>
                        <a:lnTo>
                          <a:pt x="232" y="599"/>
                        </a:lnTo>
                        <a:lnTo>
                          <a:pt x="213" y="588"/>
                        </a:lnTo>
                        <a:lnTo>
                          <a:pt x="203" y="586"/>
                        </a:lnTo>
                        <a:lnTo>
                          <a:pt x="196" y="584"/>
                        </a:lnTo>
                        <a:lnTo>
                          <a:pt x="190" y="576"/>
                        </a:lnTo>
                        <a:lnTo>
                          <a:pt x="196" y="565"/>
                        </a:lnTo>
                        <a:lnTo>
                          <a:pt x="197" y="561"/>
                        </a:lnTo>
                        <a:lnTo>
                          <a:pt x="199" y="542"/>
                        </a:lnTo>
                        <a:lnTo>
                          <a:pt x="201" y="538"/>
                        </a:lnTo>
                        <a:lnTo>
                          <a:pt x="201" y="536"/>
                        </a:lnTo>
                        <a:lnTo>
                          <a:pt x="215" y="471"/>
                        </a:lnTo>
                        <a:lnTo>
                          <a:pt x="213" y="469"/>
                        </a:lnTo>
                        <a:lnTo>
                          <a:pt x="215" y="459"/>
                        </a:lnTo>
                        <a:lnTo>
                          <a:pt x="207" y="457"/>
                        </a:lnTo>
                        <a:lnTo>
                          <a:pt x="196" y="451"/>
                        </a:lnTo>
                        <a:lnTo>
                          <a:pt x="182" y="448"/>
                        </a:lnTo>
                        <a:lnTo>
                          <a:pt x="107" y="411"/>
                        </a:lnTo>
                        <a:lnTo>
                          <a:pt x="109" y="409"/>
                        </a:lnTo>
                        <a:lnTo>
                          <a:pt x="107" y="409"/>
                        </a:lnTo>
                        <a:lnTo>
                          <a:pt x="107" y="403"/>
                        </a:lnTo>
                        <a:lnTo>
                          <a:pt x="105" y="400"/>
                        </a:lnTo>
                        <a:lnTo>
                          <a:pt x="105" y="394"/>
                        </a:lnTo>
                        <a:lnTo>
                          <a:pt x="103" y="386"/>
                        </a:lnTo>
                        <a:lnTo>
                          <a:pt x="100" y="378"/>
                        </a:lnTo>
                        <a:lnTo>
                          <a:pt x="100" y="377"/>
                        </a:lnTo>
                        <a:lnTo>
                          <a:pt x="100" y="375"/>
                        </a:lnTo>
                        <a:lnTo>
                          <a:pt x="96" y="369"/>
                        </a:lnTo>
                        <a:lnTo>
                          <a:pt x="94" y="363"/>
                        </a:lnTo>
                        <a:lnTo>
                          <a:pt x="96" y="363"/>
                        </a:lnTo>
                        <a:lnTo>
                          <a:pt x="92" y="355"/>
                        </a:lnTo>
                        <a:lnTo>
                          <a:pt x="88" y="350"/>
                        </a:lnTo>
                        <a:lnTo>
                          <a:pt x="80" y="338"/>
                        </a:lnTo>
                        <a:lnTo>
                          <a:pt x="71" y="330"/>
                        </a:lnTo>
                        <a:lnTo>
                          <a:pt x="53" y="321"/>
                        </a:lnTo>
                        <a:lnTo>
                          <a:pt x="40" y="315"/>
                        </a:lnTo>
                        <a:lnTo>
                          <a:pt x="34" y="315"/>
                        </a:lnTo>
                        <a:lnTo>
                          <a:pt x="38" y="302"/>
                        </a:lnTo>
                        <a:lnTo>
                          <a:pt x="40" y="296"/>
                        </a:lnTo>
                        <a:lnTo>
                          <a:pt x="42" y="288"/>
                        </a:lnTo>
                        <a:lnTo>
                          <a:pt x="55" y="231"/>
                        </a:lnTo>
                        <a:lnTo>
                          <a:pt x="57" y="225"/>
                        </a:lnTo>
                        <a:lnTo>
                          <a:pt x="57" y="219"/>
                        </a:lnTo>
                        <a:lnTo>
                          <a:pt x="57" y="213"/>
                        </a:lnTo>
                        <a:lnTo>
                          <a:pt x="57" y="211"/>
                        </a:lnTo>
                        <a:lnTo>
                          <a:pt x="52" y="192"/>
                        </a:lnTo>
                        <a:lnTo>
                          <a:pt x="53" y="192"/>
                        </a:lnTo>
                        <a:lnTo>
                          <a:pt x="55" y="192"/>
                        </a:lnTo>
                        <a:lnTo>
                          <a:pt x="17" y="71"/>
                        </a:lnTo>
                        <a:lnTo>
                          <a:pt x="11" y="60"/>
                        </a:lnTo>
                        <a:lnTo>
                          <a:pt x="7" y="48"/>
                        </a:lnTo>
                        <a:lnTo>
                          <a:pt x="5" y="42"/>
                        </a:lnTo>
                        <a:lnTo>
                          <a:pt x="0" y="31"/>
                        </a:lnTo>
                        <a:lnTo>
                          <a:pt x="0" y="25"/>
                        </a:lnTo>
                        <a:lnTo>
                          <a:pt x="0" y="21"/>
                        </a:lnTo>
                        <a:lnTo>
                          <a:pt x="0" y="19"/>
                        </a:lnTo>
                        <a:lnTo>
                          <a:pt x="2" y="4"/>
                        </a:lnTo>
                        <a:lnTo>
                          <a:pt x="0" y="2"/>
                        </a:lnTo>
                        <a:lnTo>
                          <a:pt x="4" y="2"/>
                        </a:lnTo>
                        <a:lnTo>
                          <a:pt x="5" y="2"/>
                        </a:lnTo>
                        <a:lnTo>
                          <a:pt x="5" y="0"/>
                        </a:lnTo>
                        <a:lnTo>
                          <a:pt x="30" y="0"/>
                        </a:lnTo>
                        <a:lnTo>
                          <a:pt x="30" y="2"/>
                        </a:lnTo>
                        <a:lnTo>
                          <a:pt x="468" y="16"/>
                        </a:lnTo>
                        <a:lnTo>
                          <a:pt x="476" y="16"/>
                        </a:lnTo>
                        <a:lnTo>
                          <a:pt x="559" y="19"/>
                        </a:lnTo>
                        <a:lnTo>
                          <a:pt x="570" y="19"/>
                        </a:lnTo>
                        <a:lnTo>
                          <a:pt x="660" y="23"/>
                        </a:lnTo>
                        <a:lnTo>
                          <a:pt x="729" y="29"/>
                        </a:lnTo>
                        <a:lnTo>
                          <a:pt x="775" y="33"/>
                        </a:lnTo>
                        <a:lnTo>
                          <a:pt x="808" y="35"/>
                        </a:lnTo>
                        <a:lnTo>
                          <a:pt x="818" y="35"/>
                        </a:lnTo>
                        <a:lnTo>
                          <a:pt x="870" y="39"/>
                        </a:lnTo>
                        <a:lnTo>
                          <a:pt x="879" y="52"/>
                        </a:lnTo>
                        <a:lnTo>
                          <a:pt x="889" y="62"/>
                        </a:lnTo>
                        <a:lnTo>
                          <a:pt x="896" y="71"/>
                        </a:lnTo>
                        <a:lnTo>
                          <a:pt x="912" y="92"/>
                        </a:lnTo>
                        <a:lnTo>
                          <a:pt x="948" y="137"/>
                        </a:lnTo>
                        <a:lnTo>
                          <a:pt x="956" y="148"/>
                        </a:lnTo>
                        <a:lnTo>
                          <a:pt x="971" y="167"/>
                        </a:lnTo>
                        <a:lnTo>
                          <a:pt x="998" y="204"/>
                        </a:lnTo>
                        <a:lnTo>
                          <a:pt x="1004" y="211"/>
                        </a:lnTo>
                        <a:lnTo>
                          <a:pt x="1012" y="219"/>
                        </a:lnTo>
                        <a:lnTo>
                          <a:pt x="1017" y="227"/>
                        </a:lnTo>
                        <a:lnTo>
                          <a:pt x="1025" y="233"/>
                        </a:lnTo>
                        <a:lnTo>
                          <a:pt x="1039" y="242"/>
                        </a:lnTo>
                        <a:lnTo>
                          <a:pt x="1039" y="244"/>
                        </a:lnTo>
                        <a:lnTo>
                          <a:pt x="1037" y="259"/>
                        </a:lnTo>
                        <a:lnTo>
                          <a:pt x="1037" y="265"/>
                        </a:lnTo>
                        <a:lnTo>
                          <a:pt x="1035" y="277"/>
                        </a:lnTo>
                        <a:lnTo>
                          <a:pt x="1035" y="294"/>
                        </a:lnTo>
                        <a:lnTo>
                          <a:pt x="1052" y="315"/>
                        </a:lnTo>
                        <a:lnTo>
                          <a:pt x="1060" y="327"/>
                        </a:lnTo>
                        <a:lnTo>
                          <a:pt x="1071" y="340"/>
                        </a:lnTo>
                        <a:lnTo>
                          <a:pt x="1067" y="342"/>
                        </a:lnTo>
                        <a:lnTo>
                          <a:pt x="1064" y="342"/>
                        </a:lnTo>
                        <a:lnTo>
                          <a:pt x="1062" y="344"/>
                        </a:lnTo>
                        <a:lnTo>
                          <a:pt x="1058" y="346"/>
                        </a:lnTo>
                        <a:lnTo>
                          <a:pt x="1054" y="346"/>
                        </a:lnTo>
                        <a:lnTo>
                          <a:pt x="1042" y="350"/>
                        </a:lnTo>
                        <a:lnTo>
                          <a:pt x="1031" y="352"/>
                        </a:lnTo>
                        <a:lnTo>
                          <a:pt x="1025" y="352"/>
                        </a:lnTo>
                        <a:lnTo>
                          <a:pt x="1017" y="355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5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1" name="Freeform 9"/>
                  <p:cNvSpPr>
                    <a:spLocks/>
                  </p:cNvSpPr>
                  <p:nvPr/>
                </p:nvSpPr>
                <p:spPr bwMode="auto">
                  <a:xfrm>
                    <a:off x="2813050" y="2220913"/>
                    <a:ext cx="1503363" cy="1419225"/>
                  </a:xfrm>
                  <a:custGeom>
                    <a:avLst/>
                    <a:gdLst>
                      <a:gd name="T0" fmla="*/ 926 w 1185"/>
                      <a:gd name="T1" fmla="*/ 537 h 1117"/>
                      <a:gd name="T2" fmla="*/ 993 w 1185"/>
                      <a:gd name="T3" fmla="*/ 591 h 1117"/>
                      <a:gd name="T4" fmla="*/ 1016 w 1185"/>
                      <a:gd name="T5" fmla="*/ 637 h 1117"/>
                      <a:gd name="T6" fmla="*/ 1032 w 1185"/>
                      <a:gd name="T7" fmla="*/ 697 h 1117"/>
                      <a:gd name="T8" fmla="*/ 1053 w 1185"/>
                      <a:gd name="T9" fmla="*/ 752 h 1117"/>
                      <a:gd name="T10" fmla="*/ 1083 w 1185"/>
                      <a:gd name="T11" fmla="*/ 795 h 1117"/>
                      <a:gd name="T12" fmla="*/ 1114 w 1185"/>
                      <a:gd name="T13" fmla="*/ 812 h 1117"/>
                      <a:gd name="T14" fmla="*/ 1156 w 1185"/>
                      <a:gd name="T15" fmla="*/ 837 h 1117"/>
                      <a:gd name="T16" fmla="*/ 1170 w 1185"/>
                      <a:gd name="T17" fmla="*/ 850 h 1117"/>
                      <a:gd name="T18" fmla="*/ 1135 w 1185"/>
                      <a:gd name="T19" fmla="*/ 881 h 1117"/>
                      <a:gd name="T20" fmla="*/ 1010 w 1185"/>
                      <a:gd name="T21" fmla="*/ 1063 h 1117"/>
                      <a:gd name="T22" fmla="*/ 959 w 1185"/>
                      <a:gd name="T23" fmla="*/ 1117 h 1117"/>
                      <a:gd name="T24" fmla="*/ 953 w 1185"/>
                      <a:gd name="T25" fmla="*/ 1109 h 1117"/>
                      <a:gd name="T26" fmla="*/ 947 w 1185"/>
                      <a:gd name="T27" fmla="*/ 1106 h 1117"/>
                      <a:gd name="T28" fmla="*/ 928 w 1185"/>
                      <a:gd name="T29" fmla="*/ 1094 h 1117"/>
                      <a:gd name="T30" fmla="*/ 891 w 1185"/>
                      <a:gd name="T31" fmla="*/ 1038 h 1117"/>
                      <a:gd name="T32" fmla="*/ 847 w 1185"/>
                      <a:gd name="T33" fmla="*/ 914 h 1117"/>
                      <a:gd name="T34" fmla="*/ 795 w 1185"/>
                      <a:gd name="T35" fmla="*/ 745 h 1117"/>
                      <a:gd name="T36" fmla="*/ 820 w 1185"/>
                      <a:gd name="T37" fmla="*/ 639 h 1117"/>
                      <a:gd name="T38" fmla="*/ 721 w 1185"/>
                      <a:gd name="T39" fmla="*/ 641 h 1117"/>
                      <a:gd name="T40" fmla="*/ 536 w 1185"/>
                      <a:gd name="T41" fmla="*/ 656 h 1117"/>
                      <a:gd name="T42" fmla="*/ 121 w 1185"/>
                      <a:gd name="T43" fmla="*/ 700 h 1117"/>
                      <a:gd name="T44" fmla="*/ 56 w 1185"/>
                      <a:gd name="T45" fmla="*/ 712 h 1117"/>
                      <a:gd name="T46" fmla="*/ 54 w 1185"/>
                      <a:gd name="T47" fmla="*/ 702 h 1117"/>
                      <a:gd name="T48" fmla="*/ 0 w 1185"/>
                      <a:gd name="T49" fmla="*/ 629 h 1117"/>
                      <a:gd name="T50" fmla="*/ 66 w 1185"/>
                      <a:gd name="T51" fmla="*/ 505 h 1117"/>
                      <a:gd name="T52" fmla="*/ 100 w 1185"/>
                      <a:gd name="T53" fmla="*/ 508 h 1117"/>
                      <a:gd name="T54" fmla="*/ 127 w 1185"/>
                      <a:gd name="T55" fmla="*/ 503 h 1117"/>
                      <a:gd name="T56" fmla="*/ 116 w 1185"/>
                      <a:gd name="T57" fmla="*/ 493 h 1117"/>
                      <a:gd name="T58" fmla="*/ 146 w 1185"/>
                      <a:gd name="T59" fmla="*/ 426 h 1117"/>
                      <a:gd name="T60" fmla="*/ 183 w 1185"/>
                      <a:gd name="T61" fmla="*/ 384 h 1117"/>
                      <a:gd name="T62" fmla="*/ 223 w 1185"/>
                      <a:gd name="T63" fmla="*/ 376 h 1117"/>
                      <a:gd name="T64" fmla="*/ 196 w 1185"/>
                      <a:gd name="T65" fmla="*/ 236 h 1117"/>
                      <a:gd name="T66" fmla="*/ 204 w 1185"/>
                      <a:gd name="T67" fmla="*/ 105 h 1117"/>
                      <a:gd name="T68" fmla="*/ 240 w 1185"/>
                      <a:gd name="T69" fmla="*/ 17 h 1117"/>
                      <a:gd name="T70" fmla="*/ 264 w 1185"/>
                      <a:gd name="T71" fmla="*/ 5 h 1117"/>
                      <a:gd name="T72" fmla="*/ 340 w 1185"/>
                      <a:gd name="T73" fmla="*/ 17 h 1117"/>
                      <a:gd name="T74" fmla="*/ 406 w 1185"/>
                      <a:gd name="T75" fmla="*/ 11 h 1117"/>
                      <a:gd name="T76" fmla="*/ 479 w 1185"/>
                      <a:gd name="T77" fmla="*/ 5 h 1117"/>
                      <a:gd name="T78" fmla="*/ 553 w 1185"/>
                      <a:gd name="T79" fmla="*/ 5 h 1117"/>
                      <a:gd name="T80" fmla="*/ 584 w 1185"/>
                      <a:gd name="T81" fmla="*/ 9 h 1117"/>
                      <a:gd name="T82" fmla="*/ 642 w 1185"/>
                      <a:gd name="T83" fmla="*/ 32 h 1117"/>
                      <a:gd name="T84" fmla="*/ 688 w 1185"/>
                      <a:gd name="T85" fmla="*/ 51 h 1117"/>
                      <a:gd name="T86" fmla="*/ 772 w 1185"/>
                      <a:gd name="T87" fmla="*/ 140 h 1117"/>
                      <a:gd name="T88" fmla="*/ 788 w 1185"/>
                      <a:gd name="T89" fmla="*/ 157 h 1117"/>
                      <a:gd name="T90" fmla="*/ 851 w 1185"/>
                      <a:gd name="T91" fmla="*/ 432 h 1117"/>
                      <a:gd name="T92" fmla="*/ 863 w 1185"/>
                      <a:gd name="T93" fmla="*/ 468 h 1117"/>
                      <a:gd name="T94" fmla="*/ 882 w 1185"/>
                      <a:gd name="T95" fmla="*/ 499 h 11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1185" h="1117">
                        <a:moveTo>
                          <a:pt x="907" y="524"/>
                        </a:moveTo>
                        <a:lnTo>
                          <a:pt x="914" y="530"/>
                        </a:lnTo>
                        <a:lnTo>
                          <a:pt x="926" y="535"/>
                        </a:lnTo>
                        <a:lnTo>
                          <a:pt x="926" y="537"/>
                        </a:lnTo>
                        <a:lnTo>
                          <a:pt x="959" y="558"/>
                        </a:lnTo>
                        <a:lnTo>
                          <a:pt x="974" y="572"/>
                        </a:lnTo>
                        <a:lnTo>
                          <a:pt x="986" y="583"/>
                        </a:lnTo>
                        <a:lnTo>
                          <a:pt x="993" y="591"/>
                        </a:lnTo>
                        <a:lnTo>
                          <a:pt x="999" y="601"/>
                        </a:lnTo>
                        <a:lnTo>
                          <a:pt x="1003" y="608"/>
                        </a:lnTo>
                        <a:lnTo>
                          <a:pt x="1010" y="622"/>
                        </a:lnTo>
                        <a:lnTo>
                          <a:pt x="1016" y="637"/>
                        </a:lnTo>
                        <a:lnTo>
                          <a:pt x="1020" y="643"/>
                        </a:lnTo>
                        <a:lnTo>
                          <a:pt x="1024" y="662"/>
                        </a:lnTo>
                        <a:lnTo>
                          <a:pt x="1028" y="672"/>
                        </a:lnTo>
                        <a:lnTo>
                          <a:pt x="1032" y="697"/>
                        </a:lnTo>
                        <a:lnTo>
                          <a:pt x="1037" y="718"/>
                        </a:lnTo>
                        <a:lnTo>
                          <a:pt x="1041" y="722"/>
                        </a:lnTo>
                        <a:lnTo>
                          <a:pt x="1047" y="741"/>
                        </a:lnTo>
                        <a:lnTo>
                          <a:pt x="1053" y="752"/>
                        </a:lnTo>
                        <a:lnTo>
                          <a:pt x="1055" y="758"/>
                        </a:lnTo>
                        <a:lnTo>
                          <a:pt x="1060" y="766"/>
                        </a:lnTo>
                        <a:lnTo>
                          <a:pt x="1068" y="777"/>
                        </a:lnTo>
                        <a:lnTo>
                          <a:pt x="1083" y="795"/>
                        </a:lnTo>
                        <a:lnTo>
                          <a:pt x="1089" y="800"/>
                        </a:lnTo>
                        <a:lnTo>
                          <a:pt x="1103" y="808"/>
                        </a:lnTo>
                        <a:lnTo>
                          <a:pt x="1114" y="814"/>
                        </a:lnTo>
                        <a:lnTo>
                          <a:pt x="1114" y="812"/>
                        </a:lnTo>
                        <a:lnTo>
                          <a:pt x="1120" y="814"/>
                        </a:lnTo>
                        <a:lnTo>
                          <a:pt x="1118" y="818"/>
                        </a:lnTo>
                        <a:lnTo>
                          <a:pt x="1147" y="829"/>
                        </a:lnTo>
                        <a:lnTo>
                          <a:pt x="1156" y="837"/>
                        </a:lnTo>
                        <a:lnTo>
                          <a:pt x="1170" y="841"/>
                        </a:lnTo>
                        <a:lnTo>
                          <a:pt x="1179" y="843"/>
                        </a:lnTo>
                        <a:lnTo>
                          <a:pt x="1185" y="843"/>
                        </a:lnTo>
                        <a:lnTo>
                          <a:pt x="1170" y="850"/>
                        </a:lnTo>
                        <a:lnTo>
                          <a:pt x="1158" y="856"/>
                        </a:lnTo>
                        <a:lnTo>
                          <a:pt x="1156" y="856"/>
                        </a:lnTo>
                        <a:lnTo>
                          <a:pt x="1158" y="860"/>
                        </a:lnTo>
                        <a:lnTo>
                          <a:pt x="1135" y="881"/>
                        </a:lnTo>
                        <a:lnTo>
                          <a:pt x="1131" y="879"/>
                        </a:lnTo>
                        <a:lnTo>
                          <a:pt x="1070" y="960"/>
                        </a:lnTo>
                        <a:lnTo>
                          <a:pt x="1070" y="962"/>
                        </a:lnTo>
                        <a:lnTo>
                          <a:pt x="1010" y="1063"/>
                        </a:lnTo>
                        <a:lnTo>
                          <a:pt x="1003" y="1075"/>
                        </a:lnTo>
                        <a:lnTo>
                          <a:pt x="984" y="1096"/>
                        </a:lnTo>
                        <a:lnTo>
                          <a:pt x="978" y="1102"/>
                        </a:lnTo>
                        <a:lnTo>
                          <a:pt x="959" y="1117"/>
                        </a:lnTo>
                        <a:lnTo>
                          <a:pt x="957" y="1115"/>
                        </a:lnTo>
                        <a:lnTo>
                          <a:pt x="955" y="1113"/>
                        </a:lnTo>
                        <a:lnTo>
                          <a:pt x="953" y="1111"/>
                        </a:lnTo>
                        <a:lnTo>
                          <a:pt x="953" y="1109"/>
                        </a:lnTo>
                        <a:lnTo>
                          <a:pt x="951" y="1111"/>
                        </a:lnTo>
                        <a:lnTo>
                          <a:pt x="947" y="1107"/>
                        </a:lnTo>
                        <a:lnTo>
                          <a:pt x="949" y="1107"/>
                        </a:lnTo>
                        <a:lnTo>
                          <a:pt x="947" y="1106"/>
                        </a:lnTo>
                        <a:lnTo>
                          <a:pt x="941" y="1102"/>
                        </a:lnTo>
                        <a:lnTo>
                          <a:pt x="938" y="1098"/>
                        </a:lnTo>
                        <a:lnTo>
                          <a:pt x="936" y="1100"/>
                        </a:lnTo>
                        <a:lnTo>
                          <a:pt x="928" y="1094"/>
                        </a:lnTo>
                        <a:lnTo>
                          <a:pt x="920" y="1086"/>
                        </a:lnTo>
                        <a:lnTo>
                          <a:pt x="914" y="1079"/>
                        </a:lnTo>
                        <a:lnTo>
                          <a:pt x="899" y="1056"/>
                        </a:lnTo>
                        <a:lnTo>
                          <a:pt x="891" y="1038"/>
                        </a:lnTo>
                        <a:lnTo>
                          <a:pt x="884" y="1019"/>
                        </a:lnTo>
                        <a:lnTo>
                          <a:pt x="880" y="992"/>
                        </a:lnTo>
                        <a:lnTo>
                          <a:pt x="866" y="929"/>
                        </a:lnTo>
                        <a:lnTo>
                          <a:pt x="847" y="914"/>
                        </a:lnTo>
                        <a:lnTo>
                          <a:pt x="845" y="912"/>
                        </a:lnTo>
                        <a:lnTo>
                          <a:pt x="782" y="862"/>
                        </a:lnTo>
                        <a:lnTo>
                          <a:pt x="845" y="783"/>
                        </a:lnTo>
                        <a:lnTo>
                          <a:pt x="795" y="745"/>
                        </a:lnTo>
                        <a:lnTo>
                          <a:pt x="817" y="716"/>
                        </a:lnTo>
                        <a:lnTo>
                          <a:pt x="811" y="710"/>
                        </a:lnTo>
                        <a:lnTo>
                          <a:pt x="849" y="660"/>
                        </a:lnTo>
                        <a:lnTo>
                          <a:pt x="820" y="639"/>
                        </a:lnTo>
                        <a:lnTo>
                          <a:pt x="822" y="635"/>
                        </a:lnTo>
                        <a:lnTo>
                          <a:pt x="828" y="629"/>
                        </a:lnTo>
                        <a:lnTo>
                          <a:pt x="820" y="631"/>
                        </a:lnTo>
                        <a:lnTo>
                          <a:pt x="721" y="641"/>
                        </a:lnTo>
                        <a:lnTo>
                          <a:pt x="632" y="649"/>
                        </a:lnTo>
                        <a:lnTo>
                          <a:pt x="580" y="652"/>
                        </a:lnTo>
                        <a:lnTo>
                          <a:pt x="542" y="656"/>
                        </a:lnTo>
                        <a:lnTo>
                          <a:pt x="536" y="656"/>
                        </a:lnTo>
                        <a:lnTo>
                          <a:pt x="354" y="675"/>
                        </a:lnTo>
                        <a:lnTo>
                          <a:pt x="344" y="675"/>
                        </a:lnTo>
                        <a:lnTo>
                          <a:pt x="254" y="685"/>
                        </a:lnTo>
                        <a:lnTo>
                          <a:pt x="121" y="700"/>
                        </a:lnTo>
                        <a:lnTo>
                          <a:pt x="104" y="704"/>
                        </a:lnTo>
                        <a:lnTo>
                          <a:pt x="96" y="708"/>
                        </a:lnTo>
                        <a:lnTo>
                          <a:pt x="54" y="714"/>
                        </a:lnTo>
                        <a:lnTo>
                          <a:pt x="56" y="712"/>
                        </a:lnTo>
                        <a:lnTo>
                          <a:pt x="56" y="710"/>
                        </a:lnTo>
                        <a:lnTo>
                          <a:pt x="58" y="706"/>
                        </a:lnTo>
                        <a:lnTo>
                          <a:pt x="58" y="702"/>
                        </a:lnTo>
                        <a:lnTo>
                          <a:pt x="54" y="702"/>
                        </a:lnTo>
                        <a:lnTo>
                          <a:pt x="47" y="702"/>
                        </a:lnTo>
                        <a:lnTo>
                          <a:pt x="18" y="693"/>
                        </a:lnTo>
                        <a:lnTo>
                          <a:pt x="10" y="651"/>
                        </a:lnTo>
                        <a:lnTo>
                          <a:pt x="0" y="629"/>
                        </a:lnTo>
                        <a:lnTo>
                          <a:pt x="29" y="568"/>
                        </a:lnTo>
                        <a:lnTo>
                          <a:pt x="41" y="526"/>
                        </a:lnTo>
                        <a:lnTo>
                          <a:pt x="56" y="501"/>
                        </a:lnTo>
                        <a:lnTo>
                          <a:pt x="66" y="505"/>
                        </a:lnTo>
                        <a:lnTo>
                          <a:pt x="77" y="508"/>
                        </a:lnTo>
                        <a:lnTo>
                          <a:pt x="81" y="510"/>
                        </a:lnTo>
                        <a:lnTo>
                          <a:pt x="95" y="510"/>
                        </a:lnTo>
                        <a:lnTo>
                          <a:pt x="100" y="508"/>
                        </a:lnTo>
                        <a:lnTo>
                          <a:pt x="106" y="503"/>
                        </a:lnTo>
                        <a:lnTo>
                          <a:pt x="112" y="503"/>
                        </a:lnTo>
                        <a:lnTo>
                          <a:pt x="125" y="508"/>
                        </a:lnTo>
                        <a:lnTo>
                          <a:pt x="127" y="503"/>
                        </a:lnTo>
                        <a:lnTo>
                          <a:pt x="125" y="501"/>
                        </a:lnTo>
                        <a:lnTo>
                          <a:pt x="121" y="499"/>
                        </a:lnTo>
                        <a:lnTo>
                          <a:pt x="114" y="497"/>
                        </a:lnTo>
                        <a:lnTo>
                          <a:pt x="116" y="493"/>
                        </a:lnTo>
                        <a:lnTo>
                          <a:pt x="129" y="462"/>
                        </a:lnTo>
                        <a:lnTo>
                          <a:pt x="135" y="445"/>
                        </a:lnTo>
                        <a:lnTo>
                          <a:pt x="141" y="434"/>
                        </a:lnTo>
                        <a:lnTo>
                          <a:pt x="146" y="426"/>
                        </a:lnTo>
                        <a:lnTo>
                          <a:pt x="154" y="418"/>
                        </a:lnTo>
                        <a:lnTo>
                          <a:pt x="168" y="397"/>
                        </a:lnTo>
                        <a:lnTo>
                          <a:pt x="177" y="382"/>
                        </a:lnTo>
                        <a:lnTo>
                          <a:pt x="183" y="384"/>
                        </a:lnTo>
                        <a:lnTo>
                          <a:pt x="194" y="364"/>
                        </a:lnTo>
                        <a:lnTo>
                          <a:pt x="198" y="364"/>
                        </a:lnTo>
                        <a:lnTo>
                          <a:pt x="200" y="378"/>
                        </a:lnTo>
                        <a:lnTo>
                          <a:pt x="223" y="376"/>
                        </a:lnTo>
                        <a:lnTo>
                          <a:pt x="210" y="355"/>
                        </a:lnTo>
                        <a:lnTo>
                          <a:pt x="208" y="347"/>
                        </a:lnTo>
                        <a:lnTo>
                          <a:pt x="202" y="301"/>
                        </a:lnTo>
                        <a:lnTo>
                          <a:pt x="196" y="236"/>
                        </a:lnTo>
                        <a:lnTo>
                          <a:pt x="194" y="161"/>
                        </a:lnTo>
                        <a:lnTo>
                          <a:pt x="194" y="142"/>
                        </a:lnTo>
                        <a:lnTo>
                          <a:pt x="198" y="126"/>
                        </a:lnTo>
                        <a:lnTo>
                          <a:pt x="204" y="105"/>
                        </a:lnTo>
                        <a:lnTo>
                          <a:pt x="214" y="84"/>
                        </a:lnTo>
                        <a:lnTo>
                          <a:pt x="229" y="46"/>
                        </a:lnTo>
                        <a:lnTo>
                          <a:pt x="239" y="21"/>
                        </a:lnTo>
                        <a:lnTo>
                          <a:pt x="240" y="17"/>
                        </a:lnTo>
                        <a:lnTo>
                          <a:pt x="237" y="15"/>
                        </a:lnTo>
                        <a:lnTo>
                          <a:pt x="244" y="0"/>
                        </a:lnTo>
                        <a:lnTo>
                          <a:pt x="254" y="2"/>
                        </a:lnTo>
                        <a:lnTo>
                          <a:pt x="264" y="5"/>
                        </a:lnTo>
                        <a:lnTo>
                          <a:pt x="292" y="11"/>
                        </a:lnTo>
                        <a:lnTo>
                          <a:pt x="312" y="11"/>
                        </a:lnTo>
                        <a:lnTo>
                          <a:pt x="315" y="11"/>
                        </a:lnTo>
                        <a:lnTo>
                          <a:pt x="340" y="17"/>
                        </a:lnTo>
                        <a:lnTo>
                          <a:pt x="354" y="15"/>
                        </a:lnTo>
                        <a:lnTo>
                          <a:pt x="356" y="13"/>
                        </a:lnTo>
                        <a:lnTo>
                          <a:pt x="358" y="5"/>
                        </a:lnTo>
                        <a:lnTo>
                          <a:pt x="406" y="11"/>
                        </a:lnTo>
                        <a:lnTo>
                          <a:pt x="409" y="11"/>
                        </a:lnTo>
                        <a:lnTo>
                          <a:pt x="411" y="13"/>
                        </a:lnTo>
                        <a:lnTo>
                          <a:pt x="463" y="5"/>
                        </a:lnTo>
                        <a:lnTo>
                          <a:pt x="479" y="5"/>
                        </a:lnTo>
                        <a:lnTo>
                          <a:pt x="505" y="3"/>
                        </a:lnTo>
                        <a:lnTo>
                          <a:pt x="530" y="3"/>
                        </a:lnTo>
                        <a:lnTo>
                          <a:pt x="546" y="5"/>
                        </a:lnTo>
                        <a:lnTo>
                          <a:pt x="553" y="5"/>
                        </a:lnTo>
                        <a:lnTo>
                          <a:pt x="569" y="11"/>
                        </a:lnTo>
                        <a:lnTo>
                          <a:pt x="573" y="3"/>
                        </a:lnTo>
                        <a:lnTo>
                          <a:pt x="575" y="7"/>
                        </a:lnTo>
                        <a:lnTo>
                          <a:pt x="584" y="9"/>
                        </a:lnTo>
                        <a:lnTo>
                          <a:pt x="590" y="11"/>
                        </a:lnTo>
                        <a:lnTo>
                          <a:pt x="630" y="30"/>
                        </a:lnTo>
                        <a:lnTo>
                          <a:pt x="640" y="32"/>
                        </a:lnTo>
                        <a:lnTo>
                          <a:pt x="642" y="32"/>
                        </a:lnTo>
                        <a:lnTo>
                          <a:pt x="659" y="40"/>
                        </a:lnTo>
                        <a:lnTo>
                          <a:pt x="682" y="51"/>
                        </a:lnTo>
                        <a:lnTo>
                          <a:pt x="684" y="50"/>
                        </a:lnTo>
                        <a:lnTo>
                          <a:pt x="688" y="51"/>
                        </a:lnTo>
                        <a:lnTo>
                          <a:pt x="692" y="53"/>
                        </a:lnTo>
                        <a:lnTo>
                          <a:pt x="728" y="90"/>
                        </a:lnTo>
                        <a:lnTo>
                          <a:pt x="759" y="121"/>
                        </a:lnTo>
                        <a:lnTo>
                          <a:pt x="772" y="140"/>
                        </a:lnTo>
                        <a:lnTo>
                          <a:pt x="778" y="149"/>
                        </a:lnTo>
                        <a:lnTo>
                          <a:pt x="782" y="147"/>
                        </a:lnTo>
                        <a:lnTo>
                          <a:pt x="786" y="157"/>
                        </a:lnTo>
                        <a:lnTo>
                          <a:pt x="788" y="157"/>
                        </a:lnTo>
                        <a:lnTo>
                          <a:pt x="799" y="180"/>
                        </a:lnTo>
                        <a:lnTo>
                          <a:pt x="824" y="305"/>
                        </a:lnTo>
                        <a:lnTo>
                          <a:pt x="826" y="311"/>
                        </a:lnTo>
                        <a:lnTo>
                          <a:pt x="851" y="432"/>
                        </a:lnTo>
                        <a:lnTo>
                          <a:pt x="853" y="441"/>
                        </a:lnTo>
                        <a:lnTo>
                          <a:pt x="857" y="453"/>
                        </a:lnTo>
                        <a:lnTo>
                          <a:pt x="859" y="460"/>
                        </a:lnTo>
                        <a:lnTo>
                          <a:pt x="863" y="468"/>
                        </a:lnTo>
                        <a:lnTo>
                          <a:pt x="868" y="478"/>
                        </a:lnTo>
                        <a:lnTo>
                          <a:pt x="872" y="485"/>
                        </a:lnTo>
                        <a:lnTo>
                          <a:pt x="876" y="491"/>
                        </a:lnTo>
                        <a:lnTo>
                          <a:pt x="882" y="499"/>
                        </a:lnTo>
                        <a:lnTo>
                          <a:pt x="888" y="505"/>
                        </a:lnTo>
                        <a:lnTo>
                          <a:pt x="899" y="516"/>
                        </a:lnTo>
                        <a:lnTo>
                          <a:pt x="907" y="524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60000"/>
                      <a:lumOff val="4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2" name="Freeform 10"/>
                  <p:cNvSpPr>
                    <a:spLocks/>
                  </p:cNvSpPr>
                  <p:nvPr/>
                </p:nvSpPr>
                <p:spPr bwMode="auto">
                  <a:xfrm>
                    <a:off x="3686175" y="2070100"/>
                    <a:ext cx="903288" cy="1222375"/>
                  </a:xfrm>
                  <a:custGeom>
                    <a:avLst/>
                    <a:gdLst>
                      <a:gd name="T0" fmla="*/ 645 w 712"/>
                      <a:gd name="T1" fmla="*/ 729 h 962"/>
                      <a:gd name="T2" fmla="*/ 639 w 712"/>
                      <a:gd name="T3" fmla="*/ 798 h 962"/>
                      <a:gd name="T4" fmla="*/ 635 w 712"/>
                      <a:gd name="T5" fmla="*/ 835 h 962"/>
                      <a:gd name="T6" fmla="*/ 641 w 712"/>
                      <a:gd name="T7" fmla="*/ 854 h 962"/>
                      <a:gd name="T8" fmla="*/ 637 w 712"/>
                      <a:gd name="T9" fmla="*/ 871 h 962"/>
                      <a:gd name="T10" fmla="*/ 630 w 712"/>
                      <a:gd name="T11" fmla="*/ 892 h 962"/>
                      <a:gd name="T12" fmla="*/ 605 w 712"/>
                      <a:gd name="T13" fmla="*/ 910 h 962"/>
                      <a:gd name="T14" fmla="*/ 491 w 712"/>
                      <a:gd name="T15" fmla="*/ 962 h 962"/>
                      <a:gd name="T16" fmla="*/ 430 w 712"/>
                      <a:gd name="T17" fmla="*/ 937 h 962"/>
                      <a:gd name="T18" fmla="*/ 415 w 712"/>
                      <a:gd name="T19" fmla="*/ 927 h 962"/>
                      <a:gd name="T20" fmla="*/ 372 w 712"/>
                      <a:gd name="T21" fmla="*/ 885 h 962"/>
                      <a:gd name="T22" fmla="*/ 353 w 712"/>
                      <a:gd name="T23" fmla="*/ 841 h 962"/>
                      <a:gd name="T24" fmla="*/ 336 w 712"/>
                      <a:gd name="T25" fmla="*/ 781 h 962"/>
                      <a:gd name="T26" fmla="*/ 315 w 712"/>
                      <a:gd name="T27" fmla="*/ 727 h 962"/>
                      <a:gd name="T28" fmla="*/ 286 w 712"/>
                      <a:gd name="T29" fmla="*/ 691 h 962"/>
                      <a:gd name="T30" fmla="*/ 226 w 712"/>
                      <a:gd name="T31" fmla="*/ 649 h 962"/>
                      <a:gd name="T32" fmla="*/ 194 w 712"/>
                      <a:gd name="T33" fmla="*/ 618 h 962"/>
                      <a:gd name="T34" fmla="*/ 175 w 712"/>
                      <a:gd name="T35" fmla="*/ 587 h 962"/>
                      <a:gd name="T36" fmla="*/ 163 w 712"/>
                      <a:gd name="T37" fmla="*/ 551 h 962"/>
                      <a:gd name="T38" fmla="*/ 100 w 712"/>
                      <a:gd name="T39" fmla="*/ 276 h 962"/>
                      <a:gd name="T40" fmla="*/ 84 w 712"/>
                      <a:gd name="T41" fmla="*/ 259 h 962"/>
                      <a:gd name="T42" fmla="*/ 21 w 712"/>
                      <a:gd name="T43" fmla="*/ 178 h 962"/>
                      <a:gd name="T44" fmla="*/ 19 w 712"/>
                      <a:gd name="T45" fmla="*/ 147 h 962"/>
                      <a:gd name="T46" fmla="*/ 13 w 712"/>
                      <a:gd name="T47" fmla="*/ 105 h 962"/>
                      <a:gd name="T48" fmla="*/ 6 w 712"/>
                      <a:gd name="T49" fmla="*/ 76 h 962"/>
                      <a:gd name="T50" fmla="*/ 23 w 712"/>
                      <a:gd name="T51" fmla="*/ 73 h 962"/>
                      <a:gd name="T52" fmla="*/ 102 w 712"/>
                      <a:gd name="T53" fmla="*/ 96 h 962"/>
                      <a:gd name="T54" fmla="*/ 240 w 712"/>
                      <a:gd name="T55" fmla="*/ 90 h 962"/>
                      <a:gd name="T56" fmla="*/ 290 w 712"/>
                      <a:gd name="T57" fmla="*/ 69 h 962"/>
                      <a:gd name="T58" fmla="*/ 321 w 712"/>
                      <a:gd name="T59" fmla="*/ 53 h 962"/>
                      <a:gd name="T60" fmla="*/ 388 w 712"/>
                      <a:gd name="T61" fmla="*/ 42 h 962"/>
                      <a:gd name="T62" fmla="*/ 432 w 712"/>
                      <a:gd name="T63" fmla="*/ 40 h 962"/>
                      <a:gd name="T64" fmla="*/ 516 w 712"/>
                      <a:gd name="T65" fmla="*/ 44 h 962"/>
                      <a:gd name="T66" fmla="*/ 566 w 712"/>
                      <a:gd name="T67" fmla="*/ 9 h 962"/>
                      <a:gd name="T68" fmla="*/ 597 w 712"/>
                      <a:gd name="T69" fmla="*/ 0 h 962"/>
                      <a:gd name="T70" fmla="*/ 624 w 712"/>
                      <a:gd name="T71" fmla="*/ 5 h 962"/>
                      <a:gd name="T72" fmla="*/ 651 w 712"/>
                      <a:gd name="T73" fmla="*/ 19 h 962"/>
                      <a:gd name="T74" fmla="*/ 697 w 712"/>
                      <a:gd name="T75" fmla="*/ 38 h 962"/>
                      <a:gd name="T76" fmla="*/ 672 w 712"/>
                      <a:gd name="T77" fmla="*/ 42 h 962"/>
                      <a:gd name="T78" fmla="*/ 680 w 712"/>
                      <a:gd name="T79" fmla="*/ 73 h 962"/>
                      <a:gd name="T80" fmla="*/ 659 w 712"/>
                      <a:gd name="T81" fmla="*/ 122 h 962"/>
                      <a:gd name="T82" fmla="*/ 645 w 712"/>
                      <a:gd name="T83" fmla="*/ 126 h 962"/>
                      <a:gd name="T84" fmla="*/ 639 w 712"/>
                      <a:gd name="T85" fmla="*/ 184 h 962"/>
                      <a:gd name="T86" fmla="*/ 676 w 712"/>
                      <a:gd name="T87" fmla="*/ 357 h 962"/>
                      <a:gd name="T88" fmla="*/ 687 w 712"/>
                      <a:gd name="T89" fmla="*/ 395 h 962"/>
                      <a:gd name="T90" fmla="*/ 689 w 712"/>
                      <a:gd name="T91" fmla="*/ 414 h 962"/>
                      <a:gd name="T92" fmla="*/ 699 w 712"/>
                      <a:gd name="T93" fmla="*/ 443 h 962"/>
                      <a:gd name="T94" fmla="*/ 707 w 712"/>
                      <a:gd name="T95" fmla="*/ 478 h 962"/>
                      <a:gd name="T96" fmla="*/ 712 w 712"/>
                      <a:gd name="T97" fmla="*/ 518 h 962"/>
                      <a:gd name="T98" fmla="*/ 712 w 712"/>
                      <a:gd name="T99" fmla="*/ 547 h 962"/>
                      <a:gd name="T100" fmla="*/ 708 w 712"/>
                      <a:gd name="T101" fmla="*/ 574 h 962"/>
                      <a:gd name="T102" fmla="*/ 695 w 712"/>
                      <a:gd name="T103" fmla="*/ 610 h 962"/>
                      <a:gd name="T104" fmla="*/ 660 w 712"/>
                      <a:gd name="T105" fmla="*/ 685 h 962"/>
                      <a:gd name="T106" fmla="*/ 641 w 712"/>
                      <a:gd name="T107" fmla="*/ 720 h 9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712" h="962">
                        <a:moveTo>
                          <a:pt x="641" y="720"/>
                        </a:moveTo>
                        <a:lnTo>
                          <a:pt x="647" y="720"/>
                        </a:lnTo>
                        <a:lnTo>
                          <a:pt x="649" y="720"/>
                        </a:lnTo>
                        <a:lnTo>
                          <a:pt x="645" y="729"/>
                        </a:lnTo>
                        <a:lnTo>
                          <a:pt x="643" y="743"/>
                        </a:lnTo>
                        <a:lnTo>
                          <a:pt x="641" y="764"/>
                        </a:lnTo>
                        <a:lnTo>
                          <a:pt x="639" y="791"/>
                        </a:lnTo>
                        <a:lnTo>
                          <a:pt x="639" y="798"/>
                        </a:lnTo>
                        <a:lnTo>
                          <a:pt x="632" y="816"/>
                        </a:lnTo>
                        <a:lnTo>
                          <a:pt x="632" y="819"/>
                        </a:lnTo>
                        <a:lnTo>
                          <a:pt x="632" y="827"/>
                        </a:lnTo>
                        <a:lnTo>
                          <a:pt x="635" y="835"/>
                        </a:lnTo>
                        <a:lnTo>
                          <a:pt x="635" y="837"/>
                        </a:lnTo>
                        <a:lnTo>
                          <a:pt x="637" y="842"/>
                        </a:lnTo>
                        <a:lnTo>
                          <a:pt x="639" y="848"/>
                        </a:lnTo>
                        <a:lnTo>
                          <a:pt x="641" y="854"/>
                        </a:lnTo>
                        <a:lnTo>
                          <a:pt x="643" y="860"/>
                        </a:lnTo>
                        <a:lnTo>
                          <a:pt x="643" y="864"/>
                        </a:lnTo>
                        <a:lnTo>
                          <a:pt x="639" y="864"/>
                        </a:lnTo>
                        <a:lnTo>
                          <a:pt x="637" y="871"/>
                        </a:lnTo>
                        <a:lnTo>
                          <a:pt x="635" y="877"/>
                        </a:lnTo>
                        <a:lnTo>
                          <a:pt x="635" y="881"/>
                        </a:lnTo>
                        <a:lnTo>
                          <a:pt x="634" y="885"/>
                        </a:lnTo>
                        <a:lnTo>
                          <a:pt x="630" y="892"/>
                        </a:lnTo>
                        <a:lnTo>
                          <a:pt x="630" y="896"/>
                        </a:lnTo>
                        <a:lnTo>
                          <a:pt x="626" y="900"/>
                        </a:lnTo>
                        <a:lnTo>
                          <a:pt x="620" y="902"/>
                        </a:lnTo>
                        <a:lnTo>
                          <a:pt x="605" y="910"/>
                        </a:lnTo>
                        <a:lnTo>
                          <a:pt x="587" y="917"/>
                        </a:lnTo>
                        <a:lnTo>
                          <a:pt x="511" y="956"/>
                        </a:lnTo>
                        <a:lnTo>
                          <a:pt x="499" y="958"/>
                        </a:lnTo>
                        <a:lnTo>
                          <a:pt x="491" y="962"/>
                        </a:lnTo>
                        <a:lnTo>
                          <a:pt x="482" y="960"/>
                        </a:lnTo>
                        <a:lnTo>
                          <a:pt x="468" y="956"/>
                        </a:lnTo>
                        <a:lnTo>
                          <a:pt x="459" y="948"/>
                        </a:lnTo>
                        <a:lnTo>
                          <a:pt x="430" y="937"/>
                        </a:lnTo>
                        <a:lnTo>
                          <a:pt x="432" y="933"/>
                        </a:lnTo>
                        <a:lnTo>
                          <a:pt x="426" y="931"/>
                        </a:lnTo>
                        <a:lnTo>
                          <a:pt x="426" y="933"/>
                        </a:lnTo>
                        <a:lnTo>
                          <a:pt x="415" y="927"/>
                        </a:lnTo>
                        <a:lnTo>
                          <a:pt x="401" y="919"/>
                        </a:lnTo>
                        <a:lnTo>
                          <a:pt x="395" y="914"/>
                        </a:lnTo>
                        <a:lnTo>
                          <a:pt x="380" y="896"/>
                        </a:lnTo>
                        <a:lnTo>
                          <a:pt x="372" y="885"/>
                        </a:lnTo>
                        <a:lnTo>
                          <a:pt x="367" y="877"/>
                        </a:lnTo>
                        <a:lnTo>
                          <a:pt x="365" y="871"/>
                        </a:lnTo>
                        <a:lnTo>
                          <a:pt x="359" y="860"/>
                        </a:lnTo>
                        <a:lnTo>
                          <a:pt x="353" y="841"/>
                        </a:lnTo>
                        <a:lnTo>
                          <a:pt x="349" y="837"/>
                        </a:lnTo>
                        <a:lnTo>
                          <a:pt x="344" y="816"/>
                        </a:lnTo>
                        <a:lnTo>
                          <a:pt x="340" y="791"/>
                        </a:lnTo>
                        <a:lnTo>
                          <a:pt x="336" y="781"/>
                        </a:lnTo>
                        <a:lnTo>
                          <a:pt x="332" y="762"/>
                        </a:lnTo>
                        <a:lnTo>
                          <a:pt x="328" y="756"/>
                        </a:lnTo>
                        <a:lnTo>
                          <a:pt x="322" y="741"/>
                        </a:lnTo>
                        <a:lnTo>
                          <a:pt x="315" y="727"/>
                        </a:lnTo>
                        <a:lnTo>
                          <a:pt x="311" y="720"/>
                        </a:lnTo>
                        <a:lnTo>
                          <a:pt x="305" y="710"/>
                        </a:lnTo>
                        <a:lnTo>
                          <a:pt x="298" y="702"/>
                        </a:lnTo>
                        <a:lnTo>
                          <a:pt x="286" y="691"/>
                        </a:lnTo>
                        <a:lnTo>
                          <a:pt x="271" y="677"/>
                        </a:lnTo>
                        <a:lnTo>
                          <a:pt x="238" y="656"/>
                        </a:lnTo>
                        <a:lnTo>
                          <a:pt x="238" y="654"/>
                        </a:lnTo>
                        <a:lnTo>
                          <a:pt x="226" y="649"/>
                        </a:lnTo>
                        <a:lnTo>
                          <a:pt x="219" y="643"/>
                        </a:lnTo>
                        <a:lnTo>
                          <a:pt x="211" y="635"/>
                        </a:lnTo>
                        <a:lnTo>
                          <a:pt x="200" y="624"/>
                        </a:lnTo>
                        <a:lnTo>
                          <a:pt x="194" y="618"/>
                        </a:lnTo>
                        <a:lnTo>
                          <a:pt x="188" y="610"/>
                        </a:lnTo>
                        <a:lnTo>
                          <a:pt x="184" y="604"/>
                        </a:lnTo>
                        <a:lnTo>
                          <a:pt x="180" y="597"/>
                        </a:lnTo>
                        <a:lnTo>
                          <a:pt x="175" y="587"/>
                        </a:lnTo>
                        <a:lnTo>
                          <a:pt x="171" y="579"/>
                        </a:lnTo>
                        <a:lnTo>
                          <a:pt x="169" y="572"/>
                        </a:lnTo>
                        <a:lnTo>
                          <a:pt x="165" y="560"/>
                        </a:lnTo>
                        <a:lnTo>
                          <a:pt x="163" y="551"/>
                        </a:lnTo>
                        <a:lnTo>
                          <a:pt x="138" y="430"/>
                        </a:lnTo>
                        <a:lnTo>
                          <a:pt x="136" y="424"/>
                        </a:lnTo>
                        <a:lnTo>
                          <a:pt x="111" y="299"/>
                        </a:lnTo>
                        <a:lnTo>
                          <a:pt x="100" y="276"/>
                        </a:lnTo>
                        <a:lnTo>
                          <a:pt x="98" y="276"/>
                        </a:lnTo>
                        <a:lnTo>
                          <a:pt x="94" y="266"/>
                        </a:lnTo>
                        <a:lnTo>
                          <a:pt x="90" y="268"/>
                        </a:lnTo>
                        <a:lnTo>
                          <a:pt x="84" y="259"/>
                        </a:lnTo>
                        <a:lnTo>
                          <a:pt x="71" y="240"/>
                        </a:lnTo>
                        <a:lnTo>
                          <a:pt x="40" y="209"/>
                        </a:lnTo>
                        <a:lnTo>
                          <a:pt x="4" y="172"/>
                        </a:lnTo>
                        <a:lnTo>
                          <a:pt x="21" y="178"/>
                        </a:lnTo>
                        <a:lnTo>
                          <a:pt x="23" y="169"/>
                        </a:lnTo>
                        <a:lnTo>
                          <a:pt x="23" y="167"/>
                        </a:lnTo>
                        <a:lnTo>
                          <a:pt x="23" y="157"/>
                        </a:lnTo>
                        <a:lnTo>
                          <a:pt x="19" y="147"/>
                        </a:lnTo>
                        <a:lnTo>
                          <a:pt x="17" y="140"/>
                        </a:lnTo>
                        <a:lnTo>
                          <a:pt x="15" y="130"/>
                        </a:lnTo>
                        <a:lnTo>
                          <a:pt x="15" y="115"/>
                        </a:lnTo>
                        <a:lnTo>
                          <a:pt x="13" y="105"/>
                        </a:lnTo>
                        <a:lnTo>
                          <a:pt x="13" y="90"/>
                        </a:lnTo>
                        <a:lnTo>
                          <a:pt x="11" y="84"/>
                        </a:lnTo>
                        <a:lnTo>
                          <a:pt x="9" y="80"/>
                        </a:lnTo>
                        <a:lnTo>
                          <a:pt x="6" y="76"/>
                        </a:lnTo>
                        <a:lnTo>
                          <a:pt x="0" y="76"/>
                        </a:lnTo>
                        <a:lnTo>
                          <a:pt x="6" y="57"/>
                        </a:lnTo>
                        <a:lnTo>
                          <a:pt x="11" y="63"/>
                        </a:lnTo>
                        <a:lnTo>
                          <a:pt x="23" y="73"/>
                        </a:lnTo>
                        <a:lnTo>
                          <a:pt x="33" y="80"/>
                        </a:lnTo>
                        <a:lnTo>
                          <a:pt x="52" y="90"/>
                        </a:lnTo>
                        <a:lnTo>
                          <a:pt x="67" y="94"/>
                        </a:lnTo>
                        <a:lnTo>
                          <a:pt x="102" y="96"/>
                        </a:lnTo>
                        <a:lnTo>
                          <a:pt x="146" y="96"/>
                        </a:lnTo>
                        <a:lnTo>
                          <a:pt x="154" y="96"/>
                        </a:lnTo>
                        <a:lnTo>
                          <a:pt x="161" y="96"/>
                        </a:lnTo>
                        <a:lnTo>
                          <a:pt x="240" y="90"/>
                        </a:lnTo>
                        <a:lnTo>
                          <a:pt x="251" y="86"/>
                        </a:lnTo>
                        <a:lnTo>
                          <a:pt x="261" y="84"/>
                        </a:lnTo>
                        <a:lnTo>
                          <a:pt x="276" y="76"/>
                        </a:lnTo>
                        <a:lnTo>
                          <a:pt x="290" y="69"/>
                        </a:lnTo>
                        <a:lnTo>
                          <a:pt x="301" y="63"/>
                        </a:lnTo>
                        <a:lnTo>
                          <a:pt x="307" y="59"/>
                        </a:lnTo>
                        <a:lnTo>
                          <a:pt x="311" y="55"/>
                        </a:lnTo>
                        <a:lnTo>
                          <a:pt x="321" y="53"/>
                        </a:lnTo>
                        <a:lnTo>
                          <a:pt x="332" y="49"/>
                        </a:lnTo>
                        <a:lnTo>
                          <a:pt x="349" y="48"/>
                        </a:lnTo>
                        <a:lnTo>
                          <a:pt x="369" y="44"/>
                        </a:lnTo>
                        <a:lnTo>
                          <a:pt x="388" y="42"/>
                        </a:lnTo>
                        <a:lnTo>
                          <a:pt x="395" y="42"/>
                        </a:lnTo>
                        <a:lnTo>
                          <a:pt x="405" y="42"/>
                        </a:lnTo>
                        <a:lnTo>
                          <a:pt x="411" y="42"/>
                        </a:lnTo>
                        <a:lnTo>
                          <a:pt x="432" y="40"/>
                        </a:lnTo>
                        <a:lnTo>
                          <a:pt x="463" y="44"/>
                        </a:lnTo>
                        <a:lnTo>
                          <a:pt x="497" y="46"/>
                        </a:lnTo>
                        <a:lnTo>
                          <a:pt x="505" y="46"/>
                        </a:lnTo>
                        <a:lnTo>
                          <a:pt x="516" y="44"/>
                        </a:lnTo>
                        <a:lnTo>
                          <a:pt x="526" y="40"/>
                        </a:lnTo>
                        <a:lnTo>
                          <a:pt x="539" y="32"/>
                        </a:lnTo>
                        <a:lnTo>
                          <a:pt x="553" y="21"/>
                        </a:lnTo>
                        <a:lnTo>
                          <a:pt x="566" y="9"/>
                        </a:lnTo>
                        <a:lnTo>
                          <a:pt x="572" y="7"/>
                        </a:lnTo>
                        <a:lnTo>
                          <a:pt x="580" y="3"/>
                        </a:lnTo>
                        <a:lnTo>
                          <a:pt x="586" y="1"/>
                        </a:lnTo>
                        <a:lnTo>
                          <a:pt x="597" y="0"/>
                        </a:lnTo>
                        <a:lnTo>
                          <a:pt x="599" y="0"/>
                        </a:lnTo>
                        <a:lnTo>
                          <a:pt x="607" y="1"/>
                        </a:lnTo>
                        <a:lnTo>
                          <a:pt x="612" y="3"/>
                        </a:lnTo>
                        <a:lnTo>
                          <a:pt x="624" y="5"/>
                        </a:lnTo>
                        <a:lnTo>
                          <a:pt x="628" y="7"/>
                        </a:lnTo>
                        <a:lnTo>
                          <a:pt x="634" y="15"/>
                        </a:lnTo>
                        <a:lnTo>
                          <a:pt x="641" y="17"/>
                        </a:lnTo>
                        <a:lnTo>
                          <a:pt x="651" y="19"/>
                        </a:lnTo>
                        <a:lnTo>
                          <a:pt x="670" y="30"/>
                        </a:lnTo>
                        <a:lnTo>
                          <a:pt x="676" y="34"/>
                        </a:lnTo>
                        <a:lnTo>
                          <a:pt x="687" y="38"/>
                        </a:lnTo>
                        <a:lnTo>
                          <a:pt x="697" y="38"/>
                        </a:lnTo>
                        <a:lnTo>
                          <a:pt x="701" y="38"/>
                        </a:lnTo>
                        <a:lnTo>
                          <a:pt x="701" y="42"/>
                        </a:lnTo>
                        <a:lnTo>
                          <a:pt x="697" y="42"/>
                        </a:lnTo>
                        <a:lnTo>
                          <a:pt x="672" y="42"/>
                        </a:lnTo>
                        <a:lnTo>
                          <a:pt x="668" y="55"/>
                        </a:lnTo>
                        <a:lnTo>
                          <a:pt x="703" y="51"/>
                        </a:lnTo>
                        <a:lnTo>
                          <a:pt x="691" y="61"/>
                        </a:lnTo>
                        <a:lnTo>
                          <a:pt x="680" y="73"/>
                        </a:lnTo>
                        <a:lnTo>
                          <a:pt x="672" y="84"/>
                        </a:lnTo>
                        <a:lnTo>
                          <a:pt x="664" y="101"/>
                        </a:lnTo>
                        <a:lnTo>
                          <a:pt x="660" y="111"/>
                        </a:lnTo>
                        <a:lnTo>
                          <a:pt x="659" y="122"/>
                        </a:lnTo>
                        <a:lnTo>
                          <a:pt x="653" y="124"/>
                        </a:lnTo>
                        <a:lnTo>
                          <a:pt x="651" y="117"/>
                        </a:lnTo>
                        <a:lnTo>
                          <a:pt x="649" y="111"/>
                        </a:lnTo>
                        <a:lnTo>
                          <a:pt x="645" y="126"/>
                        </a:lnTo>
                        <a:lnTo>
                          <a:pt x="641" y="145"/>
                        </a:lnTo>
                        <a:lnTo>
                          <a:pt x="639" y="163"/>
                        </a:lnTo>
                        <a:lnTo>
                          <a:pt x="637" y="180"/>
                        </a:lnTo>
                        <a:lnTo>
                          <a:pt x="639" y="184"/>
                        </a:lnTo>
                        <a:lnTo>
                          <a:pt x="645" y="238"/>
                        </a:lnTo>
                        <a:lnTo>
                          <a:pt x="657" y="289"/>
                        </a:lnTo>
                        <a:lnTo>
                          <a:pt x="674" y="345"/>
                        </a:lnTo>
                        <a:lnTo>
                          <a:pt x="676" y="357"/>
                        </a:lnTo>
                        <a:lnTo>
                          <a:pt x="680" y="372"/>
                        </a:lnTo>
                        <a:lnTo>
                          <a:pt x="684" y="385"/>
                        </a:lnTo>
                        <a:lnTo>
                          <a:pt x="685" y="391"/>
                        </a:lnTo>
                        <a:lnTo>
                          <a:pt x="687" y="395"/>
                        </a:lnTo>
                        <a:lnTo>
                          <a:pt x="687" y="401"/>
                        </a:lnTo>
                        <a:lnTo>
                          <a:pt x="691" y="407"/>
                        </a:lnTo>
                        <a:lnTo>
                          <a:pt x="685" y="409"/>
                        </a:lnTo>
                        <a:lnTo>
                          <a:pt x="689" y="414"/>
                        </a:lnTo>
                        <a:lnTo>
                          <a:pt x="693" y="422"/>
                        </a:lnTo>
                        <a:lnTo>
                          <a:pt x="695" y="430"/>
                        </a:lnTo>
                        <a:lnTo>
                          <a:pt x="697" y="435"/>
                        </a:lnTo>
                        <a:lnTo>
                          <a:pt x="699" y="443"/>
                        </a:lnTo>
                        <a:lnTo>
                          <a:pt x="701" y="451"/>
                        </a:lnTo>
                        <a:lnTo>
                          <a:pt x="703" y="460"/>
                        </a:lnTo>
                        <a:lnTo>
                          <a:pt x="705" y="470"/>
                        </a:lnTo>
                        <a:lnTo>
                          <a:pt x="707" y="478"/>
                        </a:lnTo>
                        <a:lnTo>
                          <a:pt x="708" y="485"/>
                        </a:lnTo>
                        <a:lnTo>
                          <a:pt x="710" y="495"/>
                        </a:lnTo>
                        <a:lnTo>
                          <a:pt x="710" y="506"/>
                        </a:lnTo>
                        <a:lnTo>
                          <a:pt x="712" y="518"/>
                        </a:lnTo>
                        <a:lnTo>
                          <a:pt x="712" y="526"/>
                        </a:lnTo>
                        <a:lnTo>
                          <a:pt x="712" y="533"/>
                        </a:lnTo>
                        <a:lnTo>
                          <a:pt x="712" y="541"/>
                        </a:lnTo>
                        <a:lnTo>
                          <a:pt x="712" y="547"/>
                        </a:lnTo>
                        <a:lnTo>
                          <a:pt x="712" y="554"/>
                        </a:lnTo>
                        <a:lnTo>
                          <a:pt x="710" y="560"/>
                        </a:lnTo>
                        <a:lnTo>
                          <a:pt x="710" y="566"/>
                        </a:lnTo>
                        <a:lnTo>
                          <a:pt x="708" y="574"/>
                        </a:lnTo>
                        <a:lnTo>
                          <a:pt x="707" y="579"/>
                        </a:lnTo>
                        <a:lnTo>
                          <a:pt x="705" y="587"/>
                        </a:lnTo>
                        <a:lnTo>
                          <a:pt x="701" y="595"/>
                        </a:lnTo>
                        <a:lnTo>
                          <a:pt x="695" y="610"/>
                        </a:lnTo>
                        <a:lnTo>
                          <a:pt x="682" y="641"/>
                        </a:lnTo>
                        <a:lnTo>
                          <a:pt x="680" y="643"/>
                        </a:lnTo>
                        <a:lnTo>
                          <a:pt x="666" y="670"/>
                        </a:lnTo>
                        <a:lnTo>
                          <a:pt x="660" y="685"/>
                        </a:lnTo>
                        <a:lnTo>
                          <a:pt x="655" y="698"/>
                        </a:lnTo>
                        <a:lnTo>
                          <a:pt x="651" y="710"/>
                        </a:lnTo>
                        <a:lnTo>
                          <a:pt x="645" y="710"/>
                        </a:lnTo>
                        <a:lnTo>
                          <a:pt x="641" y="720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60000"/>
                      <a:lumOff val="4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3" name="Freeform 11"/>
                  <p:cNvSpPr>
                    <a:spLocks/>
                  </p:cNvSpPr>
                  <p:nvPr/>
                </p:nvSpPr>
                <p:spPr bwMode="auto">
                  <a:xfrm>
                    <a:off x="4494213" y="2068513"/>
                    <a:ext cx="471488" cy="776288"/>
                  </a:xfrm>
                  <a:custGeom>
                    <a:avLst/>
                    <a:gdLst>
                      <a:gd name="T0" fmla="*/ 338 w 371"/>
                      <a:gd name="T1" fmla="*/ 347 h 612"/>
                      <a:gd name="T2" fmla="*/ 348 w 371"/>
                      <a:gd name="T3" fmla="*/ 374 h 612"/>
                      <a:gd name="T4" fmla="*/ 354 w 371"/>
                      <a:gd name="T5" fmla="*/ 401 h 612"/>
                      <a:gd name="T6" fmla="*/ 363 w 371"/>
                      <a:gd name="T7" fmla="*/ 507 h 612"/>
                      <a:gd name="T8" fmla="*/ 365 w 371"/>
                      <a:gd name="T9" fmla="*/ 531 h 612"/>
                      <a:gd name="T10" fmla="*/ 367 w 371"/>
                      <a:gd name="T11" fmla="*/ 581 h 612"/>
                      <a:gd name="T12" fmla="*/ 331 w 371"/>
                      <a:gd name="T13" fmla="*/ 585 h 612"/>
                      <a:gd name="T14" fmla="*/ 281 w 371"/>
                      <a:gd name="T15" fmla="*/ 589 h 612"/>
                      <a:gd name="T16" fmla="*/ 187 w 371"/>
                      <a:gd name="T17" fmla="*/ 599 h 612"/>
                      <a:gd name="T18" fmla="*/ 137 w 371"/>
                      <a:gd name="T19" fmla="*/ 604 h 612"/>
                      <a:gd name="T20" fmla="*/ 75 w 371"/>
                      <a:gd name="T21" fmla="*/ 610 h 612"/>
                      <a:gd name="T22" fmla="*/ 64 w 371"/>
                      <a:gd name="T23" fmla="*/ 597 h 612"/>
                      <a:gd name="T24" fmla="*/ 71 w 371"/>
                      <a:gd name="T25" fmla="*/ 576 h 612"/>
                      <a:gd name="T26" fmla="*/ 75 w 371"/>
                      <a:gd name="T27" fmla="*/ 556 h 612"/>
                      <a:gd name="T28" fmla="*/ 75 w 371"/>
                      <a:gd name="T29" fmla="*/ 535 h 612"/>
                      <a:gd name="T30" fmla="*/ 73 w 371"/>
                      <a:gd name="T31" fmla="*/ 508 h 612"/>
                      <a:gd name="T32" fmla="*/ 70 w 371"/>
                      <a:gd name="T33" fmla="*/ 480 h 612"/>
                      <a:gd name="T34" fmla="*/ 64 w 371"/>
                      <a:gd name="T35" fmla="*/ 453 h 612"/>
                      <a:gd name="T36" fmla="*/ 58 w 371"/>
                      <a:gd name="T37" fmla="*/ 432 h 612"/>
                      <a:gd name="T38" fmla="*/ 48 w 371"/>
                      <a:gd name="T39" fmla="*/ 411 h 612"/>
                      <a:gd name="T40" fmla="*/ 50 w 371"/>
                      <a:gd name="T41" fmla="*/ 397 h 612"/>
                      <a:gd name="T42" fmla="*/ 43 w 371"/>
                      <a:gd name="T43" fmla="*/ 374 h 612"/>
                      <a:gd name="T44" fmla="*/ 20 w 371"/>
                      <a:gd name="T45" fmla="*/ 291 h 612"/>
                      <a:gd name="T46" fmla="*/ 0 w 371"/>
                      <a:gd name="T47" fmla="*/ 182 h 612"/>
                      <a:gd name="T48" fmla="*/ 8 w 371"/>
                      <a:gd name="T49" fmla="*/ 128 h 612"/>
                      <a:gd name="T50" fmla="*/ 16 w 371"/>
                      <a:gd name="T51" fmla="*/ 126 h 612"/>
                      <a:gd name="T52" fmla="*/ 27 w 371"/>
                      <a:gd name="T53" fmla="*/ 103 h 612"/>
                      <a:gd name="T54" fmla="*/ 54 w 371"/>
                      <a:gd name="T55" fmla="*/ 63 h 612"/>
                      <a:gd name="T56" fmla="*/ 35 w 371"/>
                      <a:gd name="T57" fmla="*/ 44 h 612"/>
                      <a:gd name="T58" fmla="*/ 64 w 371"/>
                      <a:gd name="T59" fmla="*/ 40 h 612"/>
                      <a:gd name="T60" fmla="*/ 95 w 371"/>
                      <a:gd name="T61" fmla="*/ 34 h 612"/>
                      <a:gd name="T62" fmla="*/ 166 w 371"/>
                      <a:gd name="T63" fmla="*/ 5 h 612"/>
                      <a:gd name="T64" fmla="*/ 208 w 371"/>
                      <a:gd name="T65" fmla="*/ 0 h 612"/>
                      <a:gd name="T66" fmla="*/ 229 w 371"/>
                      <a:gd name="T67" fmla="*/ 7 h 612"/>
                      <a:gd name="T68" fmla="*/ 262 w 371"/>
                      <a:gd name="T69" fmla="*/ 13 h 612"/>
                      <a:gd name="T70" fmla="*/ 271 w 371"/>
                      <a:gd name="T71" fmla="*/ 27 h 612"/>
                      <a:gd name="T72" fmla="*/ 281 w 371"/>
                      <a:gd name="T73" fmla="*/ 96 h 612"/>
                      <a:gd name="T74" fmla="*/ 290 w 371"/>
                      <a:gd name="T75" fmla="*/ 190 h 612"/>
                      <a:gd name="T76" fmla="*/ 304 w 371"/>
                      <a:gd name="T77" fmla="*/ 232 h 612"/>
                      <a:gd name="T78" fmla="*/ 313 w 371"/>
                      <a:gd name="T79" fmla="*/ 240 h 612"/>
                      <a:gd name="T80" fmla="*/ 340 w 371"/>
                      <a:gd name="T81" fmla="*/ 247 h 612"/>
                      <a:gd name="T82" fmla="*/ 340 w 371"/>
                      <a:gd name="T83" fmla="*/ 272 h 612"/>
                      <a:gd name="T84" fmla="*/ 333 w 371"/>
                      <a:gd name="T85" fmla="*/ 299 h 612"/>
                      <a:gd name="T86" fmla="*/ 338 w 371"/>
                      <a:gd name="T87" fmla="*/ 318 h 6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371" h="612">
                        <a:moveTo>
                          <a:pt x="338" y="334"/>
                        </a:moveTo>
                        <a:lnTo>
                          <a:pt x="336" y="336"/>
                        </a:lnTo>
                        <a:lnTo>
                          <a:pt x="338" y="347"/>
                        </a:lnTo>
                        <a:lnTo>
                          <a:pt x="340" y="353"/>
                        </a:lnTo>
                        <a:lnTo>
                          <a:pt x="346" y="370"/>
                        </a:lnTo>
                        <a:lnTo>
                          <a:pt x="348" y="374"/>
                        </a:lnTo>
                        <a:lnTo>
                          <a:pt x="352" y="386"/>
                        </a:lnTo>
                        <a:lnTo>
                          <a:pt x="354" y="397"/>
                        </a:lnTo>
                        <a:lnTo>
                          <a:pt x="354" y="401"/>
                        </a:lnTo>
                        <a:lnTo>
                          <a:pt x="358" y="447"/>
                        </a:lnTo>
                        <a:lnTo>
                          <a:pt x="360" y="453"/>
                        </a:lnTo>
                        <a:lnTo>
                          <a:pt x="363" y="507"/>
                        </a:lnTo>
                        <a:lnTo>
                          <a:pt x="363" y="510"/>
                        </a:lnTo>
                        <a:lnTo>
                          <a:pt x="365" y="526"/>
                        </a:lnTo>
                        <a:lnTo>
                          <a:pt x="365" y="531"/>
                        </a:lnTo>
                        <a:lnTo>
                          <a:pt x="369" y="566"/>
                        </a:lnTo>
                        <a:lnTo>
                          <a:pt x="371" y="579"/>
                        </a:lnTo>
                        <a:lnTo>
                          <a:pt x="367" y="581"/>
                        </a:lnTo>
                        <a:lnTo>
                          <a:pt x="363" y="581"/>
                        </a:lnTo>
                        <a:lnTo>
                          <a:pt x="336" y="583"/>
                        </a:lnTo>
                        <a:lnTo>
                          <a:pt x="331" y="585"/>
                        </a:lnTo>
                        <a:lnTo>
                          <a:pt x="302" y="587"/>
                        </a:lnTo>
                        <a:lnTo>
                          <a:pt x="292" y="587"/>
                        </a:lnTo>
                        <a:lnTo>
                          <a:pt x="281" y="589"/>
                        </a:lnTo>
                        <a:lnTo>
                          <a:pt x="263" y="591"/>
                        </a:lnTo>
                        <a:lnTo>
                          <a:pt x="252" y="593"/>
                        </a:lnTo>
                        <a:lnTo>
                          <a:pt x="187" y="599"/>
                        </a:lnTo>
                        <a:lnTo>
                          <a:pt x="179" y="599"/>
                        </a:lnTo>
                        <a:lnTo>
                          <a:pt x="148" y="603"/>
                        </a:lnTo>
                        <a:lnTo>
                          <a:pt x="137" y="604"/>
                        </a:lnTo>
                        <a:lnTo>
                          <a:pt x="91" y="608"/>
                        </a:lnTo>
                        <a:lnTo>
                          <a:pt x="83" y="608"/>
                        </a:lnTo>
                        <a:lnTo>
                          <a:pt x="75" y="610"/>
                        </a:lnTo>
                        <a:lnTo>
                          <a:pt x="71" y="610"/>
                        </a:lnTo>
                        <a:lnTo>
                          <a:pt x="58" y="612"/>
                        </a:lnTo>
                        <a:lnTo>
                          <a:pt x="64" y="597"/>
                        </a:lnTo>
                        <a:lnTo>
                          <a:pt x="68" y="589"/>
                        </a:lnTo>
                        <a:lnTo>
                          <a:pt x="70" y="581"/>
                        </a:lnTo>
                        <a:lnTo>
                          <a:pt x="71" y="576"/>
                        </a:lnTo>
                        <a:lnTo>
                          <a:pt x="73" y="568"/>
                        </a:lnTo>
                        <a:lnTo>
                          <a:pt x="73" y="562"/>
                        </a:lnTo>
                        <a:lnTo>
                          <a:pt x="75" y="556"/>
                        </a:lnTo>
                        <a:lnTo>
                          <a:pt x="75" y="549"/>
                        </a:lnTo>
                        <a:lnTo>
                          <a:pt x="75" y="543"/>
                        </a:lnTo>
                        <a:lnTo>
                          <a:pt x="75" y="535"/>
                        </a:lnTo>
                        <a:lnTo>
                          <a:pt x="75" y="528"/>
                        </a:lnTo>
                        <a:lnTo>
                          <a:pt x="75" y="520"/>
                        </a:lnTo>
                        <a:lnTo>
                          <a:pt x="73" y="508"/>
                        </a:lnTo>
                        <a:lnTo>
                          <a:pt x="73" y="497"/>
                        </a:lnTo>
                        <a:lnTo>
                          <a:pt x="71" y="487"/>
                        </a:lnTo>
                        <a:lnTo>
                          <a:pt x="70" y="480"/>
                        </a:lnTo>
                        <a:lnTo>
                          <a:pt x="68" y="472"/>
                        </a:lnTo>
                        <a:lnTo>
                          <a:pt x="66" y="462"/>
                        </a:lnTo>
                        <a:lnTo>
                          <a:pt x="64" y="453"/>
                        </a:lnTo>
                        <a:lnTo>
                          <a:pt x="62" y="445"/>
                        </a:lnTo>
                        <a:lnTo>
                          <a:pt x="60" y="437"/>
                        </a:lnTo>
                        <a:lnTo>
                          <a:pt x="58" y="432"/>
                        </a:lnTo>
                        <a:lnTo>
                          <a:pt x="56" y="424"/>
                        </a:lnTo>
                        <a:lnTo>
                          <a:pt x="52" y="416"/>
                        </a:lnTo>
                        <a:lnTo>
                          <a:pt x="48" y="411"/>
                        </a:lnTo>
                        <a:lnTo>
                          <a:pt x="54" y="409"/>
                        </a:lnTo>
                        <a:lnTo>
                          <a:pt x="50" y="403"/>
                        </a:lnTo>
                        <a:lnTo>
                          <a:pt x="50" y="397"/>
                        </a:lnTo>
                        <a:lnTo>
                          <a:pt x="48" y="393"/>
                        </a:lnTo>
                        <a:lnTo>
                          <a:pt x="47" y="387"/>
                        </a:lnTo>
                        <a:lnTo>
                          <a:pt x="43" y="374"/>
                        </a:lnTo>
                        <a:lnTo>
                          <a:pt x="39" y="359"/>
                        </a:lnTo>
                        <a:lnTo>
                          <a:pt x="37" y="347"/>
                        </a:lnTo>
                        <a:lnTo>
                          <a:pt x="20" y="291"/>
                        </a:lnTo>
                        <a:lnTo>
                          <a:pt x="8" y="240"/>
                        </a:lnTo>
                        <a:lnTo>
                          <a:pt x="2" y="186"/>
                        </a:lnTo>
                        <a:lnTo>
                          <a:pt x="0" y="182"/>
                        </a:lnTo>
                        <a:lnTo>
                          <a:pt x="2" y="165"/>
                        </a:lnTo>
                        <a:lnTo>
                          <a:pt x="4" y="147"/>
                        </a:lnTo>
                        <a:lnTo>
                          <a:pt x="8" y="128"/>
                        </a:lnTo>
                        <a:lnTo>
                          <a:pt x="12" y="113"/>
                        </a:lnTo>
                        <a:lnTo>
                          <a:pt x="14" y="119"/>
                        </a:lnTo>
                        <a:lnTo>
                          <a:pt x="16" y="126"/>
                        </a:lnTo>
                        <a:lnTo>
                          <a:pt x="22" y="124"/>
                        </a:lnTo>
                        <a:lnTo>
                          <a:pt x="23" y="113"/>
                        </a:lnTo>
                        <a:lnTo>
                          <a:pt x="27" y="103"/>
                        </a:lnTo>
                        <a:lnTo>
                          <a:pt x="35" y="86"/>
                        </a:lnTo>
                        <a:lnTo>
                          <a:pt x="43" y="75"/>
                        </a:lnTo>
                        <a:lnTo>
                          <a:pt x="54" y="63"/>
                        </a:lnTo>
                        <a:lnTo>
                          <a:pt x="66" y="53"/>
                        </a:lnTo>
                        <a:lnTo>
                          <a:pt x="31" y="57"/>
                        </a:lnTo>
                        <a:lnTo>
                          <a:pt x="35" y="44"/>
                        </a:lnTo>
                        <a:lnTo>
                          <a:pt x="60" y="44"/>
                        </a:lnTo>
                        <a:lnTo>
                          <a:pt x="64" y="44"/>
                        </a:lnTo>
                        <a:lnTo>
                          <a:pt x="64" y="40"/>
                        </a:lnTo>
                        <a:lnTo>
                          <a:pt x="73" y="40"/>
                        </a:lnTo>
                        <a:lnTo>
                          <a:pt x="83" y="38"/>
                        </a:lnTo>
                        <a:lnTo>
                          <a:pt x="95" y="34"/>
                        </a:lnTo>
                        <a:lnTo>
                          <a:pt x="110" y="28"/>
                        </a:lnTo>
                        <a:lnTo>
                          <a:pt x="125" y="21"/>
                        </a:lnTo>
                        <a:lnTo>
                          <a:pt x="166" y="5"/>
                        </a:lnTo>
                        <a:lnTo>
                          <a:pt x="179" y="2"/>
                        </a:lnTo>
                        <a:lnTo>
                          <a:pt x="194" y="0"/>
                        </a:lnTo>
                        <a:lnTo>
                          <a:pt x="208" y="0"/>
                        </a:lnTo>
                        <a:lnTo>
                          <a:pt x="217" y="2"/>
                        </a:lnTo>
                        <a:lnTo>
                          <a:pt x="223" y="3"/>
                        </a:lnTo>
                        <a:lnTo>
                          <a:pt x="229" y="7"/>
                        </a:lnTo>
                        <a:lnTo>
                          <a:pt x="235" y="13"/>
                        </a:lnTo>
                        <a:lnTo>
                          <a:pt x="237" y="21"/>
                        </a:lnTo>
                        <a:lnTo>
                          <a:pt x="262" y="13"/>
                        </a:lnTo>
                        <a:lnTo>
                          <a:pt x="273" y="11"/>
                        </a:lnTo>
                        <a:lnTo>
                          <a:pt x="277" y="25"/>
                        </a:lnTo>
                        <a:lnTo>
                          <a:pt x="271" y="27"/>
                        </a:lnTo>
                        <a:lnTo>
                          <a:pt x="265" y="27"/>
                        </a:lnTo>
                        <a:lnTo>
                          <a:pt x="263" y="28"/>
                        </a:lnTo>
                        <a:lnTo>
                          <a:pt x="281" y="96"/>
                        </a:lnTo>
                        <a:lnTo>
                          <a:pt x="285" y="117"/>
                        </a:lnTo>
                        <a:lnTo>
                          <a:pt x="288" y="174"/>
                        </a:lnTo>
                        <a:lnTo>
                          <a:pt x="290" y="190"/>
                        </a:lnTo>
                        <a:lnTo>
                          <a:pt x="292" y="203"/>
                        </a:lnTo>
                        <a:lnTo>
                          <a:pt x="302" y="228"/>
                        </a:lnTo>
                        <a:lnTo>
                          <a:pt x="304" y="232"/>
                        </a:lnTo>
                        <a:lnTo>
                          <a:pt x="306" y="234"/>
                        </a:lnTo>
                        <a:lnTo>
                          <a:pt x="310" y="238"/>
                        </a:lnTo>
                        <a:lnTo>
                          <a:pt x="313" y="240"/>
                        </a:lnTo>
                        <a:lnTo>
                          <a:pt x="319" y="243"/>
                        </a:lnTo>
                        <a:lnTo>
                          <a:pt x="325" y="243"/>
                        </a:lnTo>
                        <a:lnTo>
                          <a:pt x="340" y="247"/>
                        </a:lnTo>
                        <a:lnTo>
                          <a:pt x="348" y="249"/>
                        </a:lnTo>
                        <a:lnTo>
                          <a:pt x="342" y="265"/>
                        </a:lnTo>
                        <a:lnTo>
                          <a:pt x="340" y="272"/>
                        </a:lnTo>
                        <a:lnTo>
                          <a:pt x="340" y="278"/>
                        </a:lnTo>
                        <a:lnTo>
                          <a:pt x="333" y="290"/>
                        </a:lnTo>
                        <a:lnTo>
                          <a:pt x="333" y="299"/>
                        </a:lnTo>
                        <a:lnTo>
                          <a:pt x="335" y="305"/>
                        </a:lnTo>
                        <a:lnTo>
                          <a:pt x="335" y="313"/>
                        </a:lnTo>
                        <a:lnTo>
                          <a:pt x="338" y="318"/>
                        </a:lnTo>
                        <a:lnTo>
                          <a:pt x="338" y="334"/>
                        </a:lnTo>
                        <a:close/>
                      </a:path>
                    </a:pathLst>
                  </a:custGeom>
                  <a:solidFill>
                    <a:srgbClr val="C0504D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4" name="Freeform 12"/>
                  <p:cNvSpPr>
                    <a:spLocks/>
                  </p:cNvSpPr>
                  <p:nvPr/>
                </p:nvSpPr>
                <p:spPr bwMode="auto">
                  <a:xfrm>
                    <a:off x="4786313" y="1878013"/>
                    <a:ext cx="587375" cy="611188"/>
                  </a:xfrm>
                  <a:custGeom>
                    <a:avLst/>
                    <a:gdLst>
                      <a:gd name="T0" fmla="*/ 96 w 463"/>
                      <a:gd name="T1" fmla="*/ 393 h 482"/>
                      <a:gd name="T2" fmla="*/ 81 w 463"/>
                      <a:gd name="T3" fmla="*/ 388 h 482"/>
                      <a:gd name="T4" fmla="*/ 73 w 463"/>
                      <a:gd name="T5" fmla="*/ 378 h 482"/>
                      <a:gd name="T6" fmla="*/ 59 w 463"/>
                      <a:gd name="T7" fmla="*/ 324 h 482"/>
                      <a:gd name="T8" fmla="*/ 34 w 463"/>
                      <a:gd name="T9" fmla="*/ 178 h 482"/>
                      <a:gd name="T10" fmla="*/ 48 w 463"/>
                      <a:gd name="T11" fmla="*/ 175 h 482"/>
                      <a:gd name="T12" fmla="*/ 29 w 463"/>
                      <a:gd name="T13" fmla="*/ 152 h 482"/>
                      <a:gd name="T14" fmla="*/ 23 w 463"/>
                      <a:gd name="T15" fmla="*/ 138 h 482"/>
                      <a:gd name="T16" fmla="*/ 10 w 463"/>
                      <a:gd name="T17" fmla="*/ 123 h 482"/>
                      <a:gd name="T18" fmla="*/ 2 w 463"/>
                      <a:gd name="T19" fmla="*/ 115 h 482"/>
                      <a:gd name="T20" fmla="*/ 0 w 463"/>
                      <a:gd name="T21" fmla="*/ 107 h 482"/>
                      <a:gd name="T22" fmla="*/ 2 w 463"/>
                      <a:gd name="T23" fmla="*/ 100 h 482"/>
                      <a:gd name="T24" fmla="*/ 11 w 463"/>
                      <a:gd name="T25" fmla="*/ 94 h 482"/>
                      <a:gd name="T26" fmla="*/ 61 w 463"/>
                      <a:gd name="T27" fmla="*/ 61 h 482"/>
                      <a:gd name="T28" fmla="*/ 102 w 463"/>
                      <a:gd name="T29" fmla="*/ 50 h 482"/>
                      <a:gd name="T30" fmla="*/ 326 w 463"/>
                      <a:gd name="T31" fmla="*/ 27 h 482"/>
                      <a:gd name="T32" fmla="*/ 346 w 463"/>
                      <a:gd name="T33" fmla="*/ 100 h 482"/>
                      <a:gd name="T34" fmla="*/ 359 w 463"/>
                      <a:gd name="T35" fmla="*/ 105 h 482"/>
                      <a:gd name="T36" fmla="*/ 420 w 463"/>
                      <a:gd name="T37" fmla="*/ 96 h 482"/>
                      <a:gd name="T38" fmla="*/ 420 w 463"/>
                      <a:gd name="T39" fmla="*/ 104 h 482"/>
                      <a:gd name="T40" fmla="*/ 415 w 463"/>
                      <a:gd name="T41" fmla="*/ 130 h 482"/>
                      <a:gd name="T42" fmla="*/ 376 w 463"/>
                      <a:gd name="T43" fmla="*/ 150 h 482"/>
                      <a:gd name="T44" fmla="*/ 357 w 463"/>
                      <a:gd name="T45" fmla="*/ 157 h 482"/>
                      <a:gd name="T46" fmla="*/ 382 w 463"/>
                      <a:gd name="T47" fmla="*/ 286 h 482"/>
                      <a:gd name="T48" fmla="*/ 390 w 463"/>
                      <a:gd name="T49" fmla="*/ 330 h 482"/>
                      <a:gd name="T50" fmla="*/ 415 w 463"/>
                      <a:gd name="T51" fmla="*/ 438 h 482"/>
                      <a:gd name="T52" fmla="*/ 463 w 463"/>
                      <a:gd name="T53" fmla="*/ 474 h 482"/>
                      <a:gd name="T54" fmla="*/ 438 w 463"/>
                      <a:gd name="T55" fmla="*/ 466 h 482"/>
                      <a:gd name="T56" fmla="*/ 424 w 463"/>
                      <a:gd name="T57" fmla="*/ 465 h 482"/>
                      <a:gd name="T58" fmla="*/ 411 w 463"/>
                      <a:gd name="T59" fmla="*/ 465 h 482"/>
                      <a:gd name="T60" fmla="*/ 394 w 463"/>
                      <a:gd name="T61" fmla="*/ 466 h 482"/>
                      <a:gd name="T62" fmla="*/ 380 w 463"/>
                      <a:gd name="T63" fmla="*/ 463 h 482"/>
                      <a:gd name="T64" fmla="*/ 365 w 463"/>
                      <a:gd name="T65" fmla="*/ 457 h 482"/>
                      <a:gd name="T66" fmla="*/ 346 w 463"/>
                      <a:gd name="T67" fmla="*/ 451 h 482"/>
                      <a:gd name="T68" fmla="*/ 330 w 463"/>
                      <a:gd name="T69" fmla="*/ 449 h 482"/>
                      <a:gd name="T70" fmla="*/ 278 w 463"/>
                      <a:gd name="T71" fmla="*/ 453 h 482"/>
                      <a:gd name="T72" fmla="*/ 257 w 463"/>
                      <a:gd name="T73" fmla="*/ 455 h 482"/>
                      <a:gd name="T74" fmla="*/ 240 w 463"/>
                      <a:gd name="T75" fmla="*/ 453 h 482"/>
                      <a:gd name="T76" fmla="*/ 223 w 463"/>
                      <a:gd name="T77" fmla="*/ 449 h 482"/>
                      <a:gd name="T78" fmla="*/ 207 w 463"/>
                      <a:gd name="T79" fmla="*/ 443 h 482"/>
                      <a:gd name="T80" fmla="*/ 190 w 463"/>
                      <a:gd name="T81" fmla="*/ 432 h 482"/>
                      <a:gd name="T82" fmla="*/ 175 w 463"/>
                      <a:gd name="T83" fmla="*/ 426 h 482"/>
                      <a:gd name="T84" fmla="*/ 154 w 463"/>
                      <a:gd name="T85" fmla="*/ 420 h 482"/>
                      <a:gd name="T86" fmla="*/ 132 w 463"/>
                      <a:gd name="T87" fmla="*/ 417 h 482"/>
                      <a:gd name="T88" fmla="*/ 119 w 463"/>
                      <a:gd name="T89" fmla="*/ 399 h 4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463" h="482">
                        <a:moveTo>
                          <a:pt x="119" y="399"/>
                        </a:moveTo>
                        <a:lnTo>
                          <a:pt x="111" y="397"/>
                        </a:lnTo>
                        <a:lnTo>
                          <a:pt x="96" y="393"/>
                        </a:lnTo>
                        <a:lnTo>
                          <a:pt x="90" y="393"/>
                        </a:lnTo>
                        <a:lnTo>
                          <a:pt x="84" y="390"/>
                        </a:lnTo>
                        <a:lnTo>
                          <a:pt x="81" y="388"/>
                        </a:lnTo>
                        <a:lnTo>
                          <a:pt x="77" y="384"/>
                        </a:lnTo>
                        <a:lnTo>
                          <a:pt x="75" y="382"/>
                        </a:lnTo>
                        <a:lnTo>
                          <a:pt x="73" y="378"/>
                        </a:lnTo>
                        <a:lnTo>
                          <a:pt x="63" y="353"/>
                        </a:lnTo>
                        <a:lnTo>
                          <a:pt x="61" y="340"/>
                        </a:lnTo>
                        <a:lnTo>
                          <a:pt x="59" y="324"/>
                        </a:lnTo>
                        <a:lnTo>
                          <a:pt x="56" y="267"/>
                        </a:lnTo>
                        <a:lnTo>
                          <a:pt x="52" y="246"/>
                        </a:lnTo>
                        <a:lnTo>
                          <a:pt x="34" y="178"/>
                        </a:lnTo>
                        <a:lnTo>
                          <a:pt x="36" y="177"/>
                        </a:lnTo>
                        <a:lnTo>
                          <a:pt x="42" y="177"/>
                        </a:lnTo>
                        <a:lnTo>
                          <a:pt x="48" y="175"/>
                        </a:lnTo>
                        <a:lnTo>
                          <a:pt x="44" y="161"/>
                        </a:lnTo>
                        <a:lnTo>
                          <a:pt x="33" y="163"/>
                        </a:lnTo>
                        <a:lnTo>
                          <a:pt x="29" y="152"/>
                        </a:lnTo>
                        <a:lnTo>
                          <a:pt x="27" y="146"/>
                        </a:lnTo>
                        <a:lnTo>
                          <a:pt x="25" y="142"/>
                        </a:lnTo>
                        <a:lnTo>
                          <a:pt x="23" y="138"/>
                        </a:lnTo>
                        <a:lnTo>
                          <a:pt x="17" y="130"/>
                        </a:lnTo>
                        <a:lnTo>
                          <a:pt x="13" y="127"/>
                        </a:lnTo>
                        <a:lnTo>
                          <a:pt x="10" y="123"/>
                        </a:lnTo>
                        <a:lnTo>
                          <a:pt x="6" y="121"/>
                        </a:lnTo>
                        <a:lnTo>
                          <a:pt x="4" y="119"/>
                        </a:lnTo>
                        <a:lnTo>
                          <a:pt x="2" y="115"/>
                        </a:lnTo>
                        <a:lnTo>
                          <a:pt x="2" y="113"/>
                        </a:lnTo>
                        <a:lnTo>
                          <a:pt x="0" y="111"/>
                        </a:lnTo>
                        <a:lnTo>
                          <a:pt x="0" y="107"/>
                        </a:lnTo>
                        <a:lnTo>
                          <a:pt x="0" y="105"/>
                        </a:lnTo>
                        <a:lnTo>
                          <a:pt x="2" y="102"/>
                        </a:lnTo>
                        <a:lnTo>
                          <a:pt x="2" y="100"/>
                        </a:lnTo>
                        <a:lnTo>
                          <a:pt x="4" y="98"/>
                        </a:lnTo>
                        <a:lnTo>
                          <a:pt x="6" y="96"/>
                        </a:lnTo>
                        <a:lnTo>
                          <a:pt x="11" y="94"/>
                        </a:lnTo>
                        <a:lnTo>
                          <a:pt x="6" y="84"/>
                        </a:lnTo>
                        <a:lnTo>
                          <a:pt x="17" y="81"/>
                        </a:lnTo>
                        <a:lnTo>
                          <a:pt x="61" y="61"/>
                        </a:lnTo>
                        <a:lnTo>
                          <a:pt x="73" y="57"/>
                        </a:lnTo>
                        <a:lnTo>
                          <a:pt x="86" y="54"/>
                        </a:lnTo>
                        <a:lnTo>
                          <a:pt x="102" y="50"/>
                        </a:lnTo>
                        <a:lnTo>
                          <a:pt x="196" y="27"/>
                        </a:lnTo>
                        <a:lnTo>
                          <a:pt x="321" y="0"/>
                        </a:lnTo>
                        <a:lnTo>
                          <a:pt x="326" y="27"/>
                        </a:lnTo>
                        <a:lnTo>
                          <a:pt x="340" y="86"/>
                        </a:lnTo>
                        <a:lnTo>
                          <a:pt x="344" y="94"/>
                        </a:lnTo>
                        <a:lnTo>
                          <a:pt x="346" y="100"/>
                        </a:lnTo>
                        <a:lnTo>
                          <a:pt x="347" y="107"/>
                        </a:lnTo>
                        <a:lnTo>
                          <a:pt x="353" y="107"/>
                        </a:lnTo>
                        <a:lnTo>
                          <a:pt x="359" y="105"/>
                        </a:lnTo>
                        <a:lnTo>
                          <a:pt x="361" y="107"/>
                        </a:lnTo>
                        <a:lnTo>
                          <a:pt x="367" y="107"/>
                        </a:lnTo>
                        <a:lnTo>
                          <a:pt x="420" y="96"/>
                        </a:lnTo>
                        <a:lnTo>
                          <a:pt x="424" y="96"/>
                        </a:lnTo>
                        <a:lnTo>
                          <a:pt x="430" y="94"/>
                        </a:lnTo>
                        <a:lnTo>
                          <a:pt x="420" y="104"/>
                        </a:lnTo>
                        <a:lnTo>
                          <a:pt x="426" y="119"/>
                        </a:lnTo>
                        <a:lnTo>
                          <a:pt x="420" y="127"/>
                        </a:lnTo>
                        <a:lnTo>
                          <a:pt x="415" y="130"/>
                        </a:lnTo>
                        <a:lnTo>
                          <a:pt x="413" y="130"/>
                        </a:lnTo>
                        <a:lnTo>
                          <a:pt x="415" y="138"/>
                        </a:lnTo>
                        <a:lnTo>
                          <a:pt x="376" y="150"/>
                        </a:lnTo>
                        <a:lnTo>
                          <a:pt x="369" y="153"/>
                        </a:lnTo>
                        <a:lnTo>
                          <a:pt x="365" y="153"/>
                        </a:lnTo>
                        <a:lnTo>
                          <a:pt x="357" y="157"/>
                        </a:lnTo>
                        <a:lnTo>
                          <a:pt x="353" y="159"/>
                        </a:lnTo>
                        <a:lnTo>
                          <a:pt x="355" y="165"/>
                        </a:lnTo>
                        <a:lnTo>
                          <a:pt x="382" y="286"/>
                        </a:lnTo>
                        <a:lnTo>
                          <a:pt x="382" y="290"/>
                        </a:lnTo>
                        <a:lnTo>
                          <a:pt x="384" y="299"/>
                        </a:lnTo>
                        <a:lnTo>
                          <a:pt x="390" y="330"/>
                        </a:lnTo>
                        <a:lnTo>
                          <a:pt x="415" y="436"/>
                        </a:lnTo>
                        <a:lnTo>
                          <a:pt x="413" y="436"/>
                        </a:lnTo>
                        <a:lnTo>
                          <a:pt x="415" y="438"/>
                        </a:lnTo>
                        <a:lnTo>
                          <a:pt x="434" y="453"/>
                        </a:lnTo>
                        <a:lnTo>
                          <a:pt x="434" y="451"/>
                        </a:lnTo>
                        <a:lnTo>
                          <a:pt x="463" y="474"/>
                        </a:lnTo>
                        <a:lnTo>
                          <a:pt x="457" y="482"/>
                        </a:lnTo>
                        <a:lnTo>
                          <a:pt x="440" y="468"/>
                        </a:lnTo>
                        <a:lnTo>
                          <a:pt x="438" y="466"/>
                        </a:lnTo>
                        <a:lnTo>
                          <a:pt x="434" y="465"/>
                        </a:lnTo>
                        <a:lnTo>
                          <a:pt x="430" y="465"/>
                        </a:lnTo>
                        <a:lnTo>
                          <a:pt x="424" y="465"/>
                        </a:lnTo>
                        <a:lnTo>
                          <a:pt x="420" y="465"/>
                        </a:lnTo>
                        <a:lnTo>
                          <a:pt x="415" y="465"/>
                        </a:lnTo>
                        <a:lnTo>
                          <a:pt x="411" y="465"/>
                        </a:lnTo>
                        <a:lnTo>
                          <a:pt x="405" y="465"/>
                        </a:lnTo>
                        <a:lnTo>
                          <a:pt x="397" y="466"/>
                        </a:lnTo>
                        <a:lnTo>
                          <a:pt x="394" y="466"/>
                        </a:lnTo>
                        <a:lnTo>
                          <a:pt x="390" y="465"/>
                        </a:lnTo>
                        <a:lnTo>
                          <a:pt x="384" y="465"/>
                        </a:lnTo>
                        <a:lnTo>
                          <a:pt x="380" y="463"/>
                        </a:lnTo>
                        <a:lnTo>
                          <a:pt x="374" y="461"/>
                        </a:lnTo>
                        <a:lnTo>
                          <a:pt x="371" y="461"/>
                        </a:lnTo>
                        <a:lnTo>
                          <a:pt x="365" y="457"/>
                        </a:lnTo>
                        <a:lnTo>
                          <a:pt x="359" y="455"/>
                        </a:lnTo>
                        <a:lnTo>
                          <a:pt x="351" y="453"/>
                        </a:lnTo>
                        <a:lnTo>
                          <a:pt x="346" y="451"/>
                        </a:lnTo>
                        <a:lnTo>
                          <a:pt x="342" y="451"/>
                        </a:lnTo>
                        <a:lnTo>
                          <a:pt x="336" y="449"/>
                        </a:lnTo>
                        <a:lnTo>
                          <a:pt x="330" y="449"/>
                        </a:lnTo>
                        <a:lnTo>
                          <a:pt x="323" y="449"/>
                        </a:lnTo>
                        <a:lnTo>
                          <a:pt x="301" y="451"/>
                        </a:lnTo>
                        <a:lnTo>
                          <a:pt x="278" y="453"/>
                        </a:lnTo>
                        <a:lnTo>
                          <a:pt x="271" y="453"/>
                        </a:lnTo>
                        <a:lnTo>
                          <a:pt x="263" y="453"/>
                        </a:lnTo>
                        <a:lnTo>
                          <a:pt x="257" y="455"/>
                        </a:lnTo>
                        <a:lnTo>
                          <a:pt x="251" y="455"/>
                        </a:lnTo>
                        <a:lnTo>
                          <a:pt x="246" y="455"/>
                        </a:lnTo>
                        <a:lnTo>
                          <a:pt x="240" y="453"/>
                        </a:lnTo>
                        <a:lnTo>
                          <a:pt x="232" y="453"/>
                        </a:lnTo>
                        <a:lnTo>
                          <a:pt x="227" y="451"/>
                        </a:lnTo>
                        <a:lnTo>
                          <a:pt x="223" y="449"/>
                        </a:lnTo>
                        <a:lnTo>
                          <a:pt x="221" y="449"/>
                        </a:lnTo>
                        <a:lnTo>
                          <a:pt x="213" y="445"/>
                        </a:lnTo>
                        <a:lnTo>
                          <a:pt x="207" y="443"/>
                        </a:lnTo>
                        <a:lnTo>
                          <a:pt x="203" y="440"/>
                        </a:lnTo>
                        <a:lnTo>
                          <a:pt x="198" y="436"/>
                        </a:lnTo>
                        <a:lnTo>
                          <a:pt x="190" y="432"/>
                        </a:lnTo>
                        <a:lnTo>
                          <a:pt x="186" y="430"/>
                        </a:lnTo>
                        <a:lnTo>
                          <a:pt x="179" y="426"/>
                        </a:lnTo>
                        <a:lnTo>
                          <a:pt x="175" y="426"/>
                        </a:lnTo>
                        <a:lnTo>
                          <a:pt x="171" y="424"/>
                        </a:lnTo>
                        <a:lnTo>
                          <a:pt x="161" y="420"/>
                        </a:lnTo>
                        <a:lnTo>
                          <a:pt x="154" y="420"/>
                        </a:lnTo>
                        <a:lnTo>
                          <a:pt x="148" y="418"/>
                        </a:lnTo>
                        <a:lnTo>
                          <a:pt x="140" y="417"/>
                        </a:lnTo>
                        <a:lnTo>
                          <a:pt x="132" y="417"/>
                        </a:lnTo>
                        <a:lnTo>
                          <a:pt x="123" y="417"/>
                        </a:lnTo>
                        <a:lnTo>
                          <a:pt x="113" y="415"/>
                        </a:lnTo>
                        <a:lnTo>
                          <a:pt x="119" y="399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60000"/>
                      <a:lumOff val="4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5" name="Freeform 13"/>
                  <p:cNvSpPr>
                    <a:spLocks/>
                  </p:cNvSpPr>
                  <p:nvPr/>
                </p:nvSpPr>
                <p:spPr bwMode="auto">
                  <a:xfrm>
                    <a:off x="4918075" y="2289175"/>
                    <a:ext cx="842963" cy="760413"/>
                  </a:xfrm>
                  <a:custGeom>
                    <a:avLst/>
                    <a:gdLst>
                      <a:gd name="T0" fmla="*/ 572 w 664"/>
                      <a:gd name="T1" fmla="*/ 544 h 599"/>
                      <a:gd name="T2" fmla="*/ 556 w 664"/>
                      <a:gd name="T3" fmla="*/ 569 h 599"/>
                      <a:gd name="T4" fmla="*/ 543 w 664"/>
                      <a:gd name="T5" fmla="*/ 588 h 599"/>
                      <a:gd name="T6" fmla="*/ 520 w 664"/>
                      <a:gd name="T7" fmla="*/ 598 h 599"/>
                      <a:gd name="T8" fmla="*/ 499 w 664"/>
                      <a:gd name="T9" fmla="*/ 596 h 599"/>
                      <a:gd name="T10" fmla="*/ 466 w 664"/>
                      <a:gd name="T11" fmla="*/ 596 h 599"/>
                      <a:gd name="T12" fmla="*/ 484 w 664"/>
                      <a:gd name="T13" fmla="*/ 492 h 599"/>
                      <a:gd name="T14" fmla="*/ 472 w 664"/>
                      <a:gd name="T15" fmla="*/ 467 h 599"/>
                      <a:gd name="T16" fmla="*/ 430 w 664"/>
                      <a:gd name="T17" fmla="*/ 419 h 599"/>
                      <a:gd name="T18" fmla="*/ 341 w 664"/>
                      <a:gd name="T19" fmla="*/ 407 h 599"/>
                      <a:gd name="T20" fmla="*/ 270 w 664"/>
                      <a:gd name="T21" fmla="*/ 382 h 599"/>
                      <a:gd name="T22" fmla="*/ 171 w 664"/>
                      <a:gd name="T23" fmla="*/ 392 h 599"/>
                      <a:gd name="T24" fmla="*/ 103 w 664"/>
                      <a:gd name="T25" fmla="*/ 400 h 599"/>
                      <a:gd name="T26" fmla="*/ 38 w 664"/>
                      <a:gd name="T27" fmla="*/ 405 h 599"/>
                      <a:gd name="T28" fmla="*/ 30 w 664"/>
                      <a:gd name="T29" fmla="*/ 336 h 599"/>
                      <a:gd name="T30" fmla="*/ 21 w 664"/>
                      <a:gd name="T31" fmla="*/ 227 h 599"/>
                      <a:gd name="T32" fmla="*/ 13 w 664"/>
                      <a:gd name="T33" fmla="*/ 196 h 599"/>
                      <a:gd name="T34" fmla="*/ 5 w 664"/>
                      <a:gd name="T35" fmla="*/ 160 h 599"/>
                      <a:gd name="T36" fmla="*/ 0 w 664"/>
                      <a:gd name="T37" fmla="*/ 125 h 599"/>
                      <a:gd name="T38" fmla="*/ 9 w 664"/>
                      <a:gd name="T39" fmla="*/ 91 h 599"/>
                      <a:gd name="T40" fmla="*/ 44 w 664"/>
                      <a:gd name="T41" fmla="*/ 94 h 599"/>
                      <a:gd name="T42" fmla="*/ 71 w 664"/>
                      <a:gd name="T43" fmla="*/ 102 h 599"/>
                      <a:gd name="T44" fmla="*/ 94 w 664"/>
                      <a:gd name="T45" fmla="*/ 112 h 599"/>
                      <a:gd name="T46" fmla="*/ 117 w 664"/>
                      <a:gd name="T47" fmla="*/ 125 h 599"/>
                      <a:gd name="T48" fmla="*/ 136 w 664"/>
                      <a:gd name="T49" fmla="*/ 129 h 599"/>
                      <a:gd name="T50" fmla="*/ 159 w 664"/>
                      <a:gd name="T51" fmla="*/ 129 h 599"/>
                      <a:gd name="T52" fmla="*/ 219 w 664"/>
                      <a:gd name="T53" fmla="*/ 125 h 599"/>
                      <a:gd name="T54" fmla="*/ 242 w 664"/>
                      <a:gd name="T55" fmla="*/ 127 h 599"/>
                      <a:gd name="T56" fmla="*/ 267 w 664"/>
                      <a:gd name="T57" fmla="*/ 137 h 599"/>
                      <a:gd name="T58" fmla="*/ 286 w 664"/>
                      <a:gd name="T59" fmla="*/ 141 h 599"/>
                      <a:gd name="T60" fmla="*/ 307 w 664"/>
                      <a:gd name="T61" fmla="*/ 141 h 599"/>
                      <a:gd name="T62" fmla="*/ 326 w 664"/>
                      <a:gd name="T63" fmla="*/ 141 h 599"/>
                      <a:gd name="T64" fmla="*/ 353 w 664"/>
                      <a:gd name="T65" fmla="*/ 158 h 599"/>
                      <a:gd name="T66" fmla="*/ 347 w 664"/>
                      <a:gd name="T67" fmla="*/ 108 h 599"/>
                      <a:gd name="T68" fmla="*/ 347 w 664"/>
                      <a:gd name="T69" fmla="*/ 93 h 599"/>
                      <a:gd name="T70" fmla="*/ 347 w 664"/>
                      <a:gd name="T71" fmla="*/ 81 h 599"/>
                      <a:gd name="T72" fmla="*/ 351 w 664"/>
                      <a:gd name="T73" fmla="*/ 50 h 599"/>
                      <a:gd name="T74" fmla="*/ 363 w 664"/>
                      <a:gd name="T75" fmla="*/ 27 h 599"/>
                      <a:gd name="T76" fmla="*/ 382 w 664"/>
                      <a:gd name="T77" fmla="*/ 12 h 599"/>
                      <a:gd name="T78" fmla="*/ 405 w 664"/>
                      <a:gd name="T79" fmla="*/ 4 h 599"/>
                      <a:gd name="T80" fmla="*/ 436 w 664"/>
                      <a:gd name="T81" fmla="*/ 0 h 599"/>
                      <a:gd name="T82" fmla="*/ 462 w 664"/>
                      <a:gd name="T83" fmla="*/ 8 h 599"/>
                      <a:gd name="T84" fmla="*/ 484 w 664"/>
                      <a:gd name="T85" fmla="*/ 20 h 599"/>
                      <a:gd name="T86" fmla="*/ 528 w 664"/>
                      <a:gd name="T87" fmla="*/ 66 h 599"/>
                      <a:gd name="T88" fmla="*/ 537 w 664"/>
                      <a:gd name="T89" fmla="*/ 85 h 599"/>
                      <a:gd name="T90" fmla="*/ 543 w 664"/>
                      <a:gd name="T91" fmla="*/ 108 h 599"/>
                      <a:gd name="T92" fmla="*/ 539 w 664"/>
                      <a:gd name="T93" fmla="*/ 141 h 599"/>
                      <a:gd name="T94" fmla="*/ 535 w 664"/>
                      <a:gd name="T95" fmla="*/ 171 h 599"/>
                      <a:gd name="T96" fmla="*/ 545 w 664"/>
                      <a:gd name="T97" fmla="*/ 200 h 599"/>
                      <a:gd name="T98" fmla="*/ 560 w 664"/>
                      <a:gd name="T99" fmla="*/ 219 h 599"/>
                      <a:gd name="T100" fmla="*/ 580 w 664"/>
                      <a:gd name="T101" fmla="*/ 235 h 599"/>
                      <a:gd name="T102" fmla="*/ 604 w 664"/>
                      <a:gd name="T103" fmla="*/ 240 h 599"/>
                      <a:gd name="T104" fmla="*/ 629 w 664"/>
                      <a:gd name="T105" fmla="*/ 238 h 599"/>
                      <a:gd name="T106" fmla="*/ 658 w 664"/>
                      <a:gd name="T107" fmla="*/ 304 h 599"/>
                      <a:gd name="T108" fmla="*/ 662 w 664"/>
                      <a:gd name="T109" fmla="*/ 327 h 599"/>
                      <a:gd name="T110" fmla="*/ 585 w 664"/>
                      <a:gd name="T111" fmla="*/ 350 h 599"/>
                      <a:gd name="T112" fmla="*/ 578 w 664"/>
                      <a:gd name="T113" fmla="*/ 357 h 599"/>
                      <a:gd name="T114" fmla="*/ 564 w 664"/>
                      <a:gd name="T115" fmla="*/ 356 h 599"/>
                      <a:gd name="T116" fmla="*/ 566 w 664"/>
                      <a:gd name="T117" fmla="*/ 365 h 599"/>
                      <a:gd name="T118" fmla="*/ 580 w 664"/>
                      <a:gd name="T119" fmla="*/ 371 h 599"/>
                      <a:gd name="T120" fmla="*/ 622 w 664"/>
                      <a:gd name="T121" fmla="*/ 394 h 599"/>
                      <a:gd name="T122" fmla="*/ 601 w 664"/>
                      <a:gd name="T123" fmla="*/ 411 h 5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664" h="599">
                        <a:moveTo>
                          <a:pt x="551" y="438"/>
                        </a:moveTo>
                        <a:lnTo>
                          <a:pt x="610" y="469"/>
                        </a:lnTo>
                        <a:lnTo>
                          <a:pt x="578" y="532"/>
                        </a:lnTo>
                        <a:lnTo>
                          <a:pt x="572" y="544"/>
                        </a:lnTo>
                        <a:lnTo>
                          <a:pt x="564" y="557"/>
                        </a:lnTo>
                        <a:lnTo>
                          <a:pt x="562" y="561"/>
                        </a:lnTo>
                        <a:lnTo>
                          <a:pt x="558" y="565"/>
                        </a:lnTo>
                        <a:lnTo>
                          <a:pt x="556" y="569"/>
                        </a:lnTo>
                        <a:lnTo>
                          <a:pt x="553" y="573"/>
                        </a:lnTo>
                        <a:lnTo>
                          <a:pt x="560" y="574"/>
                        </a:lnTo>
                        <a:lnTo>
                          <a:pt x="551" y="582"/>
                        </a:lnTo>
                        <a:lnTo>
                          <a:pt x="543" y="588"/>
                        </a:lnTo>
                        <a:lnTo>
                          <a:pt x="539" y="592"/>
                        </a:lnTo>
                        <a:lnTo>
                          <a:pt x="533" y="594"/>
                        </a:lnTo>
                        <a:lnTo>
                          <a:pt x="533" y="596"/>
                        </a:lnTo>
                        <a:lnTo>
                          <a:pt x="520" y="598"/>
                        </a:lnTo>
                        <a:lnTo>
                          <a:pt x="512" y="599"/>
                        </a:lnTo>
                        <a:lnTo>
                          <a:pt x="512" y="594"/>
                        </a:lnTo>
                        <a:lnTo>
                          <a:pt x="507" y="596"/>
                        </a:lnTo>
                        <a:lnTo>
                          <a:pt x="499" y="596"/>
                        </a:lnTo>
                        <a:lnTo>
                          <a:pt x="493" y="596"/>
                        </a:lnTo>
                        <a:lnTo>
                          <a:pt x="487" y="596"/>
                        </a:lnTo>
                        <a:lnTo>
                          <a:pt x="474" y="596"/>
                        </a:lnTo>
                        <a:lnTo>
                          <a:pt x="466" y="596"/>
                        </a:lnTo>
                        <a:lnTo>
                          <a:pt x="468" y="574"/>
                        </a:lnTo>
                        <a:lnTo>
                          <a:pt x="470" y="565"/>
                        </a:lnTo>
                        <a:lnTo>
                          <a:pt x="476" y="492"/>
                        </a:lnTo>
                        <a:lnTo>
                          <a:pt x="484" y="492"/>
                        </a:lnTo>
                        <a:lnTo>
                          <a:pt x="489" y="482"/>
                        </a:lnTo>
                        <a:lnTo>
                          <a:pt x="493" y="482"/>
                        </a:lnTo>
                        <a:lnTo>
                          <a:pt x="487" y="478"/>
                        </a:lnTo>
                        <a:lnTo>
                          <a:pt x="472" y="467"/>
                        </a:lnTo>
                        <a:lnTo>
                          <a:pt x="466" y="465"/>
                        </a:lnTo>
                        <a:lnTo>
                          <a:pt x="460" y="457"/>
                        </a:lnTo>
                        <a:lnTo>
                          <a:pt x="462" y="455"/>
                        </a:lnTo>
                        <a:lnTo>
                          <a:pt x="430" y="419"/>
                        </a:lnTo>
                        <a:lnTo>
                          <a:pt x="422" y="411"/>
                        </a:lnTo>
                        <a:lnTo>
                          <a:pt x="416" y="405"/>
                        </a:lnTo>
                        <a:lnTo>
                          <a:pt x="411" y="400"/>
                        </a:lnTo>
                        <a:lnTo>
                          <a:pt x="341" y="407"/>
                        </a:lnTo>
                        <a:lnTo>
                          <a:pt x="326" y="377"/>
                        </a:lnTo>
                        <a:lnTo>
                          <a:pt x="318" y="377"/>
                        </a:lnTo>
                        <a:lnTo>
                          <a:pt x="278" y="382"/>
                        </a:lnTo>
                        <a:lnTo>
                          <a:pt x="270" y="382"/>
                        </a:lnTo>
                        <a:lnTo>
                          <a:pt x="238" y="386"/>
                        </a:lnTo>
                        <a:lnTo>
                          <a:pt x="232" y="386"/>
                        </a:lnTo>
                        <a:lnTo>
                          <a:pt x="176" y="392"/>
                        </a:lnTo>
                        <a:lnTo>
                          <a:pt x="171" y="392"/>
                        </a:lnTo>
                        <a:lnTo>
                          <a:pt x="151" y="394"/>
                        </a:lnTo>
                        <a:lnTo>
                          <a:pt x="146" y="396"/>
                        </a:lnTo>
                        <a:lnTo>
                          <a:pt x="140" y="396"/>
                        </a:lnTo>
                        <a:lnTo>
                          <a:pt x="103" y="400"/>
                        </a:lnTo>
                        <a:lnTo>
                          <a:pt x="96" y="400"/>
                        </a:lnTo>
                        <a:lnTo>
                          <a:pt x="65" y="404"/>
                        </a:lnTo>
                        <a:lnTo>
                          <a:pt x="59" y="404"/>
                        </a:lnTo>
                        <a:lnTo>
                          <a:pt x="38" y="405"/>
                        </a:lnTo>
                        <a:lnTo>
                          <a:pt x="36" y="392"/>
                        </a:lnTo>
                        <a:lnTo>
                          <a:pt x="32" y="357"/>
                        </a:lnTo>
                        <a:lnTo>
                          <a:pt x="32" y="352"/>
                        </a:lnTo>
                        <a:lnTo>
                          <a:pt x="30" y="336"/>
                        </a:lnTo>
                        <a:lnTo>
                          <a:pt x="30" y="333"/>
                        </a:lnTo>
                        <a:lnTo>
                          <a:pt x="27" y="279"/>
                        </a:lnTo>
                        <a:lnTo>
                          <a:pt x="25" y="273"/>
                        </a:lnTo>
                        <a:lnTo>
                          <a:pt x="21" y="227"/>
                        </a:lnTo>
                        <a:lnTo>
                          <a:pt x="21" y="223"/>
                        </a:lnTo>
                        <a:lnTo>
                          <a:pt x="19" y="212"/>
                        </a:lnTo>
                        <a:lnTo>
                          <a:pt x="15" y="200"/>
                        </a:lnTo>
                        <a:lnTo>
                          <a:pt x="13" y="196"/>
                        </a:lnTo>
                        <a:lnTo>
                          <a:pt x="7" y="179"/>
                        </a:lnTo>
                        <a:lnTo>
                          <a:pt x="5" y="173"/>
                        </a:lnTo>
                        <a:lnTo>
                          <a:pt x="3" y="162"/>
                        </a:lnTo>
                        <a:lnTo>
                          <a:pt x="5" y="160"/>
                        </a:lnTo>
                        <a:lnTo>
                          <a:pt x="5" y="144"/>
                        </a:lnTo>
                        <a:lnTo>
                          <a:pt x="2" y="139"/>
                        </a:lnTo>
                        <a:lnTo>
                          <a:pt x="2" y="131"/>
                        </a:lnTo>
                        <a:lnTo>
                          <a:pt x="0" y="125"/>
                        </a:lnTo>
                        <a:lnTo>
                          <a:pt x="0" y="116"/>
                        </a:lnTo>
                        <a:lnTo>
                          <a:pt x="7" y="104"/>
                        </a:lnTo>
                        <a:lnTo>
                          <a:pt x="7" y="98"/>
                        </a:lnTo>
                        <a:lnTo>
                          <a:pt x="9" y="91"/>
                        </a:lnTo>
                        <a:lnTo>
                          <a:pt x="19" y="93"/>
                        </a:lnTo>
                        <a:lnTo>
                          <a:pt x="28" y="93"/>
                        </a:lnTo>
                        <a:lnTo>
                          <a:pt x="36" y="93"/>
                        </a:lnTo>
                        <a:lnTo>
                          <a:pt x="44" y="94"/>
                        </a:lnTo>
                        <a:lnTo>
                          <a:pt x="50" y="96"/>
                        </a:lnTo>
                        <a:lnTo>
                          <a:pt x="57" y="96"/>
                        </a:lnTo>
                        <a:lnTo>
                          <a:pt x="67" y="100"/>
                        </a:lnTo>
                        <a:lnTo>
                          <a:pt x="71" y="102"/>
                        </a:lnTo>
                        <a:lnTo>
                          <a:pt x="75" y="102"/>
                        </a:lnTo>
                        <a:lnTo>
                          <a:pt x="82" y="106"/>
                        </a:lnTo>
                        <a:lnTo>
                          <a:pt x="86" y="108"/>
                        </a:lnTo>
                        <a:lnTo>
                          <a:pt x="94" y="112"/>
                        </a:lnTo>
                        <a:lnTo>
                          <a:pt x="99" y="116"/>
                        </a:lnTo>
                        <a:lnTo>
                          <a:pt x="103" y="119"/>
                        </a:lnTo>
                        <a:lnTo>
                          <a:pt x="109" y="121"/>
                        </a:lnTo>
                        <a:lnTo>
                          <a:pt x="117" y="125"/>
                        </a:lnTo>
                        <a:lnTo>
                          <a:pt x="119" y="125"/>
                        </a:lnTo>
                        <a:lnTo>
                          <a:pt x="123" y="127"/>
                        </a:lnTo>
                        <a:lnTo>
                          <a:pt x="128" y="129"/>
                        </a:lnTo>
                        <a:lnTo>
                          <a:pt x="136" y="129"/>
                        </a:lnTo>
                        <a:lnTo>
                          <a:pt x="142" y="131"/>
                        </a:lnTo>
                        <a:lnTo>
                          <a:pt x="147" y="131"/>
                        </a:lnTo>
                        <a:lnTo>
                          <a:pt x="153" y="131"/>
                        </a:lnTo>
                        <a:lnTo>
                          <a:pt x="159" y="129"/>
                        </a:lnTo>
                        <a:lnTo>
                          <a:pt x="167" y="129"/>
                        </a:lnTo>
                        <a:lnTo>
                          <a:pt x="174" y="129"/>
                        </a:lnTo>
                        <a:lnTo>
                          <a:pt x="197" y="127"/>
                        </a:lnTo>
                        <a:lnTo>
                          <a:pt x="219" y="125"/>
                        </a:lnTo>
                        <a:lnTo>
                          <a:pt x="226" y="125"/>
                        </a:lnTo>
                        <a:lnTo>
                          <a:pt x="232" y="125"/>
                        </a:lnTo>
                        <a:lnTo>
                          <a:pt x="238" y="127"/>
                        </a:lnTo>
                        <a:lnTo>
                          <a:pt x="242" y="127"/>
                        </a:lnTo>
                        <a:lnTo>
                          <a:pt x="247" y="129"/>
                        </a:lnTo>
                        <a:lnTo>
                          <a:pt x="255" y="131"/>
                        </a:lnTo>
                        <a:lnTo>
                          <a:pt x="261" y="133"/>
                        </a:lnTo>
                        <a:lnTo>
                          <a:pt x="267" y="137"/>
                        </a:lnTo>
                        <a:lnTo>
                          <a:pt x="270" y="137"/>
                        </a:lnTo>
                        <a:lnTo>
                          <a:pt x="276" y="139"/>
                        </a:lnTo>
                        <a:lnTo>
                          <a:pt x="280" y="141"/>
                        </a:lnTo>
                        <a:lnTo>
                          <a:pt x="286" y="141"/>
                        </a:lnTo>
                        <a:lnTo>
                          <a:pt x="290" y="142"/>
                        </a:lnTo>
                        <a:lnTo>
                          <a:pt x="293" y="142"/>
                        </a:lnTo>
                        <a:lnTo>
                          <a:pt x="301" y="141"/>
                        </a:lnTo>
                        <a:lnTo>
                          <a:pt x="307" y="141"/>
                        </a:lnTo>
                        <a:lnTo>
                          <a:pt x="311" y="141"/>
                        </a:lnTo>
                        <a:lnTo>
                          <a:pt x="316" y="141"/>
                        </a:lnTo>
                        <a:lnTo>
                          <a:pt x="320" y="141"/>
                        </a:lnTo>
                        <a:lnTo>
                          <a:pt x="326" y="141"/>
                        </a:lnTo>
                        <a:lnTo>
                          <a:pt x="330" y="141"/>
                        </a:lnTo>
                        <a:lnTo>
                          <a:pt x="334" y="142"/>
                        </a:lnTo>
                        <a:lnTo>
                          <a:pt x="336" y="144"/>
                        </a:lnTo>
                        <a:lnTo>
                          <a:pt x="353" y="158"/>
                        </a:lnTo>
                        <a:lnTo>
                          <a:pt x="359" y="150"/>
                        </a:lnTo>
                        <a:lnTo>
                          <a:pt x="330" y="127"/>
                        </a:lnTo>
                        <a:lnTo>
                          <a:pt x="336" y="121"/>
                        </a:lnTo>
                        <a:lnTo>
                          <a:pt x="347" y="108"/>
                        </a:lnTo>
                        <a:lnTo>
                          <a:pt x="349" y="108"/>
                        </a:lnTo>
                        <a:lnTo>
                          <a:pt x="357" y="98"/>
                        </a:lnTo>
                        <a:lnTo>
                          <a:pt x="349" y="94"/>
                        </a:lnTo>
                        <a:lnTo>
                          <a:pt x="347" y="93"/>
                        </a:lnTo>
                        <a:lnTo>
                          <a:pt x="347" y="91"/>
                        </a:lnTo>
                        <a:lnTo>
                          <a:pt x="349" y="89"/>
                        </a:lnTo>
                        <a:lnTo>
                          <a:pt x="349" y="87"/>
                        </a:lnTo>
                        <a:lnTo>
                          <a:pt x="347" y="81"/>
                        </a:lnTo>
                        <a:lnTo>
                          <a:pt x="347" y="75"/>
                        </a:lnTo>
                        <a:lnTo>
                          <a:pt x="347" y="69"/>
                        </a:lnTo>
                        <a:lnTo>
                          <a:pt x="349" y="56"/>
                        </a:lnTo>
                        <a:lnTo>
                          <a:pt x="351" y="50"/>
                        </a:lnTo>
                        <a:lnTo>
                          <a:pt x="353" y="43"/>
                        </a:lnTo>
                        <a:lnTo>
                          <a:pt x="355" y="39"/>
                        </a:lnTo>
                        <a:lnTo>
                          <a:pt x="359" y="33"/>
                        </a:lnTo>
                        <a:lnTo>
                          <a:pt x="363" y="27"/>
                        </a:lnTo>
                        <a:lnTo>
                          <a:pt x="366" y="23"/>
                        </a:lnTo>
                        <a:lnTo>
                          <a:pt x="372" y="18"/>
                        </a:lnTo>
                        <a:lnTo>
                          <a:pt x="376" y="14"/>
                        </a:lnTo>
                        <a:lnTo>
                          <a:pt x="382" y="12"/>
                        </a:lnTo>
                        <a:lnTo>
                          <a:pt x="386" y="8"/>
                        </a:lnTo>
                        <a:lnTo>
                          <a:pt x="391" y="6"/>
                        </a:lnTo>
                        <a:lnTo>
                          <a:pt x="397" y="4"/>
                        </a:lnTo>
                        <a:lnTo>
                          <a:pt x="405" y="4"/>
                        </a:lnTo>
                        <a:lnTo>
                          <a:pt x="411" y="2"/>
                        </a:lnTo>
                        <a:lnTo>
                          <a:pt x="416" y="2"/>
                        </a:lnTo>
                        <a:lnTo>
                          <a:pt x="430" y="0"/>
                        </a:lnTo>
                        <a:lnTo>
                          <a:pt x="436" y="0"/>
                        </a:lnTo>
                        <a:lnTo>
                          <a:pt x="441" y="0"/>
                        </a:lnTo>
                        <a:lnTo>
                          <a:pt x="449" y="2"/>
                        </a:lnTo>
                        <a:lnTo>
                          <a:pt x="455" y="4"/>
                        </a:lnTo>
                        <a:lnTo>
                          <a:pt x="462" y="8"/>
                        </a:lnTo>
                        <a:lnTo>
                          <a:pt x="466" y="8"/>
                        </a:lnTo>
                        <a:lnTo>
                          <a:pt x="472" y="12"/>
                        </a:lnTo>
                        <a:lnTo>
                          <a:pt x="478" y="16"/>
                        </a:lnTo>
                        <a:lnTo>
                          <a:pt x="484" y="20"/>
                        </a:lnTo>
                        <a:lnTo>
                          <a:pt x="489" y="23"/>
                        </a:lnTo>
                        <a:lnTo>
                          <a:pt x="497" y="29"/>
                        </a:lnTo>
                        <a:lnTo>
                          <a:pt x="528" y="64"/>
                        </a:lnTo>
                        <a:lnTo>
                          <a:pt x="528" y="66"/>
                        </a:lnTo>
                        <a:lnTo>
                          <a:pt x="532" y="71"/>
                        </a:lnTo>
                        <a:lnTo>
                          <a:pt x="533" y="75"/>
                        </a:lnTo>
                        <a:lnTo>
                          <a:pt x="537" y="81"/>
                        </a:lnTo>
                        <a:lnTo>
                          <a:pt x="537" y="85"/>
                        </a:lnTo>
                        <a:lnTo>
                          <a:pt x="539" y="89"/>
                        </a:lnTo>
                        <a:lnTo>
                          <a:pt x="541" y="94"/>
                        </a:lnTo>
                        <a:lnTo>
                          <a:pt x="543" y="100"/>
                        </a:lnTo>
                        <a:lnTo>
                          <a:pt x="543" y="108"/>
                        </a:lnTo>
                        <a:lnTo>
                          <a:pt x="545" y="114"/>
                        </a:lnTo>
                        <a:lnTo>
                          <a:pt x="543" y="119"/>
                        </a:lnTo>
                        <a:lnTo>
                          <a:pt x="543" y="127"/>
                        </a:lnTo>
                        <a:lnTo>
                          <a:pt x="539" y="141"/>
                        </a:lnTo>
                        <a:lnTo>
                          <a:pt x="537" y="154"/>
                        </a:lnTo>
                        <a:lnTo>
                          <a:pt x="535" y="162"/>
                        </a:lnTo>
                        <a:lnTo>
                          <a:pt x="535" y="169"/>
                        </a:lnTo>
                        <a:lnTo>
                          <a:pt x="535" y="171"/>
                        </a:lnTo>
                        <a:lnTo>
                          <a:pt x="537" y="177"/>
                        </a:lnTo>
                        <a:lnTo>
                          <a:pt x="539" y="187"/>
                        </a:lnTo>
                        <a:lnTo>
                          <a:pt x="541" y="194"/>
                        </a:lnTo>
                        <a:lnTo>
                          <a:pt x="545" y="200"/>
                        </a:lnTo>
                        <a:lnTo>
                          <a:pt x="547" y="206"/>
                        </a:lnTo>
                        <a:lnTo>
                          <a:pt x="551" y="210"/>
                        </a:lnTo>
                        <a:lnTo>
                          <a:pt x="555" y="213"/>
                        </a:lnTo>
                        <a:lnTo>
                          <a:pt x="560" y="219"/>
                        </a:lnTo>
                        <a:lnTo>
                          <a:pt x="566" y="223"/>
                        </a:lnTo>
                        <a:lnTo>
                          <a:pt x="568" y="227"/>
                        </a:lnTo>
                        <a:lnTo>
                          <a:pt x="576" y="231"/>
                        </a:lnTo>
                        <a:lnTo>
                          <a:pt x="580" y="235"/>
                        </a:lnTo>
                        <a:lnTo>
                          <a:pt x="587" y="237"/>
                        </a:lnTo>
                        <a:lnTo>
                          <a:pt x="593" y="238"/>
                        </a:lnTo>
                        <a:lnTo>
                          <a:pt x="599" y="240"/>
                        </a:lnTo>
                        <a:lnTo>
                          <a:pt x="604" y="240"/>
                        </a:lnTo>
                        <a:lnTo>
                          <a:pt x="610" y="240"/>
                        </a:lnTo>
                        <a:lnTo>
                          <a:pt x="618" y="240"/>
                        </a:lnTo>
                        <a:lnTo>
                          <a:pt x="624" y="238"/>
                        </a:lnTo>
                        <a:lnTo>
                          <a:pt x="629" y="238"/>
                        </a:lnTo>
                        <a:lnTo>
                          <a:pt x="639" y="275"/>
                        </a:lnTo>
                        <a:lnTo>
                          <a:pt x="649" y="290"/>
                        </a:lnTo>
                        <a:lnTo>
                          <a:pt x="649" y="294"/>
                        </a:lnTo>
                        <a:lnTo>
                          <a:pt x="658" y="304"/>
                        </a:lnTo>
                        <a:lnTo>
                          <a:pt x="664" y="308"/>
                        </a:lnTo>
                        <a:lnTo>
                          <a:pt x="660" y="323"/>
                        </a:lnTo>
                        <a:lnTo>
                          <a:pt x="662" y="321"/>
                        </a:lnTo>
                        <a:lnTo>
                          <a:pt x="662" y="327"/>
                        </a:lnTo>
                        <a:lnTo>
                          <a:pt x="658" y="342"/>
                        </a:lnTo>
                        <a:lnTo>
                          <a:pt x="595" y="348"/>
                        </a:lnTo>
                        <a:lnTo>
                          <a:pt x="591" y="348"/>
                        </a:lnTo>
                        <a:lnTo>
                          <a:pt x="585" y="350"/>
                        </a:lnTo>
                        <a:lnTo>
                          <a:pt x="581" y="352"/>
                        </a:lnTo>
                        <a:lnTo>
                          <a:pt x="581" y="356"/>
                        </a:lnTo>
                        <a:lnTo>
                          <a:pt x="580" y="357"/>
                        </a:lnTo>
                        <a:lnTo>
                          <a:pt x="578" y="357"/>
                        </a:lnTo>
                        <a:lnTo>
                          <a:pt x="578" y="356"/>
                        </a:lnTo>
                        <a:lnTo>
                          <a:pt x="578" y="354"/>
                        </a:lnTo>
                        <a:lnTo>
                          <a:pt x="570" y="354"/>
                        </a:lnTo>
                        <a:lnTo>
                          <a:pt x="564" y="356"/>
                        </a:lnTo>
                        <a:lnTo>
                          <a:pt x="560" y="356"/>
                        </a:lnTo>
                        <a:lnTo>
                          <a:pt x="562" y="359"/>
                        </a:lnTo>
                        <a:lnTo>
                          <a:pt x="564" y="363"/>
                        </a:lnTo>
                        <a:lnTo>
                          <a:pt x="566" y="365"/>
                        </a:lnTo>
                        <a:lnTo>
                          <a:pt x="568" y="367"/>
                        </a:lnTo>
                        <a:lnTo>
                          <a:pt x="570" y="369"/>
                        </a:lnTo>
                        <a:lnTo>
                          <a:pt x="574" y="371"/>
                        </a:lnTo>
                        <a:lnTo>
                          <a:pt x="580" y="371"/>
                        </a:lnTo>
                        <a:lnTo>
                          <a:pt x="620" y="386"/>
                        </a:lnTo>
                        <a:lnTo>
                          <a:pt x="622" y="386"/>
                        </a:lnTo>
                        <a:lnTo>
                          <a:pt x="626" y="386"/>
                        </a:lnTo>
                        <a:lnTo>
                          <a:pt x="622" y="394"/>
                        </a:lnTo>
                        <a:lnTo>
                          <a:pt x="618" y="398"/>
                        </a:lnTo>
                        <a:lnTo>
                          <a:pt x="614" y="402"/>
                        </a:lnTo>
                        <a:lnTo>
                          <a:pt x="608" y="405"/>
                        </a:lnTo>
                        <a:lnTo>
                          <a:pt x="601" y="411"/>
                        </a:lnTo>
                        <a:lnTo>
                          <a:pt x="599" y="413"/>
                        </a:lnTo>
                        <a:lnTo>
                          <a:pt x="551" y="438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5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" name="Freeform 15"/>
                  <p:cNvSpPr>
                    <a:spLocks/>
                  </p:cNvSpPr>
                  <p:nvPr/>
                </p:nvSpPr>
                <p:spPr bwMode="auto">
                  <a:xfrm>
                    <a:off x="4965700" y="2767013"/>
                    <a:ext cx="601663" cy="300038"/>
                  </a:xfrm>
                  <a:custGeom>
                    <a:avLst/>
                    <a:gdLst>
                      <a:gd name="T0" fmla="*/ 280 w 474"/>
                      <a:gd name="T1" fmla="*/ 0 h 236"/>
                      <a:gd name="T2" fmla="*/ 303 w 474"/>
                      <a:gd name="T3" fmla="*/ 30 h 236"/>
                      <a:gd name="T4" fmla="*/ 378 w 474"/>
                      <a:gd name="T5" fmla="*/ 28 h 236"/>
                      <a:gd name="T6" fmla="*/ 392 w 474"/>
                      <a:gd name="T7" fmla="*/ 42 h 236"/>
                      <a:gd name="T8" fmla="*/ 422 w 474"/>
                      <a:gd name="T9" fmla="*/ 80 h 236"/>
                      <a:gd name="T10" fmla="*/ 434 w 474"/>
                      <a:gd name="T11" fmla="*/ 90 h 236"/>
                      <a:gd name="T12" fmla="*/ 455 w 474"/>
                      <a:gd name="T13" fmla="*/ 105 h 236"/>
                      <a:gd name="T14" fmla="*/ 446 w 474"/>
                      <a:gd name="T15" fmla="*/ 115 h 236"/>
                      <a:gd name="T16" fmla="*/ 432 w 474"/>
                      <a:gd name="T17" fmla="*/ 188 h 236"/>
                      <a:gd name="T18" fmla="*/ 428 w 474"/>
                      <a:gd name="T19" fmla="*/ 219 h 236"/>
                      <a:gd name="T20" fmla="*/ 449 w 474"/>
                      <a:gd name="T21" fmla="*/ 219 h 236"/>
                      <a:gd name="T22" fmla="*/ 461 w 474"/>
                      <a:gd name="T23" fmla="*/ 219 h 236"/>
                      <a:gd name="T24" fmla="*/ 474 w 474"/>
                      <a:gd name="T25" fmla="*/ 217 h 236"/>
                      <a:gd name="T26" fmla="*/ 469 w 474"/>
                      <a:gd name="T27" fmla="*/ 222 h 236"/>
                      <a:gd name="T28" fmla="*/ 455 w 474"/>
                      <a:gd name="T29" fmla="*/ 224 h 236"/>
                      <a:gd name="T30" fmla="*/ 428 w 474"/>
                      <a:gd name="T31" fmla="*/ 222 h 236"/>
                      <a:gd name="T32" fmla="*/ 394 w 474"/>
                      <a:gd name="T33" fmla="*/ 219 h 236"/>
                      <a:gd name="T34" fmla="*/ 367 w 474"/>
                      <a:gd name="T35" fmla="*/ 217 h 236"/>
                      <a:gd name="T36" fmla="*/ 351 w 474"/>
                      <a:gd name="T37" fmla="*/ 217 h 236"/>
                      <a:gd name="T38" fmla="*/ 332 w 474"/>
                      <a:gd name="T39" fmla="*/ 213 h 236"/>
                      <a:gd name="T40" fmla="*/ 326 w 474"/>
                      <a:gd name="T41" fmla="*/ 215 h 236"/>
                      <a:gd name="T42" fmla="*/ 286 w 474"/>
                      <a:gd name="T43" fmla="*/ 209 h 236"/>
                      <a:gd name="T44" fmla="*/ 277 w 474"/>
                      <a:gd name="T45" fmla="*/ 211 h 236"/>
                      <a:gd name="T46" fmla="*/ 253 w 474"/>
                      <a:gd name="T47" fmla="*/ 205 h 236"/>
                      <a:gd name="T48" fmla="*/ 248 w 474"/>
                      <a:gd name="T49" fmla="*/ 207 h 236"/>
                      <a:gd name="T50" fmla="*/ 219 w 474"/>
                      <a:gd name="T51" fmla="*/ 201 h 236"/>
                      <a:gd name="T52" fmla="*/ 211 w 474"/>
                      <a:gd name="T53" fmla="*/ 205 h 236"/>
                      <a:gd name="T54" fmla="*/ 154 w 474"/>
                      <a:gd name="T55" fmla="*/ 201 h 236"/>
                      <a:gd name="T56" fmla="*/ 100 w 474"/>
                      <a:gd name="T57" fmla="*/ 205 h 236"/>
                      <a:gd name="T58" fmla="*/ 42 w 474"/>
                      <a:gd name="T59" fmla="*/ 236 h 236"/>
                      <a:gd name="T60" fmla="*/ 38 w 474"/>
                      <a:gd name="T61" fmla="*/ 226 h 236"/>
                      <a:gd name="T62" fmla="*/ 29 w 474"/>
                      <a:gd name="T63" fmla="*/ 205 h 236"/>
                      <a:gd name="T64" fmla="*/ 25 w 474"/>
                      <a:gd name="T65" fmla="*/ 190 h 236"/>
                      <a:gd name="T66" fmla="*/ 15 w 474"/>
                      <a:gd name="T67" fmla="*/ 165 h 236"/>
                      <a:gd name="T68" fmla="*/ 10 w 474"/>
                      <a:gd name="T69" fmla="*/ 125 h 236"/>
                      <a:gd name="T70" fmla="*/ 6 w 474"/>
                      <a:gd name="T71" fmla="*/ 86 h 236"/>
                      <a:gd name="T72" fmla="*/ 4 w 474"/>
                      <a:gd name="T73" fmla="*/ 69 h 236"/>
                      <a:gd name="T74" fmla="*/ 0 w 474"/>
                      <a:gd name="T75" fmla="*/ 28 h 236"/>
                      <a:gd name="T76" fmla="*/ 27 w 474"/>
                      <a:gd name="T77" fmla="*/ 27 h 236"/>
                      <a:gd name="T78" fmla="*/ 65 w 474"/>
                      <a:gd name="T79" fmla="*/ 23 h 236"/>
                      <a:gd name="T80" fmla="*/ 108 w 474"/>
                      <a:gd name="T81" fmla="*/ 19 h 236"/>
                      <a:gd name="T82" fmla="*/ 133 w 474"/>
                      <a:gd name="T83" fmla="*/ 15 h 236"/>
                      <a:gd name="T84" fmla="*/ 194 w 474"/>
                      <a:gd name="T85" fmla="*/ 9 h 236"/>
                      <a:gd name="T86" fmla="*/ 232 w 474"/>
                      <a:gd name="T87" fmla="*/ 5 h 2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474" h="236">
                        <a:moveTo>
                          <a:pt x="240" y="5"/>
                        </a:moveTo>
                        <a:lnTo>
                          <a:pt x="280" y="0"/>
                        </a:lnTo>
                        <a:lnTo>
                          <a:pt x="288" y="0"/>
                        </a:lnTo>
                        <a:lnTo>
                          <a:pt x="303" y="30"/>
                        </a:lnTo>
                        <a:lnTo>
                          <a:pt x="373" y="23"/>
                        </a:lnTo>
                        <a:lnTo>
                          <a:pt x="378" y="28"/>
                        </a:lnTo>
                        <a:lnTo>
                          <a:pt x="384" y="34"/>
                        </a:lnTo>
                        <a:lnTo>
                          <a:pt x="392" y="42"/>
                        </a:lnTo>
                        <a:lnTo>
                          <a:pt x="424" y="78"/>
                        </a:lnTo>
                        <a:lnTo>
                          <a:pt x="422" y="80"/>
                        </a:lnTo>
                        <a:lnTo>
                          <a:pt x="428" y="88"/>
                        </a:lnTo>
                        <a:lnTo>
                          <a:pt x="434" y="90"/>
                        </a:lnTo>
                        <a:lnTo>
                          <a:pt x="449" y="101"/>
                        </a:lnTo>
                        <a:lnTo>
                          <a:pt x="455" y="105"/>
                        </a:lnTo>
                        <a:lnTo>
                          <a:pt x="451" y="105"/>
                        </a:lnTo>
                        <a:lnTo>
                          <a:pt x="446" y="115"/>
                        </a:lnTo>
                        <a:lnTo>
                          <a:pt x="438" y="115"/>
                        </a:lnTo>
                        <a:lnTo>
                          <a:pt x="432" y="188"/>
                        </a:lnTo>
                        <a:lnTo>
                          <a:pt x="430" y="197"/>
                        </a:lnTo>
                        <a:lnTo>
                          <a:pt x="428" y="219"/>
                        </a:lnTo>
                        <a:lnTo>
                          <a:pt x="436" y="219"/>
                        </a:lnTo>
                        <a:lnTo>
                          <a:pt x="449" y="219"/>
                        </a:lnTo>
                        <a:lnTo>
                          <a:pt x="455" y="219"/>
                        </a:lnTo>
                        <a:lnTo>
                          <a:pt x="461" y="219"/>
                        </a:lnTo>
                        <a:lnTo>
                          <a:pt x="469" y="219"/>
                        </a:lnTo>
                        <a:lnTo>
                          <a:pt x="474" y="217"/>
                        </a:lnTo>
                        <a:lnTo>
                          <a:pt x="474" y="222"/>
                        </a:lnTo>
                        <a:lnTo>
                          <a:pt x="469" y="222"/>
                        </a:lnTo>
                        <a:lnTo>
                          <a:pt x="461" y="222"/>
                        </a:lnTo>
                        <a:lnTo>
                          <a:pt x="455" y="224"/>
                        </a:lnTo>
                        <a:lnTo>
                          <a:pt x="434" y="222"/>
                        </a:lnTo>
                        <a:lnTo>
                          <a:pt x="428" y="222"/>
                        </a:lnTo>
                        <a:lnTo>
                          <a:pt x="399" y="219"/>
                        </a:lnTo>
                        <a:lnTo>
                          <a:pt x="394" y="219"/>
                        </a:lnTo>
                        <a:lnTo>
                          <a:pt x="376" y="217"/>
                        </a:lnTo>
                        <a:lnTo>
                          <a:pt x="367" y="217"/>
                        </a:lnTo>
                        <a:lnTo>
                          <a:pt x="353" y="215"/>
                        </a:lnTo>
                        <a:lnTo>
                          <a:pt x="351" y="217"/>
                        </a:lnTo>
                        <a:lnTo>
                          <a:pt x="332" y="215"/>
                        </a:lnTo>
                        <a:lnTo>
                          <a:pt x="332" y="213"/>
                        </a:lnTo>
                        <a:lnTo>
                          <a:pt x="326" y="213"/>
                        </a:lnTo>
                        <a:lnTo>
                          <a:pt x="326" y="215"/>
                        </a:lnTo>
                        <a:lnTo>
                          <a:pt x="286" y="211"/>
                        </a:lnTo>
                        <a:lnTo>
                          <a:pt x="286" y="209"/>
                        </a:lnTo>
                        <a:lnTo>
                          <a:pt x="277" y="207"/>
                        </a:lnTo>
                        <a:lnTo>
                          <a:pt x="277" y="211"/>
                        </a:lnTo>
                        <a:lnTo>
                          <a:pt x="253" y="209"/>
                        </a:lnTo>
                        <a:lnTo>
                          <a:pt x="253" y="205"/>
                        </a:lnTo>
                        <a:lnTo>
                          <a:pt x="248" y="205"/>
                        </a:lnTo>
                        <a:lnTo>
                          <a:pt x="248" y="207"/>
                        </a:lnTo>
                        <a:lnTo>
                          <a:pt x="221" y="203"/>
                        </a:lnTo>
                        <a:lnTo>
                          <a:pt x="219" y="201"/>
                        </a:lnTo>
                        <a:lnTo>
                          <a:pt x="213" y="201"/>
                        </a:lnTo>
                        <a:lnTo>
                          <a:pt x="211" y="205"/>
                        </a:lnTo>
                        <a:lnTo>
                          <a:pt x="200" y="205"/>
                        </a:lnTo>
                        <a:lnTo>
                          <a:pt x="154" y="201"/>
                        </a:lnTo>
                        <a:lnTo>
                          <a:pt x="113" y="201"/>
                        </a:lnTo>
                        <a:lnTo>
                          <a:pt x="100" y="205"/>
                        </a:lnTo>
                        <a:lnTo>
                          <a:pt x="92" y="209"/>
                        </a:lnTo>
                        <a:lnTo>
                          <a:pt x="42" y="236"/>
                        </a:lnTo>
                        <a:lnTo>
                          <a:pt x="38" y="228"/>
                        </a:lnTo>
                        <a:lnTo>
                          <a:pt x="38" y="226"/>
                        </a:lnTo>
                        <a:lnTo>
                          <a:pt x="31" y="209"/>
                        </a:lnTo>
                        <a:lnTo>
                          <a:pt x="29" y="205"/>
                        </a:lnTo>
                        <a:lnTo>
                          <a:pt x="27" y="199"/>
                        </a:lnTo>
                        <a:lnTo>
                          <a:pt x="25" y="190"/>
                        </a:lnTo>
                        <a:lnTo>
                          <a:pt x="19" y="176"/>
                        </a:lnTo>
                        <a:lnTo>
                          <a:pt x="15" y="165"/>
                        </a:lnTo>
                        <a:lnTo>
                          <a:pt x="12" y="153"/>
                        </a:lnTo>
                        <a:lnTo>
                          <a:pt x="10" y="125"/>
                        </a:lnTo>
                        <a:lnTo>
                          <a:pt x="10" y="119"/>
                        </a:lnTo>
                        <a:lnTo>
                          <a:pt x="6" y="86"/>
                        </a:lnTo>
                        <a:lnTo>
                          <a:pt x="6" y="82"/>
                        </a:lnTo>
                        <a:lnTo>
                          <a:pt x="4" y="69"/>
                        </a:lnTo>
                        <a:lnTo>
                          <a:pt x="4" y="63"/>
                        </a:lnTo>
                        <a:lnTo>
                          <a:pt x="0" y="28"/>
                        </a:lnTo>
                        <a:lnTo>
                          <a:pt x="21" y="27"/>
                        </a:lnTo>
                        <a:lnTo>
                          <a:pt x="27" y="27"/>
                        </a:lnTo>
                        <a:lnTo>
                          <a:pt x="58" y="23"/>
                        </a:lnTo>
                        <a:lnTo>
                          <a:pt x="65" y="23"/>
                        </a:lnTo>
                        <a:lnTo>
                          <a:pt x="102" y="19"/>
                        </a:lnTo>
                        <a:lnTo>
                          <a:pt x="108" y="19"/>
                        </a:lnTo>
                        <a:lnTo>
                          <a:pt x="113" y="17"/>
                        </a:lnTo>
                        <a:lnTo>
                          <a:pt x="133" y="15"/>
                        </a:lnTo>
                        <a:lnTo>
                          <a:pt x="138" y="15"/>
                        </a:lnTo>
                        <a:lnTo>
                          <a:pt x="194" y="9"/>
                        </a:lnTo>
                        <a:lnTo>
                          <a:pt x="200" y="9"/>
                        </a:lnTo>
                        <a:lnTo>
                          <a:pt x="232" y="5"/>
                        </a:lnTo>
                        <a:lnTo>
                          <a:pt x="240" y="5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5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7" name="Freeform 16"/>
                  <p:cNvSpPr>
                    <a:spLocks/>
                  </p:cNvSpPr>
                  <p:nvPr/>
                </p:nvSpPr>
                <p:spPr bwMode="auto">
                  <a:xfrm>
                    <a:off x="5019675" y="2884488"/>
                    <a:ext cx="860425" cy="365125"/>
                  </a:xfrm>
                  <a:custGeom>
                    <a:avLst/>
                    <a:gdLst>
                      <a:gd name="T0" fmla="*/ 645 w 678"/>
                      <a:gd name="T1" fmla="*/ 173 h 288"/>
                      <a:gd name="T2" fmla="*/ 597 w 678"/>
                      <a:gd name="T3" fmla="*/ 249 h 288"/>
                      <a:gd name="T4" fmla="*/ 572 w 678"/>
                      <a:gd name="T5" fmla="*/ 271 h 288"/>
                      <a:gd name="T6" fmla="*/ 501 w 678"/>
                      <a:gd name="T7" fmla="*/ 261 h 288"/>
                      <a:gd name="T8" fmla="*/ 480 w 678"/>
                      <a:gd name="T9" fmla="*/ 261 h 288"/>
                      <a:gd name="T10" fmla="*/ 444 w 678"/>
                      <a:gd name="T11" fmla="*/ 265 h 288"/>
                      <a:gd name="T12" fmla="*/ 409 w 678"/>
                      <a:gd name="T13" fmla="*/ 269 h 288"/>
                      <a:gd name="T14" fmla="*/ 344 w 678"/>
                      <a:gd name="T15" fmla="*/ 274 h 288"/>
                      <a:gd name="T16" fmla="*/ 311 w 678"/>
                      <a:gd name="T17" fmla="*/ 278 h 288"/>
                      <a:gd name="T18" fmla="*/ 273 w 678"/>
                      <a:gd name="T19" fmla="*/ 282 h 288"/>
                      <a:gd name="T20" fmla="*/ 219 w 678"/>
                      <a:gd name="T21" fmla="*/ 288 h 288"/>
                      <a:gd name="T22" fmla="*/ 173 w 678"/>
                      <a:gd name="T23" fmla="*/ 280 h 288"/>
                      <a:gd name="T24" fmla="*/ 150 w 678"/>
                      <a:gd name="T25" fmla="*/ 267 h 288"/>
                      <a:gd name="T26" fmla="*/ 139 w 678"/>
                      <a:gd name="T27" fmla="*/ 261 h 288"/>
                      <a:gd name="T28" fmla="*/ 56 w 678"/>
                      <a:gd name="T29" fmla="*/ 259 h 288"/>
                      <a:gd name="T30" fmla="*/ 48 w 678"/>
                      <a:gd name="T31" fmla="*/ 238 h 288"/>
                      <a:gd name="T32" fmla="*/ 10 w 678"/>
                      <a:gd name="T33" fmla="*/ 163 h 288"/>
                      <a:gd name="T34" fmla="*/ 2 w 678"/>
                      <a:gd name="T35" fmla="*/ 150 h 288"/>
                      <a:gd name="T36" fmla="*/ 58 w 678"/>
                      <a:gd name="T37" fmla="*/ 113 h 288"/>
                      <a:gd name="T38" fmla="*/ 158 w 678"/>
                      <a:gd name="T39" fmla="*/ 113 h 288"/>
                      <a:gd name="T40" fmla="*/ 177 w 678"/>
                      <a:gd name="T41" fmla="*/ 109 h 288"/>
                      <a:gd name="T42" fmla="*/ 206 w 678"/>
                      <a:gd name="T43" fmla="*/ 113 h 288"/>
                      <a:gd name="T44" fmla="*/ 235 w 678"/>
                      <a:gd name="T45" fmla="*/ 119 h 288"/>
                      <a:gd name="T46" fmla="*/ 244 w 678"/>
                      <a:gd name="T47" fmla="*/ 119 h 288"/>
                      <a:gd name="T48" fmla="*/ 290 w 678"/>
                      <a:gd name="T49" fmla="*/ 121 h 288"/>
                      <a:gd name="T50" fmla="*/ 311 w 678"/>
                      <a:gd name="T51" fmla="*/ 123 h 288"/>
                      <a:gd name="T52" fmla="*/ 352 w 678"/>
                      <a:gd name="T53" fmla="*/ 127 h 288"/>
                      <a:gd name="T54" fmla="*/ 392 w 678"/>
                      <a:gd name="T55" fmla="*/ 130 h 288"/>
                      <a:gd name="T56" fmla="*/ 427 w 678"/>
                      <a:gd name="T57" fmla="*/ 130 h 288"/>
                      <a:gd name="T58" fmla="*/ 453 w 678"/>
                      <a:gd name="T59" fmla="*/ 127 h 288"/>
                      <a:gd name="T60" fmla="*/ 463 w 678"/>
                      <a:gd name="T61" fmla="*/ 119 h 288"/>
                      <a:gd name="T62" fmla="*/ 473 w 678"/>
                      <a:gd name="T63" fmla="*/ 104 h 288"/>
                      <a:gd name="T64" fmla="*/ 482 w 678"/>
                      <a:gd name="T65" fmla="*/ 92 h 288"/>
                      <a:gd name="T66" fmla="*/ 498 w 678"/>
                      <a:gd name="T67" fmla="*/ 63 h 288"/>
                      <a:gd name="T68" fmla="*/ 542 w 678"/>
                      <a:gd name="T69" fmla="*/ 2 h 288"/>
                      <a:gd name="T70" fmla="*/ 553 w 678"/>
                      <a:gd name="T71" fmla="*/ 6 h 288"/>
                      <a:gd name="T72" fmla="*/ 559 w 678"/>
                      <a:gd name="T73" fmla="*/ 13 h 288"/>
                      <a:gd name="T74" fmla="*/ 559 w 678"/>
                      <a:gd name="T75" fmla="*/ 23 h 288"/>
                      <a:gd name="T76" fmla="*/ 544 w 678"/>
                      <a:gd name="T77" fmla="*/ 73 h 288"/>
                      <a:gd name="T78" fmla="*/ 576 w 678"/>
                      <a:gd name="T79" fmla="*/ 96 h 288"/>
                      <a:gd name="T80" fmla="*/ 601 w 678"/>
                      <a:gd name="T81" fmla="*/ 98 h 288"/>
                      <a:gd name="T82" fmla="*/ 636 w 678"/>
                      <a:gd name="T83" fmla="*/ 119 h 288"/>
                      <a:gd name="T84" fmla="*/ 649 w 678"/>
                      <a:gd name="T85" fmla="*/ 115 h 288"/>
                      <a:gd name="T86" fmla="*/ 667 w 678"/>
                      <a:gd name="T87" fmla="*/ 119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678" h="288">
                        <a:moveTo>
                          <a:pt x="678" y="125"/>
                        </a:moveTo>
                        <a:lnTo>
                          <a:pt x="678" y="127"/>
                        </a:lnTo>
                        <a:lnTo>
                          <a:pt x="645" y="173"/>
                        </a:lnTo>
                        <a:lnTo>
                          <a:pt x="638" y="184"/>
                        </a:lnTo>
                        <a:lnTo>
                          <a:pt x="599" y="244"/>
                        </a:lnTo>
                        <a:lnTo>
                          <a:pt x="597" y="249"/>
                        </a:lnTo>
                        <a:lnTo>
                          <a:pt x="586" y="267"/>
                        </a:lnTo>
                        <a:lnTo>
                          <a:pt x="578" y="274"/>
                        </a:lnTo>
                        <a:lnTo>
                          <a:pt x="572" y="271"/>
                        </a:lnTo>
                        <a:lnTo>
                          <a:pt x="517" y="234"/>
                        </a:lnTo>
                        <a:lnTo>
                          <a:pt x="507" y="251"/>
                        </a:lnTo>
                        <a:lnTo>
                          <a:pt x="501" y="261"/>
                        </a:lnTo>
                        <a:lnTo>
                          <a:pt x="496" y="259"/>
                        </a:lnTo>
                        <a:lnTo>
                          <a:pt x="490" y="259"/>
                        </a:lnTo>
                        <a:lnTo>
                          <a:pt x="480" y="261"/>
                        </a:lnTo>
                        <a:lnTo>
                          <a:pt x="457" y="263"/>
                        </a:lnTo>
                        <a:lnTo>
                          <a:pt x="453" y="265"/>
                        </a:lnTo>
                        <a:lnTo>
                          <a:pt x="444" y="265"/>
                        </a:lnTo>
                        <a:lnTo>
                          <a:pt x="442" y="265"/>
                        </a:lnTo>
                        <a:lnTo>
                          <a:pt x="419" y="269"/>
                        </a:lnTo>
                        <a:lnTo>
                          <a:pt x="409" y="269"/>
                        </a:lnTo>
                        <a:lnTo>
                          <a:pt x="380" y="273"/>
                        </a:lnTo>
                        <a:lnTo>
                          <a:pt x="371" y="273"/>
                        </a:lnTo>
                        <a:lnTo>
                          <a:pt x="344" y="274"/>
                        </a:lnTo>
                        <a:lnTo>
                          <a:pt x="338" y="276"/>
                        </a:lnTo>
                        <a:lnTo>
                          <a:pt x="327" y="276"/>
                        </a:lnTo>
                        <a:lnTo>
                          <a:pt x="311" y="278"/>
                        </a:lnTo>
                        <a:lnTo>
                          <a:pt x="306" y="278"/>
                        </a:lnTo>
                        <a:lnTo>
                          <a:pt x="294" y="280"/>
                        </a:lnTo>
                        <a:lnTo>
                          <a:pt x="273" y="282"/>
                        </a:lnTo>
                        <a:lnTo>
                          <a:pt x="267" y="282"/>
                        </a:lnTo>
                        <a:lnTo>
                          <a:pt x="227" y="286"/>
                        </a:lnTo>
                        <a:lnTo>
                          <a:pt x="219" y="288"/>
                        </a:lnTo>
                        <a:lnTo>
                          <a:pt x="206" y="288"/>
                        </a:lnTo>
                        <a:lnTo>
                          <a:pt x="190" y="286"/>
                        </a:lnTo>
                        <a:lnTo>
                          <a:pt x="173" y="280"/>
                        </a:lnTo>
                        <a:lnTo>
                          <a:pt x="162" y="274"/>
                        </a:lnTo>
                        <a:lnTo>
                          <a:pt x="154" y="269"/>
                        </a:lnTo>
                        <a:lnTo>
                          <a:pt x="150" y="267"/>
                        </a:lnTo>
                        <a:lnTo>
                          <a:pt x="146" y="265"/>
                        </a:lnTo>
                        <a:lnTo>
                          <a:pt x="142" y="263"/>
                        </a:lnTo>
                        <a:lnTo>
                          <a:pt x="139" y="261"/>
                        </a:lnTo>
                        <a:lnTo>
                          <a:pt x="129" y="259"/>
                        </a:lnTo>
                        <a:lnTo>
                          <a:pt x="58" y="271"/>
                        </a:lnTo>
                        <a:lnTo>
                          <a:pt x="56" y="259"/>
                        </a:lnTo>
                        <a:lnTo>
                          <a:pt x="50" y="246"/>
                        </a:lnTo>
                        <a:lnTo>
                          <a:pt x="50" y="242"/>
                        </a:lnTo>
                        <a:lnTo>
                          <a:pt x="48" y="238"/>
                        </a:lnTo>
                        <a:lnTo>
                          <a:pt x="35" y="211"/>
                        </a:lnTo>
                        <a:lnTo>
                          <a:pt x="23" y="192"/>
                        </a:lnTo>
                        <a:lnTo>
                          <a:pt x="10" y="163"/>
                        </a:lnTo>
                        <a:lnTo>
                          <a:pt x="8" y="159"/>
                        </a:lnTo>
                        <a:lnTo>
                          <a:pt x="6" y="155"/>
                        </a:lnTo>
                        <a:lnTo>
                          <a:pt x="2" y="150"/>
                        </a:lnTo>
                        <a:lnTo>
                          <a:pt x="0" y="144"/>
                        </a:lnTo>
                        <a:lnTo>
                          <a:pt x="50" y="117"/>
                        </a:lnTo>
                        <a:lnTo>
                          <a:pt x="58" y="113"/>
                        </a:lnTo>
                        <a:lnTo>
                          <a:pt x="71" y="109"/>
                        </a:lnTo>
                        <a:lnTo>
                          <a:pt x="112" y="109"/>
                        </a:lnTo>
                        <a:lnTo>
                          <a:pt x="158" y="113"/>
                        </a:lnTo>
                        <a:lnTo>
                          <a:pt x="169" y="113"/>
                        </a:lnTo>
                        <a:lnTo>
                          <a:pt x="171" y="109"/>
                        </a:lnTo>
                        <a:lnTo>
                          <a:pt x="177" y="109"/>
                        </a:lnTo>
                        <a:lnTo>
                          <a:pt x="179" y="111"/>
                        </a:lnTo>
                        <a:lnTo>
                          <a:pt x="206" y="115"/>
                        </a:lnTo>
                        <a:lnTo>
                          <a:pt x="206" y="113"/>
                        </a:lnTo>
                        <a:lnTo>
                          <a:pt x="211" y="113"/>
                        </a:lnTo>
                        <a:lnTo>
                          <a:pt x="211" y="117"/>
                        </a:lnTo>
                        <a:lnTo>
                          <a:pt x="235" y="119"/>
                        </a:lnTo>
                        <a:lnTo>
                          <a:pt x="235" y="115"/>
                        </a:lnTo>
                        <a:lnTo>
                          <a:pt x="244" y="117"/>
                        </a:lnTo>
                        <a:lnTo>
                          <a:pt x="244" y="119"/>
                        </a:lnTo>
                        <a:lnTo>
                          <a:pt x="284" y="123"/>
                        </a:lnTo>
                        <a:lnTo>
                          <a:pt x="284" y="121"/>
                        </a:lnTo>
                        <a:lnTo>
                          <a:pt x="290" y="121"/>
                        </a:lnTo>
                        <a:lnTo>
                          <a:pt x="290" y="123"/>
                        </a:lnTo>
                        <a:lnTo>
                          <a:pt x="309" y="125"/>
                        </a:lnTo>
                        <a:lnTo>
                          <a:pt x="311" y="123"/>
                        </a:lnTo>
                        <a:lnTo>
                          <a:pt x="325" y="125"/>
                        </a:lnTo>
                        <a:lnTo>
                          <a:pt x="334" y="125"/>
                        </a:lnTo>
                        <a:lnTo>
                          <a:pt x="352" y="127"/>
                        </a:lnTo>
                        <a:lnTo>
                          <a:pt x="357" y="127"/>
                        </a:lnTo>
                        <a:lnTo>
                          <a:pt x="386" y="130"/>
                        </a:lnTo>
                        <a:lnTo>
                          <a:pt x="392" y="130"/>
                        </a:lnTo>
                        <a:lnTo>
                          <a:pt x="413" y="132"/>
                        </a:lnTo>
                        <a:lnTo>
                          <a:pt x="419" y="130"/>
                        </a:lnTo>
                        <a:lnTo>
                          <a:pt x="427" y="130"/>
                        </a:lnTo>
                        <a:lnTo>
                          <a:pt x="432" y="130"/>
                        </a:lnTo>
                        <a:lnTo>
                          <a:pt x="440" y="129"/>
                        </a:lnTo>
                        <a:lnTo>
                          <a:pt x="453" y="127"/>
                        </a:lnTo>
                        <a:lnTo>
                          <a:pt x="453" y="125"/>
                        </a:lnTo>
                        <a:lnTo>
                          <a:pt x="459" y="123"/>
                        </a:lnTo>
                        <a:lnTo>
                          <a:pt x="463" y="119"/>
                        </a:lnTo>
                        <a:lnTo>
                          <a:pt x="471" y="113"/>
                        </a:lnTo>
                        <a:lnTo>
                          <a:pt x="480" y="105"/>
                        </a:lnTo>
                        <a:lnTo>
                          <a:pt x="473" y="104"/>
                        </a:lnTo>
                        <a:lnTo>
                          <a:pt x="476" y="100"/>
                        </a:lnTo>
                        <a:lnTo>
                          <a:pt x="478" y="96"/>
                        </a:lnTo>
                        <a:lnTo>
                          <a:pt x="482" y="92"/>
                        </a:lnTo>
                        <a:lnTo>
                          <a:pt x="484" y="88"/>
                        </a:lnTo>
                        <a:lnTo>
                          <a:pt x="492" y="75"/>
                        </a:lnTo>
                        <a:lnTo>
                          <a:pt x="498" y="63"/>
                        </a:lnTo>
                        <a:lnTo>
                          <a:pt x="530" y="0"/>
                        </a:lnTo>
                        <a:lnTo>
                          <a:pt x="542" y="6"/>
                        </a:lnTo>
                        <a:lnTo>
                          <a:pt x="542" y="2"/>
                        </a:lnTo>
                        <a:lnTo>
                          <a:pt x="544" y="2"/>
                        </a:lnTo>
                        <a:lnTo>
                          <a:pt x="551" y="4"/>
                        </a:lnTo>
                        <a:lnTo>
                          <a:pt x="553" y="6"/>
                        </a:lnTo>
                        <a:lnTo>
                          <a:pt x="555" y="8"/>
                        </a:lnTo>
                        <a:lnTo>
                          <a:pt x="557" y="9"/>
                        </a:lnTo>
                        <a:lnTo>
                          <a:pt x="559" y="13"/>
                        </a:lnTo>
                        <a:lnTo>
                          <a:pt x="559" y="17"/>
                        </a:lnTo>
                        <a:lnTo>
                          <a:pt x="559" y="19"/>
                        </a:lnTo>
                        <a:lnTo>
                          <a:pt x="559" y="23"/>
                        </a:lnTo>
                        <a:lnTo>
                          <a:pt x="559" y="27"/>
                        </a:lnTo>
                        <a:lnTo>
                          <a:pt x="540" y="67"/>
                        </a:lnTo>
                        <a:lnTo>
                          <a:pt x="544" y="73"/>
                        </a:lnTo>
                        <a:lnTo>
                          <a:pt x="569" y="94"/>
                        </a:lnTo>
                        <a:lnTo>
                          <a:pt x="572" y="96"/>
                        </a:lnTo>
                        <a:lnTo>
                          <a:pt x="576" y="96"/>
                        </a:lnTo>
                        <a:lnTo>
                          <a:pt x="592" y="98"/>
                        </a:lnTo>
                        <a:lnTo>
                          <a:pt x="596" y="98"/>
                        </a:lnTo>
                        <a:lnTo>
                          <a:pt x="601" y="98"/>
                        </a:lnTo>
                        <a:lnTo>
                          <a:pt x="628" y="92"/>
                        </a:lnTo>
                        <a:lnTo>
                          <a:pt x="632" y="107"/>
                        </a:lnTo>
                        <a:lnTo>
                          <a:pt x="636" y="119"/>
                        </a:lnTo>
                        <a:lnTo>
                          <a:pt x="640" y="117"/>
                        </a:lnTo>
                        <a:lnTo>
                          <a:pt x="645" y="115"/>
                        </a:lnTo>
                        <a:lnTo>
                          <a:pt x="649" y="115"/>
                        </a:lnTo>
                        <a:lnTo>
                          <a:pt x="655" y="117"/>
                        </a:lnTo>
                        <a:lnTo>
                          <a:pt x="661" y="117"/>
                        </a:lnTo>
                        <a:lnTo>
                          <a:pt x="667" y="119"/>
                        </a:lnTo>
                        <a:lnTo>
                          <a:pt x="678" y="125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60000"/>
                      <a:lumOff val="4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8" name="Freeform 18"/>
                  <p:cNvSpPr>
                    <a:spLocks/>
                  </p:cNvSpPr>
                  <p:nvPr/>
                </p:nvSpPr>
                <p:spPr bwMode="auto">
                  <a:xfrm>
                    <a:off x="3911600" y="3208338"/>
                    <a:ext cx="1025525" cy="1227138"/>
                  </a:xfrm>
                  <a:custGeom>
                    <a:avLst/>
                    <a:gdLst>
                      <a:gd name="T0" fmla="*/ 621 w 807"/>
                      <a:gd name="T1" fmla="*/ 538 h 966"/>
                      <a:gd name="T2" fmla="*/ 536 w 807"/>
                      <a:gd name="T3" fmla="*/ 615 h 966"/>
                      <a:gd name="T4" fmla="*/ 506 w 807"/>
                      <a:gd name="T5" fmla="*/ 645 h 966"/>
                      <a:gd name="T6" fmla="*/ 444 w 807"/>
                      <a:gd name="T7" fmla="*/ 711 h 966"/>
                      <a:gd name="T8" fmla="*/ 408 w 807"/>
                      <a:gd name="T9" fmla="*/ 753 h 966"/>
                      <a:gd name="T10" fmla="*/ 404 w 807"/>
                      <a:gd name="T11" fmla="*/ 789 h 966"/>
                      <a:gd name="T12" fmla="*/ 402 w 807"/>
                      <a:gd name="T13" fmla="*/ 908 h 966"/>
                      <a:gd name="T14" fmla="*/ 396 w 807"/>
                      <a:gd name="T15" fmla="*/ 947 h 966"/>
                      <a:gd name="T16" fmla="*/ 306 w 807"/>
                      <a:gd name="T17" fmla="*/ 964 h 966"/>
                      <a:gd name="T18" fmla="*/ 265 w 807"/>
                      <a:gd name="T19" fmla="*/ 759 h 966"/>
                      <a:gd name="T20" fmla="*/ 219 w 807"/>
                      <a:gd name="T21" fmla="*/ 665 h 966"/>
                      <a:gd name="T22" fmla="*/ 171 w 807"/>
                      <a:gd name="T23" fmla="*/ 628 h 966"/>
                      <a:gd name="T24" fmla="*/ 139 w 807"/>
                      <a:gd name="T25" fmla="*/ 607 h 966"/>
                      <a:gd name="T26" fmla="*/ 98 w 807"/>
                      <a:gd name="T27" fmla="*/ 622 h 966"/>
                      <a:gd name="T28" fmla="*/ 75 w 807"/>
                      <a:gd name="T29" fmla="*/ 657 h 966"/>
                      <a:gd name="T30" fmla="*/ 37 w 807"/>
                      <a:gd name="T31" fmla="*/ 601 h 966"/>
                      <a:gd name="T32" fmla="*/ 58 w 807"/>
                      <a:gd name="T33" fmla="*/ 595 h 966"/>
                      <a:gd name="T34" fmla="*/ 68 w 807"/>
                      <a:gd name="T35" fmla="*/ 569 h 966"/>
                      <a:gd name="T36" fmla="*/ 73 w 807"/>
                      <a:gd name="T37" fmla="*/ 546 h 966"/>
                      <a:gd name="T38" fmla="*/ 62 w 807"/>
                      <a:gd name="T39" fmla="*/ 521 h 966"/>
                      <a:gd name="T40" fmla="*/ 31 w 807"/>
                      <a:gd name="T41" fmla="*/ 492 h 966"/>
                      <a:gd name="T42" fmla="*/ 14 w 807"/>
                      <a:gd name="T43" fmla="*/ 476 h 966"/>
                      <a:gd name="T44" fmla="*/ 20 w 807"/>
                      <a:gd name="T45" fmla="*/ 440 h 966"/>
                      <a:gd name="T46" fmla="*/ 8 w 807"/>
                      <a:gd name="T47" fmla="*/ 425 h 966"/>
                      <a:gd name="T48" fmla="*/ 73 w 807"/>
                      <a:gd name="T49" fmla="*/ 327 h 966"/>
                      <a:gd name="T50" fmla="*/ 81 w 807"/>
                      <a:gd name="T51" fmla="*/ 330 h 966"/>
                      <a:gd name="T52" fmla="*/ 89 w 807"/>
                      <a:gd name="T53" fmla="*/ 336 h 966"/>
                      <a:gd name="T54" fmla="*/ 118 w 807"/>
                      <a:gd name="T55" fmla="*/ 319 h 966"/>
                      <a:gd name="T56" fmla="*/ 204 w 807"/>
                      <a:gd name="T57" fmla="*/ 183 h 966"/>
                      <a:gd name="T58" fmla="*/ 290 w 807"/>
                      <a:gd name="T59" fmla="*/ 79 h 966"/>
                      <a:gd name="T60" fmla="*/ 313 w 807"/>
                      <a:gd name="T61" fmla="*/ 66 h 966"/>
                      <a:gd name="T62" fmla="*/ 427 w 807"/>
                      <a:gd name="T63" fmla="*/ 14 h 966"/>
                      <a:gd name="T64" fmla="*/ 452 w 807"/>
                      <a:gd name="T65" fmla="*/ 6 h 966"/>
                      <a:gd name="T66" fmla="*/ 452 w 807"/>
                      <a:gd name="T67" fmla="*/ 18 h 966"/>
                      <a:gd name="T68" fmla="*/ 473 w 807"/>
                      <a:gd name="T69" fmla="*/ 56 h 966"/>
                      <a:gd name="T70" fmla="*/ 486 w 807"/>
                      <a:gd name="T71" fmla="*/ 77 h 966"/>
                      <a:gd name="T72" fmla="*/ 492 w 807"/>
                      <a:gd name="T73" fmla="*/ 85 h 966"/>
                      <a:gd name="T74" fmla="*/ 496 w 807"/>
                      <a:gd name="T75" fmla="*/ 92 h 966"/>
                      <a:gd name="T76" fmla="*/ 498 w 807"/>
                      <a:gd name="T77" fmla="*/ 98 h 966"/>
                      <a:gd name="T78" fmla="*/ 500 w 807"/>
                      <a:gd name="T79" fmla="*/ 104 h 966"/>
                      <a:gd name="T80" fmla="*/ 504 w 807"/>
                      <a:gd name="T81" fmla="*/ 108 h 966"/>
                      <a:gd name="T82" fmla="*/ 506 w 807"/>
                      <a:gd name="T83" fmla="*/ 115 h 966"/>
                      <a:gd name="T84" fmla="*/ 507 w 807"/>
                      <a:gd name="T85" fmla="*/ 121 h 966"/>
                      <a:gd name="T86" fmla="*/ 507 w 807"/>
                      <a:gd name="T87" fmla="*/ 129 h 966"/>
                      <a:gd name="T88" fmla="*/ 525 w 807"/>
                      <a:gd name="T89" fmla="*/ 156 h 966"/>
                      <a:gd name="T90" fmla="*/ 544 w 807"/>
                      <a:gd name="T91" fmla="*/ 156 h 966"/>
                      <a:gd name="T92" fmla="*/ 542 w 807"/>
                      <a:gd name="T93" fmla="*/ 165 h 966"/>
                      <a:gd name="T94" fmla="*/ 548 w 807"/>
                      <a:gd name="T95" fmla="*/ 173 h 966"/>
                      <a:gd name="T96" fmla="*/ 561 w 807"/>
                      <a:gd name="T97" fmla="*/ 175 h 966"/>
                      <a:gd name="T98" fmla="*/ 571 w 807"/>
                      <a:gd name="T99" fmla="*/ 177 h 966"/>
                      <a:gd name="T100" fmla="*/ 580 w 807"/>
                      <a:gd name="T101" fmla="*/ 179 h 966"/>
                      <a:gd name="T102" fmla="*/ 594 w 807"/>
                      <a:gd name="T103" fmla="*/ 179 h 966"/>
                      <a:gd name="T104" fmla="*/ 615 w 807"/>
                      <a:gd name="T105" fmla="*/ 179 h 966"/>
                      <a:gd name="T106" fmla="*/ 630 w 807"/>
                      <a:gd name="T107" fmla="*/ 192 h 966"/>
                      <a:gd name="T108" fmla="*/ 736 w 807"/>
                      <a:gd name="T109" fmla="*/ 292 h 966"/>
                      <a:gd name="T110" fmla="*/ 792 w 807"/>
                      <a:gd name="T111" fmla="*/ 388 h 966"/>
                      <a:gd name="T112" fmla="*/ 674 w 807"/>
                      <a:gd name="T113" fmla="*/ 492 h 9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807" h="966">
                        <a:moveTo>
                          <a:pt x="661" y="505"/>
                        </a:moveTo>
                        <a:lnTo>
                          <a:pt x="655" y="509"/>
                        </a:lnTo>
                        <a:lnTo>
                          <a:pt x="650" y="513"/>
                        </a:lnTo>
                        <a:lnTo>
                          <a:pt x="621" y="538"/>
                        </a:lnTo>
                        <a:lnTo>
                          <a:pt x="609" y="549"/>
                        </a:lnTo>
                        <a:lnTo>
                          <a:pt x="596" y="561"/>
                        </a:lnTo>
                        <a:lnTo>
                          <a:pt x="588" y="569"/>
                        </a:lnTo>
                        <a:lnTo>
                          <a:pt x="536" y="615"/>
                        </a:lnTo>
                        <a:lnTo>
                          <a:pt x="529" y="622"/>
                        </a:lnTo>
                        <a:lnTo>
                          <a:pt x="519" y="632"/>
                        </a:lnTo>
                        <a:lnTo>
                          <a:pt x="511" y="640"/>
                        </a:lnTo>
                        <a:lnTo>
                          <a:pt x="506" y="645"/>
                        </a:lnTo>
                        <a:lnTo>
                          <a:pt x="496" y="655"/>
                        </a:lnTo>
                        <a:lnTo>
                          <a:pt x="490" y="661"/>
                        </a:lnTo>
                        <a:lnTo>
                          <a:pt x="452" y="703"/>
                        </a:lnTo>
                        <a:lnTo>
                          <a:pt x="444" y="711"/>
                        </a:lnTo>
                        <a:lnTo>
                          <a:pt x="425" y="732"/>
                        </a:lnTo>
                        <a:lnTo>
                          <a:pt x="423" y="736"/>
                        </a:lnTo>
                        <a:lnTo>
                          <a:pt x="411" y="749"/>
                        </a:lnTo>
                        <a:lnTo>
                          <a:pt x="408" y="753"/>
                        </a:lnTo>
                        <a:lnTo>
                          <a:pt x="406" y="757"/>
                        </a:lnTo>
                        <a:lnTo>
                          <a:pt x="404" y="763"/>
                        </a:lnTo>
                        <a:lnTo>
                          <a:pt x="404" y="786"/>
                        </a:lnTo>
                        <a:lnTo>
                          <a:pt x="404" y="789"/>
                        </a:lnTo>
                        <a:lnTo>
                          <a:pt x="406" y="809"/>
                        </a:lnTo>
                        <a:lnTo>
                          <a:pt x="404" y="845"/>
                        </a:lnTo>
                        <a:lnTo>
                          <a:pt x="404" y="876"/>
                        </a:lnTo>
                        <a:lnTo>
                          <a:pt x="402" y="908"/>
                        </a:lnTo>
                        <a:lnTo>
                          <a:pt x="402" y="945"/>
                        </a:lnTo>
                        <a:lnTo>
                          <a:pt x="402" y="951"/>
                        </a:lnTo>
                        <a:lnTo>
                          <a:pt x="396" y="953"/>
                        </a:lnTo>
                        <a:lnTo>
                          <a:pt x="396" y="947"/>
                        </a:lnTo>
                        <a:lnTo>
                          <a:pt x="390" y="949"/>
                        </a:lnTo>
                        <a:lnTo>
                          <a:pt x="365" y="953"/>
                        </a:lnTo>
                        <a:lnTo>
                          <a:pt x="308" y="962"/>
                        </a:lnTo>
                        <a:lnTo>
                          <a:pt x="306" y="964"/>
                        </a:lnTo>
                        <a:lnTo>
                          <a:pt x="289" y="966"/>
                        </a:lnTo>
                        <a:lnTo>
                          <a:pt x="304" y="835"/>
                        </a:lnTo>
                        <a:lnTo>
                          <a:pt x="264" y="835"/>
                        </a:lnTo>
                        <a:lnTo>
                          <a:pt x="265" y="759"/>
                        </a:lnTo>
                        <a:lnTo>
                          <a:pt x="267" y="713"/>
                        </a:lnTo>
                        <a:lnTo>
                          <a:pt x="281" y="713"/>
                        </a:lnTo>
                        <a:lnTo>
                          <a:pt x="221" y="667"/>
                        </a:lnTo>
                        <a:lnTo>
                          <a:pt x="219" y="665"/>
                        </a:lnTo>
                        <a:lnTo>
                          <a:pt x="208" y="655"/>
                        </a:lnTo>
                        <a:lnTo>
                          <a:pt x="173" y="638"/>
                        </a:lnTo>
                        <a:lnTo>
                          <a:pt x="169" y="634"/>
                        </a:lnTo>
                        <a:lnTo>
                          <a:pt x="171" y="628"/>
                        </a:lnTo>
                        <a:lnTo>
                          <a:pt x="164" y="624"/>
                        </a:lnTo>
                        <a:lnTo>
                          <a:pt x="158" y="620"/>
                        </a:lnTo>
                        <a:lnTo>
                          <a:pt x="152" y="619"/>
                        </a:lnTo>
                        <a:lnTo>
                          <a:pt x="139" y="607"/>
                        </a:lnTo>
                        <a:lnTo>
                          <a:pt x="127" y="622"/>
                        </a:lnTo>
                        <a:lnTo>
                          <a:pt x="106" y="611"/>
                        </a:lnTo>
                        <a:lnTo>
                          <a:pt x="104" y="615"/>
                        </a:lnTo>
                        <a:lnTo>
                          <a:pt x="98" y="622"/>
                        </a:lnTo>
                        <a:lnTo>
                          <a:pt x="95" y="628"/>
                        </a:lnTo>
                        <a:lnTo>
                          <a:pt x="89" y="638"/>
                        </a:lnTo>
                        <a:lnTo>
                          <a:pt x="83" y="645"/>
                        </a:lnTo>
                        <a:lnTo>
                          <a:pt x="75" y="657"/>
                        </a:lnTo>
                        <a:lnTo>
                          <a:pt x="72" y="655"/>
                        </a:lnTo>
                        <a:lnTo>
                          <a:pt x="58" y="645"/>
                        </a:lnTo>
                        <a:lnTo>
                          <a:pt x="56" y="638"/>
                        </a:lnTo>
                        <a:lnTo>
                          <a:pt x="37" y="601"/>
                        </a:lnTo>
                        <a:lnTo>
                          <a:pt x="37" y="599"/>
                        </a:lnTo>
                        <a:lnTo>
                          <a:pt x="48" y="601"/>
                        </a:lnTo>
                        <a:lnTo>
                          <a:pt x="52" y="597"/>
                        </a:lnTo>
                        <a:lnTo>
                          <a:pt x="58" y="595"/>
                        </a:lnTo>
                        <a:lnTo>
                          <a:pt x="62" y="594"/>
                        </a:lnTo>
                        <a:lnTo>
                          <a:pt x="62" y="592"/>
                        </a:lnTo>
                        <a:lnTo>
                          <a:pt x="68" y="576"/>
                        </a:lnTo>
                        <a:lnTo>
                          <a:pt x="68" y="569"/>
                        </a:lnTo>
                        <a:lnTo>
                          <a:pt x="68" y="563"/>
                        </a:lnTo>
                        <a:lnTo>
                          <a:pt x="73" y="561"/>
                        </a:lnTo>
                        <a:lnTo>
                          <a:pt x="75" y="555"/>
                        </a:lnTo>
                        <a:lnTo>
                          <a:pt x="73" y="546"/>
                        </a:lnTo>
                        <a:lnTo>
                          <a:pt x="73" y="542"/>
                        </a:lnTo>
                        <a:lnTo>
                          <a:pt x="72" y="542"/>
                        </a:lnTo>
                        <a:lnTo>
                          <a:pt x="68" y="534"/>
                        </a:lnTo>
                        <a:lnTo>
                          <a:pt x="62" y="521"/>
                        </a:lnTo>
                        <a:lnTo>
                          <a:pt x="50" y="505"/>
                        </a:lnTo>
                        <a:lnTo>
                          <a:pt x="47" y="501"/>
                        </a:lnTo>
                        <a:lnTo>
                          <a:pt x="37" y="499"/>
                        </a:lnTo>
                        <a:lnTo>
                          <a:pt x="31" y="492"/>
                        </a:lnTo>
                        <a:lnTo>
                          <a:pt x="31" y="488"/>
                        </a:lnTo>
                        <a:lnTo>
                          <a:pt x="24" y="476"/>
                        </a:lnTo>
                        <a:lnTo>
                          <a:pt x="18" y="474"/>
                        </a:lnTo>
                        <a:lnTo>
                          <a:pt x="14" y="476"/>
                        </a:lnTo>
                        <a:lnTo>
                          <a:pt x="14" y="465"/>
                        </a:lnTo>
                        <a:lnTo>
                          <a:pt x="16" y="453"/>
                        </a:lnTo>
                        <a:lnTo>
                          <a:pt x="18" y="444"/>
                        </a:lnTo>
                        <a:lnTo>
                          <a:pt x="20" y="440"/>
                        </a:lnTo>
                        <a:lnTo>
                          <a:pt x="20" y="436"/>
                        </a:lnTo>
                        <a:lnTo>
                          <a:pt x="18" y="434"/>
                        </a:lnTo>
                        <a:lnTo>
                          <a:pt x="12" y="428"/>
                        </a:lnTo>
                        <a:lnTo>
                          <a:pt x="8" y="425"/>
                        </a:lnTo>
                        <a:lnTo>
                          <a:pt x="2" y="421"/>
                        </a:lnTo>
                        <a:lnTo>
                          <a:pt x="0" y="419"/>
                        </a:lnTo>
                        <a:lnTo>
                          <a:pt x="60" y="342"/>
                        </a:lnTo>
                        <a:lnTo>
                          <a:pt x="73" y="327"/>
                        </a:lnTo>
                        <a:lnTo>
                          <a:pt x="75" y="325"/>
                        </a:lnTo>
                        <a:lnTo>
                          <a:pt x="81" y="329"/>
                        </a:lnTo>
                        <a:lnTo>
                          <a:pt x="83" y="330"/>
                        </a:lnTo>
                        <a:lnTo>
                          <a:pt x="81" y="330"/>
                        </a:lnTo>
                        <a:lnTo>
                          <a:pt x="85" y="334"/>
                        </a:lnTo>
                        <a:lnTo>
                          <a:pt x="87" y="332"/>
                        </a:lnTo>
                        <a:lnTo>
                          <a:pt x="87" y="334"/>
                        </a:lnTo>
                        <a:lnTo>
                          <a:pt x="89" y="336"/>
                        </a:lnTo>
                        <a:lnTo>
                          <a:pt x="91" y="338"/>
                        </a:lnTo>
                        <a:lnTo>
                          <a:pt x="93" y="340"/>
                        </a:lnTo>
                        <a:lnTo>
                          <a:pt x="112" y="325"/>
                        </a:lnTo>
                        <a:lnTo>
                          <a:pt x="118" y="319"/>
                        </a:lnTo>
                        <a:lnTo>
                          <a:pt x="137" y="298"/>
                        </a:lnTo>
                        <a:lnTo>
                          <a:pt x="144" y="286"/>
                        </a:lnTo>
                        <a:lnTo>
                          <a:pt x="204" y="185"/>
                        </a:lnTo>
                        <a:lnTo>
                          <a:pt x="204" y="183"/>
                        </a:lnTo>
                        <a:lnTo>
                          <a:pt x="265" y="102"/>
                        </a:lnTo>
                        <a:lnTo>
                          <a:pt x="269" y="104"/>
                        </a:lnTo>
                        <a:lnTo>
                          <a:pt x="292" y="83"/>
                        </a:lnTo>
                        <a:lnTo>
                          <a:pt x="290" y="79"/>
                        </a:lnTo>
                        <a:lnTo>
                          <a:pt x="292" y="79"/>
                        </a:lnTo>
                        <a:lnTo>
                          <a:pt x="304" y="73"/>
                        </a:lnTo>
                        <a:lnTo>
                          <a:pt x="319" y="66"/>
                        </a:lnTo>
                        <a:lnTo>
                          <a:pt x="313" y="66"/>
                        </a:lnTo>
                        <a:lnTo>
                          <a:pt x="321" y="62"/>
                        </a:lnTo>
                        <a:lnTo>
                          <a:pt x="333" y="60"/>
                        </a:lnTo>
                        <a:lnTo>
                          <a:pt x="409" y="21"/>
                        </a:lnTo>
                        <a:lnTo>
                          <a:pt x="427" y="14"/>
                        </a:lnTo>
                        <a:lnTo>
                          <a:pt x="442" y="6"/>
                        </a:lnTo>
                        <a:lnTo>
                          <a:pt x="448" y="4"/>
                        </a:lnTo>
                        <a:lnTo>
                          <a:pt x="452" y="0"/>
                        </a:lnTo>
                        <a:lnTo>
                          <a:pt x="452" y="6"/>
                        </a:lnTo>
                        <a:lnTo>
                          <a:pt x="452" y="10"/>
                        </a:lnTo>
                        <a:lnTo>
                          <a:pt x="452" y="12"/>
                        </a:lnTo>
                        <a:lnTo>
                          <a:pt x="452" y="16"/>
                        </a:lnTo>
                        <a:lnTo>
                          <a:pt x="452" y="18"/>
                        </a:lnTo>
                        <a:lnTo>
                          <a:pt x="454" y="21"/>
                        </a:lnTo>
                        <a:lnTo>
                          <a:pt x="465" y="44"/>
                        </a:lnTo>
                        <a:lnTo>
                          <a:pt x="471" y="54"/>
                        </a:lnTo>
                        <a:lnTo>
                          <a:pt x="473" y="56"/>
                        </a:lnTo>
                        <a:lnTo>
                          <a:pt x="475" y="60"/>
                        </a:lnTo>
                        <a:lnTo>
                          <a:pt x="477" y="64"/>
                        </a:lnTo>
                        <a:lnTo>
                          <a:pt x="484" y="75"/>
                        </a:lnTo>
                        <a:lnTo>
                          <a:pt x="486" y="77"/>
                        </a:lnTo>
                        <a:lnTo>
                          <a:pt x="488" y="79"/>
                        </a:lnTo>
                        <a:lnTo>
                          <a:pt x="488" y="81"/>
                        </a:lnTo>
                        <a:lnTo>
                          <a:pt x="490" y="81"/>
                        </a:lnTo>
                        <a:lnTo>
                          <a:pt x="492" y="85"/>
                        </a:lnTo>
                        <a:lnTo>
                          <a:pt x="494" y="89"/>
                        </a:lnTo>
                        <a:lnTo>
                          <a:pt x="494" y="90"/>
                        </a:lnTo>
                        <a:lnTo>
                          <a:pt x="494" y="92"/>
                        </a:lnTo>
                        <a:lnTo>
                          <a:pt x="496" y="92"/>
                        </a:lnTo>
                        <a:lnTo>
                          <a:pt x="496" y="94"/>
                        </a:lnTo>
                        <a:lnTo>
                          <a:pt x="496" y="96"/>
                        </a:lnTo>
                        <a:lnTo>
                          <a:pt x="498" y="96"/>
                        </a:lnTo>
                        <a:lnTo>
                          <a:pt x="498" y="98"/>
                        </a:lnTo>
                        <a:lnTo>
                          <a:pt x="498" y="100"/>
                        </a:lnTo>
                        <a:lnTo>
                          <a:pt x="500" y="100"/>
                        </a:lnTo>
                        <a:lnTo>
                          <a:pt x="500" y="102"/>
                        </a:lnTo>
                        <a:lnTo>
                          <a:pt x="500" y="104"/>
                        </a:lnTo>
                        <a:lnTo>
                          <a:pt x="502" y="104"/>
                        </a:lnTo>
                        <a:lnTo>
                          <a:pt x="502" y="106"/>
                        </a:lnTo>
                        <a:lnTo>
                          <a:pt x="502" y="108"/>
                        </a:lnTo>
                        <a:lnTo>
                          <a:pt x="504" y="108"/>
                        </a:lnTo>
                        <a:lnTo>
                          <a:pt x="504" y="110"/>
                        </a:lnTo>
                        <a:lnTo>
                          <a:pt x="504" y="112"/>
                        </a:lnTo>
                        <a:lnTo>
                          <a:pt x="506" y="114"/>
                        </a:lnTo>
                        <a:lnTo>
                          <a:pt x="506" y="115"/>
                        </a:lnTo>
                        <a:lnTo>
                          <a:pt x="506" y="117"/>
                        </a:lnTo>
                        <a:lnTo>
                          <a:pt x="507" y="117"/>
                        </a:lnTo>
                        <a:lnTo>
                          <a:pt x="507" y="119"/>
                        </a:lnTo>
                        <a:lnTo>
                          <a:pt x="507" y="121"/>
                        </a:lnTo>
                        <a:lnTo>
                          <a:pt x="507" y="123"/>
                        </a:lnTo>
                        <a:lnTo>
                          <a:pt x="507" y="127"/>
                        </a:lnTo>
                        <a:lnTo>
                          <a:pt x="509" y="129"/>
                        </a:lnTo>
                        <a:lnTo>
                          <a:pt x="507" y="129"/>
                        </a:lnTo>
                        <a:lnTo>
                          <a:pt x="511" y="137"/>
                        </a:lnTo>
                        <a:lnTo>
                          <a:pt x="513" y="137"/>
                        </a:lnTo>
                        <a:lnTo>
                          <a:pt x="515" y="142"/>
                        </a:lnTo>
                        <a:lnTo>
                          <a:pt x="525" y="156"/>
                        </a:lnTo>
                        <a:lnTo>
                          <a:pt x="527" y="156"/>
                        </a:lnTo>
                        <a:lnTo>
                          <a:pt x="529" y="154"/>
                        </a:lnTo>
                        <a:lnTo>
                          <a:pt x="540" y="156"/>
                        </a:lnTo>
                        <a:lnTo>
                          <a:pt x="544" y="156"/>
                        </a:lnTo>
                        <a:lnTo>
                          <a:pt x="544" y="158"/>
                        </a:lnTo>
                        <a:lnTo>
                          <a:pt x="542" y="160"/>
                        </a:lnTo>
                        <a:lnTo>
                          <a:pt x="542" y="163"/>
                        </a:lnTo>
                        <a:lnTo>
                          <a:pt x="542" y="165"/>
                        </a:lnTo>
                        <a:lnTo>
                          <a:pt x="542" y="167"/>
                        </a:lnTo>
                        <a:lnTo>
                          <a:pt x="542" y="169"/>
                        </a:lnTo>
                        <a:lnTo>
                          <a:pt x="542" y="171"/>
                        </a:lnTo>
                        <a:lnTo>
                          <a:pt x="548" y="173"/>
                        </a:lnTo>
                        <a:lnTo>
                          <a:pt x="550" y="169"/>
                        </a:lnTo>
                        <a:lnTo>
                          <a:pt x="555" y="173"/>
                        </a:lnTo>
                        <a:lnTo>
                          <a:pt x="559" y="175"/>
                        </a:lnTo>
                        <a:lnTo>
                          <a:pt x="561" y="175"/>
                        </a:lnTo>
                        <a:lnTo>
                          <a:pt x="565" y="177"/>
                        </a:lnTo>
                        <a:lnTo>
                          <a:pt x="567" y="177"/>
                        </a:lnTo>
                        <a:lnTo>
                          <a:pt x="569" y="177"/>
                        </a:lnTo>
                        <a:lnTo>
                          <a:pt x="571" y="177"/>
                        </a:lnTo>
                        <a:lnTo>
                          <a:pt x="575" y="177"/>
                        </a:lnTo>
                        <a:lnTo>
                          <a:pt x="577" y="179"/>
                        </a:lnTo>
                        <a:lnTo>
                          <a:pt x="578" y="179"/>
                        </a:lnTo>
                        <a:lnTo>
                          <a:pt x="580" y="179"/>
                        </a:lnTo>
                        <a:lnTo>
                          <a:pt x="584" y="179"/>
                        </a:lnTo>
                        <a:lnTo>
                          <a:pt x="586" y="179"/>
                        </a:lnTo>
                        <a:lnTo>
                          <a:pt x="590" y="183"/>
                        </a:lnTo>
                        <a:lnTo>
                          <a:pt x="594" y="179"/>
                        </a:lnTo>
                        <a:lnTo>
                          <a:pt x="596" y="179"/>
                        </a:lnTo>
                        <a:lnTo>
                          <a:pt x="609" y="181"/>
                        </a:lnTo>
                        <a:lnTo>
                          <a:pt x="611" y="181"/>
                        </a:lnTo>
                        <a:lnTo>
                          <a:pt x="615" y="179"/>
                        </a:lnTo>
                        <a:lnTo>
                          <a:pt x="626" y="192"/>
                        </a:lnTo>
                        <a:lnTo>
                          <a:pt x="628" y="188"/>
                        </a:lnTo>
                        <a:lnTo>
                          <a:pt x="630" y="190"/>
                        </a:lnTo>
                        <a:lnTo>
                          <a:pt x="630" y="192"/>
                        </a:lnTo>
                        <a:lnTo>
                          <a:pt x="701" y="259"/>
                        </a:lnTo>
                        <a:lnTo>
                          <a:pt x="721" y="277"/>
                        </a:lnTo>
                        <a:lnTo>
                          <a:pt x="728" y="284"/>
                        </a:lnTo>
                        <a:lnTo>
                          <a:pt x="736" y="292"/>
                        </a:lnTo>
                        <a:lnTo>
                          <a:pt x="799" y="369"/>
                        </a:lnTo>
                        <a:lnTo>
                          <a:pt x="807" y="377"/>
                        </a:lnTo>
                        <a:lnTo>
                          <a:pt x="795" y="386"/>
                        </a:lnTo>
                        <a:lnTo>
                          <a:pt x="792" y="388"/>
                        </a:lnTo>
                        <a:lnTo>
                          <a:pt x="732" y="442"/>
                        </a:lnTo>
                        <a:lnTo>
                          <a:pt x="726" y="448"/>
                        </a:lnTo>
                        <a:lnTo>
                          <a:pt x="684" y="484"/>
                        </a:lnTo>
                        <a:lnTo>
                          <a:pt x="674" y="492"/>
                        </a:lnTo>
                        <a:lnTo>
                          <a:pt x="661" y="505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60000"/>
                      <a:lumOff val="4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9" name="Freeform 19"/>
                  <p:cNvSpPr>
                    <a:spLocks/>
                  </p:cNvSpPr>
                  <p:nvPr/>
                </p:nvSpPr>
                <p:spPr bwMode="auto">
                  <a:xfrm>
                    <a:off x="4422775" y="3684588"/>
                    <a:ext cx="760413" cy="774700"/>
                  </a:xfrm>
                  <a:custGeom>
                    <a:avLst/>
                    <a:gdLst>
                      <a:gd name="T0" fmla="*/ 399 w 599"/>
                      <a:gd name="T1" fmla="*/ 412 h 610"/>
                      <a:gd name="T2" fmla="*/ 378 w 599"/>
                      <a:gd name="T3" fmla="*/ 430 h 610"/>
                      <a:gd name="T4" fmla="*/ 372 w 599"/>
                      <a:gd name="T5" fmla="*/ 441 h 610"/>
                      <a:gd name="T6" fmla="*/ 436 w 599"/>
                      <a:gd name="T7" fmla="*/ 489 h 610"/>
                      <a:gd name="T8" fmla="*/ 476 w 599"/>
                      <a:gd name="T9" fmla="*/ 537 h 610"/>
                      <a:gd name="T10" fmla="*/ 489 w 599"/>
                      <a:gd name="T11" fmla="*/ 551 h 610"/>
                      <a:gd name="T12" fmla="*/ 505 w 599"/>
                      <a:gd name="T13" fmla="*/ 564 h 610"/>
                      <a:gd name="T14" fmla="*/ 518 w 599"/>
                      <a:gd name="T15" fmla="*/ 580 h 610"/>
                      <a:gd name="T16" fmla="*/ 524 w 599"/>
                      <a:gd name="T17" fmla="*/ 597 h 610"/>
                      <a:gd name="T18" fmla="*/ 505 w 599"/>
                      <a:gd name="T19" fmla="*/ 608 h 610"/>
                      <a:gd name="T20" fmla="*/ 451 w 599"/>
                      <a:gd name="T21" fmla="*/ 593 h 610"/>
                      <a:gd name="T22" fmla="*/ 353 w 599"/>
                      <a:gd name="T23" fmla="*/ 566 h 610"/>
                      <a:gd name="T24" fmla="*/ 307 w 599"/>
                      <a:gd name="T25" fmla="*/ 551 h 610"/>
                      <a:gd name="T26" fmla="*/ 253 w 599"/>
                      <a:gd name="T27" fmla="*/ 535 h 610"/>
                      <a:gd name="T28" fmla="*/ 209 w 599"/>
                      <a:gd name="T29" fmla="*/ 522 h 610"/>
                      <a:gd name="T30" fmla="*/ 205 w 599"/>
                      <a:gd name="T31" fmla="*/ 535 h 610"/>
                      <a:gd name="T32" fmla="*/ 190 w 599"/>
                      <a:gd name="T33" fmla="*/ 516 h 610"/>
                      <a:gd name="T34" fmla="*/ 159 w 599"/>
                      <a:gd name="T35" fmla="*/ 528 h 610"/>
                      <a:gd name="T36" fmla="*/ 128 w 599"/>
                      <a:gd name="T37" fmla="*/ 537 h 610"/>
                      <a:gd name="T38" fmla="*/ 111 w 599"/>
                      <a:gd name="T39" fmla="*/ 543 h 610"/>
                      <a:gd name="T40" fmla="*/ 77 w 599"/>
                      <a:gd name="T41" fmla="*/ 555 h 610"/>
                      <a:gd name="T42" fmla="*/ 46 w 599"/>
                      <a:gd name="T43" fmla="*/ 564 h 610"/>
                      <a:gd name="T44" fmla="*/ 19 w 599"/>
                      <a:gd name="T45" fmla="*/ 572 h 610"/>
                      <a:gd name="T46" fmla="*/ 0 w 599"/>
                      <a:gd name="T47" fmla="*/ 576 h 610"/>
                      <a:gd name="T48" fmla="*/ 0 w 599"/>
                      <a:gd name="T49" fmla="*/ 533 h 610"/>
                      <a:gd name="T50" fmla="*/ 2 w 599"/>
                      <a:gd name="T51" fmla="*/ 470 h 610"/>
                      <a:gd name="T52" fmla="*/ 2 w 599"/>
                      <a:gd name="T53" fmla="*/ 414 h 610"/>
                      <a:gd name="T54" fmla="*/ 2 w 599"/>
                      <a:gd name="T55" fmla="*/ 388 h 610"/>
                      <a:gd name="T56" fmla="*/ 6 w 599"/>
                      <a:gd name="T57" fmla="*/ 378 h 610"/>
                      <a:gd name="T58" fmla="*/ 21 w 599"/>
                      <a:gd name="T59" fmla="*/ 361 h 610"/>
                      <a:gd name="T60" fmla="*/ 42 w 599"/>
                      <a:gd name="T61" fmla="*/ 336 h 610"/>
                      <a:gd name="T62" fmla="*/ 88 w 599"/>
                      <a:gd name="T63" fmla="*/ 286 h 610"/>
                      <a:gd name="T64" fmla="*/ 104 w 599"/>
                      <a:gd name="T65" fmla="*/ 270 h 610"/>
                      <a:gd name="T66" fmla="*/ 117 w 599"/>
                      <a:gd name="T67" fmla="*/ 257 h 610"/>
                      <a:gd name="T68" fmla="*/ 134 w 599"/>
                      <a:gd name="T69" fmla="*/ 240 h 610"/>
                      <a:gd name="T70" fmla="*/ 194 w 599"/>
                      <a:gd name="T71" fmla="*/ 186 h 610"/>
                      <a:gd name="T72" fmla="*/ 219 w 599"/>
                      <a:gd name="T73" fmla="*/ 163 h 610"/>
                      <a:gd name="T74" fmla="*/ 253 w 599"/>
                      <a:gd name="T75" fmla="*/ 134 h 610"/>
                      <a:gd name="T76" fmla="*/ 272 w 599"/>
                      <a:gd name="T77" fmla="*/ 117 h 610"/>
                      <a:gd name="T78" fmla="*/ 324 w 599"/>
                      <a:gd name="T79" fmla="*/ 73 h 610"/>
                      <a:gd name="T80" fmla="*/ 390 w 599"/>
                      <a:gd name="T81" fmla="*/ 13 h 610"/>
                      <a:gd name="T82" fmla="*/ 405 w 599"/>
                      <a:gd name="T83" fmla="*/ 2 h 610"/>
                      <a:gd name="T84" fmla="*/ 411 w 599"/>
                      <a:gd name="T85" fmla="*/ 7 h 610"/>
                      <a:gd name="T86" fmla="*/ 426 w 599"/>
                      <a:gd name="T87" fmla="*/ 28 h 610"/>
                      <a:gd name="T88" fmla="*/ 436 w 599"/>
                      <a:gd name="T89" fmla="*/ 38 h 610"/>
                      <a:gd name="T90" fmla="*/ 476 w 599"/>
                      <a:gd name="T91" fmla="*/ 94 h 610"/>
                      <a:gd name="T92" fmla="*/ 507 w 599"/>
                      <a:gd name="T93" fmla="*/ 128 h 610"/>
                      <a:gd name="T94" fmla="*/ 516 w 599"/>
                      <a:gd name="T95" fmla="*/ 142 h 610"/>
                      <a:gd name="T96" fmla="*/ 522 w 599"/>
                      <a:gd name="T97" fmla="*/ 144 h 610"/>
                      <a:gd name="T98" fmla="*/ 539 w 599"/>
                      <a:gd name="T99" fmla="*/ 167 h 610"/>
                      <a:gd name="T100" fmla="*/ 562 w 599"/>
                      <a:gd name="T101" fmla="*/ 192 h 610"/>
                      <a:gd name="T102" fmla="*/ 595 w 599"/>
                      <a:gd name="T103" fmla="*/ 242 h 610"/>
                      <a:gd name="T104" fmla="*/ 566 w 599"/>
                      <a:gd name="T105" fmla="*/ 267 h 610"/>
                      <a:gd name="T106" fmla="*/ 518 w 599"/>
                      <a:gd name="T107" fmla="*/ 311 h 610"/>
                      <a:gd name="T108" fmla="*/ 468 w 599"/>
                      <a:gd name="T109" fmla="*/ 355 h 610"/>
                      <a:gd name="T110" fmla="*/ 405 w 599"/>
                      <a:gd name="T111" fmla="*/ 409 h 6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599" h="610">
                        <a:moveTo>
                          <a:pt x="405" y="409"/>
                        </a:moveTo>
                        <a:lnTo>
                          <a:pt x="399" y="412"/>
                        </a:lnTo>
                        <a:lnTo>
                          <a:pt x="382" y="426"/>
                        </a:lnTo>
                        <a:lnTo>
                          <a:pt x="378" y="430"/>
                        </a:lnTo>
                        <a:lnTo>
                          <a:pt x="367" y="439"/>
                        </a:lnTo>
                        <a:lnTo>
                          <a:pt x="372" y="441"/>
                        </a:lnTo>
                        <a:lnTo>
                          <a:pt x="434" y="487"/>
                        </a:lnTo>
                        <a:lnTo>
                          <a:pt x="436" y="489"/>
                        </a:lnTo>
                        <a:lnTo>
                          <a:pt x="461" y="516"/>
                        </a:lnTo>
                        <a:lnTo>
                          <a:pt x="476" y="537"/>
                        </a:lnTo>
                        <a:lnTo>
                          <a:pt x="484" y="545"/>
                        </a:lnTo>
                        <a:lnTo>
                          <a:pt x="489" y="551"/>
                        </a:lnTo>
                        <a:lnTo>
                          <a:pt x="497" y="558"/>
                        </a:lnTo>
                        <a:lnTo>
                          <a:pt x="505" y="564"/>
                        </a:lnTo>
                        <a:lnTo>
                          <a:pt x="513" y="572"/>
                        </a:lnTo>
                        <a:lnTo>
                          <a:pt x="518" y="580"/>
                        </a:lnTo>
                        <a:lnTo>
                          <a:pt x="524" y="587"/>
                        </a:lnTo>
                        <a:lnTo>
                          <a:pt x="524" y="597"/>
                        </a:lnTo>
                        <a:lnTo>
                          <a:pt x="503" y="610"/>
                        </a:lnTo>
                        <a:lnTo>
                          <a:pt x="505" y="608"/>
                        </a:lnTo>
                        <a:lnTo>
                          <a:pt x="501" y="606"/>
                        </a:lnTo>
                        <a:lnTo>
                          <a:pt x="451" y="593"/>
                        </a:lnTo>
                        <a:lnTo>
                          <a:pt x="447" y="593"/>
                        </a:lnTo>
                        <a:lnTo>
                          <a:pt x="353" y="566"/>
                        </a:lnTo>
                        <a:lnTo>
                          <a:pt x="347" y="564"/>
                        </a:lnTo>
                        <a:lnTo>
                          <a:pt x="307" y="551"/>
                        </a:lnTo>
                        <a:lnTo>
                          <a:pt x="303" y="551"/>
                        </a:lnTo>
                        <a:lnTo>
                          <a:pt x="253" y="535"/>
                        </a:lnTo>
                        <a:lnTo>
                          <a:pt x="246" y="533"/>
                        </a:lnTo>
                        <a:lnTo>
                          <a:pt x="209" y="522"/>
                        </a:lnTo>
                        <a:lnTo>
                          <a:pt x="209" y="528"/>
                        </a:lnTo>
                        <a:lnTo>
                          <a:pt x="205" y="535"/>
                        </a:lnTo>
                        <a:lnTo>
                          <a:pt x="196" y="524"/>
                        </a:lnTo>
                        <a:lnTo>
                          <a:pt x="190" y="516"/>
                        </a:lnTo>
                        <a:lnTo>
                          <a:pt x="161" y="526"/>
                        </a:lnTo>
                        <a:lnTo>
                          <a:pt x="159" y="528"/>
                        </a:lnTo>
                        <a:lnTo>
                          <a:pt x="132" y="535"/>
                        </a:lnTo>
                        <a:lnTo>
                          <a:pt x="128" y="537"/>
                        </a:lnTo>
                        <a:lnTo>
                          <a:pt x="115" y="543"/>
                        </a:lnTo>
                        <a:lnTo>
                          <a:pt x="111" y="543"/>
                        </a:lnTo>
                        <a:lnTo>
                          <a:pt x="80" y="555"/>
                        </a:lnTo>
                        <a:lnTo>
                          <a:pt x="77" y="555"/>
                        </a:lnTo>
                        <a:lnTo>
                          <a:pt x="50" y="564"/>
                        </a:lnTo>
                        <a:lnTo>
                          <a:pt x="46" y="564"/>
                        </a:lnTo>
                        <a:lnTo>
                          <a:pt x="40" y="566"/>
                        </a:lnTo>
                        <a:lnTo>
                          <a:pt x="19" y="572"/>
                        </a:lnTo>
                        <a:lnTo>
                          <a:pt x="13" y="572"/>
                        </a:lnTo>
                        <a:lnTo>
                          <a:pt x="0" y="576"/>
                        </a:lnTo>
                        <a:lnTo>
                          <a:pt x="0" y="570"/>
                        </a:lnTo>
                        <a:lnTo>
                          <a:pt x="0" y="533"/>
                        </a:lnTo>
                        <a:lnTo>
                          <a:pt x="2" y="501"/>
                        </a:lnTo>
                        <a:lnTo>
                          <a:pt x="2" y="470"/>
                        </a:lnTo>
                        <a:lnTo>
                          <a:pt x="4" y="434"/>
                        </a:lnTo>
                        <a:lnTo>
                          <a:pt x="2" y="414"/>
                        </a:lnTo>
                        <a:lnTo>
                          <a:pt x="2" y="411"/>
                        </a:lnTo>
                        <a:lnTo>
                          <a:pt x="2" y="388"/>
                        </a:lnTo>
                        <a:lnTo>
                          <a:pt x="4" y="382"/>
                        </a:lnTo>
                        <a:lnTo>
                          <a:pt x="6" y="378"/>
                        </a:lnTo>
                        <a:lnTo>
                          <a:pt x="9" y="374"/>
                        </a:lnTo>
                        <a:lnTo>
                          <a:pt x="21" y="361"/>
                        </a:lnTo>
                        <a:lnTo>
                          <a:pt x="23" y="357"/>
                        </a:lnTo>
                        <a:lnTo>
                          <a:pt x="42" y="336"/>
                        </a:lnTo>
                        <a:lnTo>
                          <a:pt x="50" y="328"/>
                        </a:lnTo>
                        <a:lnTo>
                          <a:pt x="88" y="286"/>
                        </a:lnTo>
                        <a:lnTo>
                          <a:pt x="94" y="280"/>
                        </a:lnTo>
                        <a:lnTo>
                          <a:pt x="104" y="270"/>
                        </a:lnTo>
                        <a:lnTo>
                          <a:pt x="109" y="265"/>
                        </a:lnTo>
                        <a:lnTo>
                          <a:pt x="117" y="257"/>
                        </a:lnTo>
                        <a:lnTo>
                          <a:pt x="127" y="247"/>
                        </a:lnTo>
                        <a:lnTo>
                          <a:pt x="134" y="240"/>
                        </a:lnTo>
                        <a:lnTo>
                          <a:pt x="186" y="194"/>
                        </a:lnTo>
                        <a:lnTo>
                          <a:pt x="194" y="186"/>
                        </a:lnTo>
                        <a:lnTo>
                          <a:pt x="207" y="174"/>
                        </a:lnTo>
                        <a:lnTo>
                          <a:pt x="219" y="163"/>
                        </a:lnTo>
                        <a:lnTo>
                          <a:pt x="248" y="138"/>
                        </a:lnTo>
                        <a:lnTo>
                          <a:pt x="253" y="134"/>
                        </a:lnTo>
                        <a:lnTo>
                          <a:pt x="259" y="130"/>
                        </a:lnTo>
                        <a:lnTo>
                          <a:pt x="272" y="117"/>
                        </a:lnTo>
                        <a:lnTo>
                          <a:pt x="282" y="109"/>
                        </a:lnTo>
                        <a:lnTo>
                          <a:pt x="324" y="73"/>
                        </a:lnTo>
                        <a:lnTo>
                          <a:pt x="330" y="67"/>
                        </a:lnTo>
                        <a:lnTo>
                          <a:pt x="390" y="13"/>
                        </a:lnTo>
                        <a:lnTo>
                          <a:pt x="393" y="11"/>
                        </a:lnTo>
                        <a:lnTo>
                          <a:pt x="405" y="2"/>
                        </a:lnTo>
                        <a:lnTo>
                          <a:pt x="407" y="0"/>
                        </a:lnTo>
                        <a:lnTo>
                          <a:pt x="411" y="7"/>
                        </a:lnTo>
                        <a:lnTo>
                          <a:pt x="411" y="9"/>
                        </a:lnTo>
                        <a:lnTo>
                          <a:pt x="426" y="28"/>
                        </a:lnTo>
                        <a:lnTo>
                          <a:pt x="434" y="40"/>
                        </a:lnTo>
                        <a:lnTo>
                          <a:pt x="436" y="38"/>
                        </a:lnTo>
                        <a:lnTo>
                          <a:pt x="478" y="92"/>
                        </a:lnTo>
                        <a:lnTo>
                          <a:pt x="476" y="94"/>
                        </a:lnTo>
                        <a:lnTo>
                          <a:pt x="488" y="103"/>
                        </a:lnTo>
                        <a:lnTo>
                          <a:pt x="507" y="128"/>
                        </a:lnTo>
                        <a:lnTo>
                          <a:pt x="511" y="132"/>
                        </a:lnTo>
                        <a:lnTo>
                          <a:pt x="516" y="142"/>
                        </a:lnTo>
                        <a:lnTo>
                          <a:pt x="518" y="144"/>
                        </a:lnTo>
                        <a:lnTo>
                          <a:pt x="522" y="144"/>
                        </a:lnTo>
                        <a:lnTo>
                          <a:pt x="528" y="151"/>
                        </a:lnTo>
                        <a:lnTo>
                          <a:pt x="539" y="167"/>
                        </a:lnTo>
                        <a:lnTo>
                          <a:pt x="547" y="174"/>
                        </a:lnTo>
                        <a:lnTo>
                          <a:pt x="562" y="192"/>
                        </a:lnTo>
                        <a:lnTo>
                          <a:pt x="599" y="240"/>
                        </a:lnTo>
                        <a:lnTo>
                          <a:pt x="595" y="242"/>
                        </a:lnTo>
                        <a:lnTo>
                          <a:pt x="576" y="259"/>
                        </a:lnTo>
                        <a:lnTo>
                          <a:pt x="566" y="267"/>
                        </a:lnTo>
                        <a:lnTo>
                          <a:pt x="537" y="293"/>
                        </a:lnTo>
                        <a:lnTo>
                          <a:pt x="518" y="311"/>
                        </a:lnTo>
                        <a:lnTo>
                          <a:pt x="503" y="322"/>
                        </a:lnTo>
                        <a:lnTo>
                          <a:pt x="468" y="355"/>
                        </a:lnTo>
                        <a:lnTo>
                          <a:pt x="463" y="359"/>
                        </a:lnTo>
                        <a:lnTo>
                          <a:pt x="405" y="409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60000"/>
                      <a:lumOff val="4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0" name="Freeform 21"/>
                  <p:cNvSpPr>
                    <a:spLocks/>
                  </p:cNvSpPr>
                  <p:nvPr/>
                </p:nvSpPr>
                <p:spPr bwMode="auto">
                  <a:xfrm>
                    <a:off x="4802188" y="3181350"/>
                    <a:ext cx="1022350" cy="506413"/>
                  </a:xfrm>
                  <a:custGeom>
                    <a:avLst/>
                    <a:gdLst>
                      <a:gd name="T0" fmla="*/ 573 w 805"/>
                      <a:gd name="T1" fmla="*/ 200 h 398"/>
                      <a:gd name="T2" fmla="*/ 557 w 805"/>
                      <a:gd name="T3" fmla="*/ 207 h 398"/>
                      <a:gd name="T4" fmla="*/ 540 w 805"/>
                      <a:gd name="T5" fmla="*/ 219 h 398"/>
                      <a:gd name="T6" fmla="*/ 515 w 805"/>
                      <a:gd name="T7" fmla="*/ 234 h 398"/>
                      <a:gd name="T8" fmla="*/ 457 w 805"/>
                      <a:gd name="T9" fmla="*/ 269 h 398"/>
                      <a:gd name="T10" fmla="*/ 436 w 805"/>
                      <a:gd name="T11" fmla="*/ 282 h 398"/>
                      <a:gd name="T12" fmla="*/ 415 w 805"/>
                      <a:gd name="T13" fmla="*/ 292 h 398"/>
                      <a:gd name="T14" fmla="*/ 379 w 805"/>
                      <a:gd name="T15" fmla="*/ 311 h 398"/>
                      <a:gd name="T16" fmla="*/ 352 w 805"/>
                      <a:gd name="T17" fmla="*/ 325 h 398"/>
                      <a:gd name="T18" fmla="*/ 327 w 805"/>
                      <a:gd name="T19" fmla="*/ 338 h 398"/>
                      <a:gd name="T20" fmla="*/ 286 w 805"/>
                      <a:gd name="T21" fmla="*/ 357 h 398"/>
                      <a:gd name="T22" fmla="*/ 244 w 805"/>
                      <a:gd name="T23" fmla="*/ 378 h 398"/>
                      <a:gd name="T24" fmla="*/ 223 w 805"/>
                      <a:gd name="T25" fmla="*/ 386 h 398"/>
                      <a:gd name="T26" fmla="*/ 208 w 805"/>
                      <a:gd name="T27" fmla="*/ 388 h 398"/>
                      <a:gd name="T28" fmla="*/ 142 w 805"/>
                      <a:gd name="T29" fmla="*/ 386 h 398"/>
                      <a:gd name="T30" fmla="*/ 127 w 805"/>
                      <a:gd name="T31" fmla="*/ 386 h 398"/>
                      <a:gd name="T32" fmla="*/ 116 w 805"/>
                      <a:gd name="T33" fmla="*/ 390 h 398"/>
                      <a:gd name="T34" fmla="*/ 98 w 805"/>
                      <a:gd name="T35" fmla="*/ 390 h 398"/>
                      <a:gd name="T36" fmla="*/ 20 w 805"/>
                      <a:gd name="T37" fmla="*/ 298 h 398"/>
                      <a:gd name="T38" fmla="*/ 29 w 805"/>
                      <a:gd name="T39" fmla="*/ 257 h 398"/>
                      <a:gd name="T40" fmla="*/ 89 w 805"/>
                      <a:gd name="T41" fmla="*/ 209 h 398"/>
                      <a:gd name="T42" fmla="*/ 125 w 805"/>
                      <a:gd name="T43" fmla="*/ 179 h 398"/>
                      <a:gd name="T44" fmla="*/ 179 w 805"/>
                      <a:gd name="T45" fmla="*/ 127 h 398"/>
                      <a:gd name="T46" fmla="*/ 219 w 805"/>
                      <a:gd name="T47" fmla="*/ 62 h 398"/>
                      <a:gd name="T48" fmla="*/ 300 w 805"/>
                      <a:gd name="T49" fmla="*/ 25 h 398"/>
                      <a:gd name="T50" fmla="*/ 317 w 805"/>
                      <a:gd name="T51" fmla="*/ 31 h 398"/>
                      <a:gd name="T52" fmla="*/ 333 w 805"/>
                      <a:gd name="T53" fmla="*/ 40 h 398"/>
                      <a:gd name="T54" fmla="*/ 377 w 805"/>
                      <a:gd name="T55" fmla="*/ 54 h 398"/>
                      <a:gd name="T56" fmla="*/ 438 w 805"/>
                      <a:gd name="T57" fmla="*/ 48 h 398"/>
                      <a:gd name="T58" fmla="*/ 477 w 805"/>
                      <a:gd name="T59" fmla="*/ 44 h 398"/>
                      <a:gd name="T60" fmla="*/ 509 w 805"/>
                      <a:gd name="T61" fmla="*/ 42 h 398"/>
                      <a:gd name="T62" fmla="*/ 551 w 805"/>
                      <a:gd name="T63" fmla="*/ 39 h 398"/>
                      <a:gd name="T64" fmla="*/ 613 w 805"/>
                      <a:gd name="T65" fmla="*/ 31 h 398"/>
                      <a:gd name="T66" fmla="*/ 628 w 805"/>
                      <a:gd name="T67" fmla="*/ 29 h 398"/>
                      <a:gd name="T68" fmla="*/ 667 w 805"/>
                      <a:gd name="T69" fmla="*/ 25 h 398"/>
                      <a:gd name="T70" fmla="*/ 688 w 805"/>
                      <a:gd name="T71" fmla="*/ 0 h 398"/>
                      <a:gd name="T72" fmla="*/ 757 w 805"/>
                      <a:gd name="T73" fmla="*/ 33 h 398"/>
                      <a:gd name="T74" fmla="*/ 782 w 805"/>
                      <a:gd name="T75" fmla="*/ 25 h 398"/>
                      <a:gd name="T76" fmla="*/ 803 w 805"/>
                      <a:gd name="T77" fmla="*/ 40 h 398"/>
                      <a:gd name="T78" fmla="*/ 788 w 805"/>
                      <a:gd name="T79" fmla="*/ 100 h 398"/>
                      <a:gd name="T80" fmla="*/ 782 w 805"/>
                      <a:gd name="T81" fmla="*/ 113 h 398"/>
                      <a:gd name="T82" fmla="*/ 774 w 805"/>
                      <a:gd name="T83" fmla="*/ 156 h 398"/>
                      <a:gd name="T84" fmla="*/ 774 w 805"/>
                      <a:gd name="T85" fmla="*/ 192 h 398"/>
                      <a:gd name="T86" fmla="*/ 774 w 805"/>
                      <a:gd name="T87" fmla="*/ 200 h 398"/>
                      <a:gd name="T88" fmla="*/ 738 w 805"/>
                      <a:gd name="T89" fmla="*/ 192 h 398"/>
                      <a:gd name="T90" fmla="*/ 686 w 805"/>
                      <a:gd name="T91" fmla="*/ 181 h 398"/>
                      <a:gd name="T92" fmla="*/ 646 w 805"/>
                      <a:gd name="T93" fmla="*/ 186 h 398"/>
                      <a:gd name="T94" fmla="*/ 586 w 805"/>
                      <a:gd name="T95" fmla="*/ 196 h 3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805" h="398">
                        <a:moveTo>
                          <a:pt x="586" y="196"/>
                        </a:moveTo>
                        <a:lnTo>
                          <a:pt x="578" y="198"/>
                        </a:lnTo>
                        <a:lnTo>
                          <a:pt x="573" y="200"/>
                        </a:lnTo>
                        <a:lnTo>
                          <a:pt x="567" y="202"/>
                        </a:lnTo>
                        <a:lnTo>
                          <a:pt x="561" y="206"/>
                        </a:lnTo>
                        <a:lnTo>
                          <a:pt x="557" y="207"/>
                        </a:lnTo>
                        <a:lnTo>
                          <a:pt x="551" y="209"/>
                        </a:lnTo>
                        <a:lnTo>
                          <a:pt x="548" y="213"/>
                        </a:lnTo>
                        <a:lnTo>
                          <a:pt x="540" y="219"/>
                        </a:lnTo>
                        <a:lnTo>
                          <a:pt x="527" y="229"/>
                        </a:lnTo>
                        <a:lnTo>
                          <a:pt x="517" y="234"/>
                        </a:lnTo>
                        <a:lnTo>
                          <a:pt x="515" y="234"/>
                        </a:lnTo>
                        <a:lnTo>
                          <a:pt x="490" y="252"/>
                        </a:lnTo>
                        <a:lnTo>
                          <a:pt x="482" y="255"/>
                        </a:lnTo>
                        <a:lnTo>
                          <a:pt x="457" y="269"/>
                        </a:lnTo>
                        <a:lnTo>
                          <a:pt x="450" y="275"/>
                        </a:lnTo>
                        <a:lnTo>
                          <a:pt x="442" y="279"/>
                        </a:lnTo>
                        <a:lnTo>
                          <a:pt x="436" y="282"/>
                        </a:lnTo>
                        <a:lnTo>
                          <a:pt x="434" y="282"/>
                        </a:lnTo>
                        <a:lnTo>
                          <a:pt x="423" y="288"/>
                        </a:lnTo>
                        <a:lnTo>
                          <a:pt x="415" y="292"/>
                        </a:lnTo>
                        <a:lnTo>
                          <a:pt x="402" y="300"/>
                        </a:lnTo>
                        <a:lnTo>
                          <a:pt x="392" y="303"/>
                        </a:lnTo>
                        <a:lnTo>
                          <a:pt x="379" y="311"/>
                        </a:lnTo>
                        <a:lnTo>
                          <a:pt x="369" y="317"/>
                        </a:lnTo>
                        <a:lnTo>
                          <a:pt x="359" y="321"/>
                        </a:lnTo>
                        <a:lnTo>
                          <a:pt x="352" y="325"/>
                        </a:lnTo>
                        <a:lnTo>
                          <a:pt x="338" y="330"/>
                        </a:lnTo>
                        <a:lnTo>
                          <a:pt x="338" y="332"/>
                        </a:lnTo>
                        <a:lnTo>
                          <a:pt x="327" y="338"/>
                        </a:lnTo>
                        <a:lnTo>
                          <a:pt x="321" y="342"/>
                        </a:lnTo>
                        <a:lnTo>
                          <a:pt x="290" y="355"/>
                        </a:lnTo>
                        <a:lnTo>
                          <a:pt x="286" y="357"/>
                        </a:lnTo>
                        <a:lnTo>
                          <a:pt x="267" y="367"/>
                        </a:lnTo>
                        <a:lnTo>
                          <a:pt x="260" y="371"/>
                        </a:lnTo>
                        <a:lnTo>
                          <a:pt x="244" y="378"/>
                        </a:lnTo>
                        <a:lnTo>
                          <a:pt x="237" y="380"/>
                        </a:lnTo>
                        <a:lnTo>
                          <a:pt x="227" y="384"/>
                        </a:lnTo>
                        <a:lnTo>
                          <a:pt x="223" y="386"/>
                        </a:lnTo>
                        <a:lnTo>
                          <a:pt x="217" y="388"/>
                        </a:lnTo>
                        <a:lnTo>
                          <a:pt x="212" y="390"/>
                        </a:lnTo>
                        <a:lnTo>
                          <a:pt x="208" y="388"/>
                        </a:lnTo>
                        <a:lnTo>
                          <a:pt x="194" y="388"/>
                        </a:lnTo>
                        <a:lnTo>
                          <a:pt x="190" y="390"/>
                        </a:lnTo>
                        <a:lnTo>
                          <a:pt x="142" y="386"/>
                        </a:lnTo>
                        <a:lnTo>
                          <a:pt x="133" y="386"/>
                        </a:lnTo>
                        <a:lnTo>
                          <a:pt x="129" y="384"/>
                        </a:lnTo>
                        <a:lnTo>
                          <a:pt x="127" y="386"/>
                        </a:lnTo>
                        <a:lnTo>
                          <a:pt x="123" y="386"/>
                        </a:lnTo>
                        <a:lnTo>
                          <a:pt x="119" y="388"/>
                        </a:lnTo>
                        <a:lnTo>
                          <a:pt x="116" y="390"/>
                        </a:lnTo>
                        <a:lnTo>
                          <a:pt x="108" y="396"/>
                        </a:lnTo>
                        <a:lnTo>
                          <a:pt x="106" y="398"/>
                        </a:lnTo>
                        <a:lnTo>
                          <a:pt x="98" y="390"/>
                        </a:lnTo>
                        <a:lnTo>
                          <a:pt x="35" y="313"/>
                        </a:lnTo>
                        <a:lnTo>
                          <a:pt x="27" y="305"/>
                        </a:lnTo>
                        <a:lnTo>
                          <a:pt x="20" y="298"/>
                        </a:lnTo>
                        <a:lnTo>
                          <a:pt x="0" y="280"/>
                        </a:lnTo>
                        <a:lnTo>
                          <a:pt x="16" y="269"/>
                        </a:lnTo>
                        <a:lnTo>
                          <a:pt x="29" y="257"/>
                        </a:lnTo>
                        <a:lnTo>
                          <a:pt x="35" y="254"/>
                        </a:lnTo>
                        <a:lnTo>
                          <a:pt x="81" y="215"/>
                        </a:lnTo>
                        <a:lnTo>
                          <a:pt x="89" y="209"/>
                        </a:lnTo>
                        <a:lnTo>
                          <a:pt x="108" y="192"/>
                        </a:lnTo>
                        <a:lnTo>
                          <a:pt x="116" y="188"/>
                        </a:lnTo>
                        <a:lnTo>
                          <a:pt x="125" y="179"/>
                        </a:lnTo>
                        <a:lnTo>
                          <a:pt x="148" y="159"/>
                        </a:lnTo>
                        <a:lnTo>
                          <a:pt x="158" y="152"/>
                        </a:lnTo>
                        <a:lnTo>
                          <a:pt x="179" y="127"/>
                        </a:lnTo>
                        <a:lnTo>
                          <a:pt x="192" y="113"/>
                        </a:lnTo>
                        <a:lnTo>
                          <a:pt x="223" y="73"/>
                        </a:lnTo>
                        <a:lnTo>
                          <a:pt x="219" y="62"/>
                        </a:lnTo>
                        <a:lnTo>
                          <a:pt x="217" y="40"/>
                        </a:lnTo>
                        <a:lnTo>
                          <a:pt x="229" y="37"/>
                        </a:lnTo>
                        <a:lnTo>
                          <a:pt x="300" y="25"/>
                        </a:lnTo>
                        <a:lnTo>
                          <a:pt x="310" y="27"/>
                        </a:lnTo>
                        <a:lnTo>
                          <a:pt x="313" y="29"/>
                        </a:lnTo>
                        <a:lnTo>
                          <a:pt x="317" y="31"/>
                        </a:lnTo>
                        <a:lnTo>
                          <a:pt x="321" y="33"/>
                        </a:lnTo>
                        <a:lnTo>
                          <a:pt x="325" y="35"/>
                        </a:lnTo>
                        <a:lnTo>
                          <a:pt x="333" y="40"/>
                        </a:lnTo>
                        <a:lnTo>
                          <a:pt x="344" y="46"/>
                        </a:lnTo>
                        <a:lnTo>
                          <a:pt x="361" y="52"/>
                        </a:lnTo>
                        <a:lnTo>
                          <a:pt x="377" y="54"/>
                        </a:lnTo>
                        <a:lnTo>
                          <a:pt x="390" y="54"/>
                        </a:lnTo>
                        <a:lnTo>
                          <a:pt x="398" y="52"/>
                        </a:lnTo>
                        <a:lnTo>
                          <a:pt x="438" y="48"/>
                        </a:lnTo>
                        <a:lnTo>
                          <a:pt x="444" y="48"/>
                        </a:lnTo>
                        <a:lnTo>
                          <a:pt x="465" y="46"/>
                        </a:lnTo>
                        <a:lnTo>
                          <a:pt x="477" y="44"/>
                        </a:lnTo>
                        <a:lnTo>
                          <a:pt x="482" y="44"/>
                        </a:lnTo>
                        <a:lnTo>
                          <a:pt x="498" y="42"/>
                        </a:lnTo>
                        <a:lnTo>
                          <a:pt x="509" y="42"/>
                        </a:lnTo>
                        <a:lnTo>
                          <a:pt x="515" y="40"/>
                        </a:lnTo>
                        <a:lnTo>
                          <a:pt x="542" y="39"/>
                        </a:lnTo>
                        <a:lnTo>
                          <a:pt x="551" y="39"/>
                        </a:lnTo>
                        <a:lnTo>
                          <a:pt x="580" y="35"/>
                        </a:lnTo>
                        <a:lnTo>
                          <a:pt x="590" y="35"/>
                        </a:lnTo>
                        <a:lnTo>
                          <a:pt x="613" y="31"/>
                        </a:lnTo>
                        <a:lnTo>
                          <a:pt x="615" y="31"/>
                        </a:lnTo>
                        <a:lnTo>
                          <a:pt x="624" y="31"/>
                        </a:lnTo>
                        <a:lnTo>
                          <a:pt x="628" y="29"/>
                        </a:lnTo>
                        <a:lnTo>
                          <a:pt x="651" y="27"/>
                        </a:lnTo>
                        <a:lnTo>
                          <a:pt x="661" y="25"/>
                        </a:lnTo>
                        <a:lnTo>
                          <a:pt x="667" y="25"/>
                        </a:lnTo>
                        <a:lnTo>
                          <a:pt x="672" y="27"/>
                        </a:lnTo>
                        <a:lnTo>
                          <a:pt x="678" y="17"/>
                        </a:lnTo>
                        <a:lnTo>
                          <a:pt x="688" y="0"/>
                        </a:lnTo>
                        <a:lnTo>
                          <a:pt x="743" y="37"/>
                        </a:lnTo>
                        <a:lnTo>
                          <a:pt x="749" y="40"/>
                        </a:lnTo>
                        <a:lnTo>
                          <a:pt x="757" y="33"/>
                        </a:lnTo>
                        <a:lnTo>
                          <a:pt x="768" y="15"/>
                        </a:lnTo>
                        <a:lnTo>
                          <a:pt x="778" y="21"/>
                        </a:lnTo>
                        <a:lnTo>
                          <a:pt x="782" y="25"/>
                        </a:lnTo>
                        <a:lnTo>
                          <a:pt x="801" y="39"/>
                        </a:lnTo>
                        <a:lnTo>
                          <a:pt x="803" y="39"/>
                        </a:lnTo>
                        <a:lnTo>
                          <a:pt x="803" y="40"/>
                        </a:lnTo>
                        <a:lnTo>
                          <a:pt x="801" y="44"/>
                        </a:lnTo>
                        <a:lnTo>
                          <a:pt x="805" y="54"/>
                        </a:lnTo>
                        <a:lnTo>
                          <a:pt x="788" y="100"/>
                        </a:lnTo>
                        <a:lnTo>
                          <a:pt x="786" y="106"/>
                        </a:lnTo>
                        <a:lnTo>
                          <a:pt x="784" y="113"/>
                        </a:lnTo>
                        <a:lnTo>
                          <a:pt x="782" y="113"/>
                        </a:lnTo>
                        <a:lnTo>
                          <a:pt x="774" y="154"/>
                        </a:lnTo>
                        <a:lnTo>
                          <a:pt x="772" y="156"/>
                        </a:lnTo>
                        <a:lnTo>
                          <a:pt x="774" y="156"/>
                        </a:lnTo>
                        <a:lnTo>
                          <a:pt x="774" y="159"/>
                        </a:lnTo>
                        <a:lnTo>
                          <a:pt x="772" y="159"/>
                        </a:lnTo>
                        <a:lnTo>
                          <a:pt x="774" y="192"/>
                        </a:lnTo>
                        <a:lnTo>
                          <a:pt x="776" y="192"/>
                        </a:lnTo>
                        <a:lnTo>
                          <a:pt x="776" y="194"/>
                        </a:lnTo>
                        <a:lnTo>
                          <a:pt x="774" y="200"/>
                        </a:lnTo>
                        <a:lnTo>
                          <a:pt x="776" y="206"/>
                        </a:lnTo>
                        <a:lnTo>
                          <a:pt x="767" y="204"/>
                        </a:lnTo>
                        <a:lnTo>
                          <a:pt x="738" y="192"/>
                        </a:lnTo>
                        <a:lnTo>
                          <a:pt x="726" y="186"/>
                        </a:lnTo>
                        <a:lnTo>
                          <a:pt x="719" y="184"/>
                        </a:lnTo>
                        <a:lnTo>
                          <a:pt x="686" y="181"/>
                        </a:lnTo>
                        <a:lnTo>
                          <a:pt x="676" y="181"/>
                        </a:lnTo>
                        <a:lnTo>
                          <a:pt x="665" y="183"/>
                        </a:lnTo>
                        <a:lnTo>
                          <a:pt x="646" y="186"/>
                        </a:lnTo>
                        <a:lnTo>
                          <a:pt x="611" y="192"/>
                        </a:lnTo>
                        <a:lnTo>
                          <a:pt x="598" y="194"/>
                        </a:lnTo>
                        <a:lnTo>
                          <a:pt x="586" y="196"/>
                        </a:lnTo>
                        <a:close/>
                      </a:path>
                    </a:pathLst>
                  </a:custGeom>
                  <a:solidFill>
                    <a:srgbClr val="C0504D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1" name="Freeform 22"/>
                  <p:cNvSpPr>
                    <a:spLocks/>
                  </p:cNvSpPr>
                  <p:nvPr/>
                </p:nvSpPr>
                <p:spPr bwMode="auto">
                  <a:xfrm>
                    <a:off x="4938713" y="3478213"/>
                    <a:ext cx="519113" cy="606425"/>
                  </a:xfrm>
                  <a:custGeom>
                    <a:avLst/>
                    <a:gdLst>
                      <a:gd name="T0" fmla="*/ 359 w 409"/>
                      <a:gd name="T1" fmla="*/ 304 h 477"/>
                      <a:gd name="T2" fmla="*/ 357 w 409"/>
                      <a:gd name="T3" fmla="*/ 352 h 477"/>
                      <a:gd name="T4" fmla="*/ 357 w 409"/>
                      <a:gd name="T5" fmla="*/ 440 h 477"/>
                      <a:gd name="T6" fmla="*/ 357 w 409"/>
                      <a:gd name="T7" fmla="*/ 455 h 477"/>
                      <a:gd name="T8" fmla="*/ 357 w 409"/>
                      <a:gd name="T9" fmla="*/ 473 h 477"/>
                      <a:gd name="T10" fmla="*/ 349 w 409"/>
                      <a:gd name="T11" fmla="*/ 477 h 477"/>
                      <a:gd name="T12" fmla="*/ 299 w 409"/>
                      <a:gd name="T13" fmla="*/ 467 h 477"/>
                      <a:gd name="T14" fmla="*/ 276 w 409"/>
                      <a:gd name="T15" fmla="*/ 459 h 477"/>
                      <a:gd name="T16" fmla="*/ 238 w 409"/>
                      <a:gd name="T17" fmla="*/ 440 h 477"/>
                      <a:gd name="T18" fmla="*/ 223 w 409"/>
                      <a:gd name="T19" fmla="*/ 429 h 477"/>
                      <a:gd name="T20" fmla="*/ 200 w 409"/>
                      <a:gd name="T21" fmla="*/ 407 h 477"/>
                      <a:gd name="T22" fmla="*/ 155 w 409"/>
                      <a:gd name="T23" fmla="*/ 354 h 477"/>
                      <a:gd name="T24" fmla="*/ 132 w 409"/>
                      <a:gd name="T25" fmla="*/ 329 h 477"/>
                      <a:gd name="T26" fmla="*/ 115 w 409"/>
                      <a:gd name="T27" fmla="*/ 306 h 477"/>
                      <a:gd name="T28" fmla="*/ 109 w 409"/>
                      <a:gd name="T29" fmla="*/ 304 h 477"/>
                      <a:gd name="T30" fmla="*/ 100 w 409"/>
                      <a:gd name="T31" fmla="*/ 290 h 477"/>
                      <a:gd name="T32" fmla="*/ 69 w 409"/>
                      <a:gd name="T33" fmla="*/ 256 h 477"/>
                      <a:gd name="T34" fmla="*/ 29 w 409"/>
                      <a:gd name="T35" fmla="*/ 200 h 477"/>
                      <a:gd name="T36" fmla="*/ 19 w 409"/>
                      <a:gd name="T37" fmla="*/ 190 h 477"/>
                      <a:gd name="T38" fmla="*/ 4 w 409"/>
                      <a:gd name="T39" fmla="*/ 169 h 477"/>
                      <a:gd name="T40" fmla="*/ 8 w 409"/>
                      <a:gd name="T41" fmla="*/ 156 h 477"/>
                      <a:gd name="T42" fmla="*/ 15 w 409"/>
                      <a:gd name="T43" fmla="*/ 152 h 477"/>
                      <a:gd name="T44" fmla="*/ 21 w 409"/>
                      <a:gd name="T45" fmla="*/ 150 h 477"/>
                      <a:gd name="T46" fmla="*/ 34 w 409"/>
                      <a:gd name="T47" fmla="*/ 152 h 477"/>
                      <a:gd name="T48" fmla="*/ 86 w 409"/>
                      <a:gd name="T49" fmla="*/ 154 h 477"/>
                      <a:gd name="T50" fmla="*/ 104 w 409"/>
                      <a:gd name="T51" fmla="*/ 156 h 477"/>
                      <a:gd name="T52" fmla="*/ 115 w 409"/>
                      <a:gd name="T53" fmla="*/ 152 h 477"/>
                      <a:gd name="T54" fmla="*/ 129 w 409"/>
                      <a:gd name="T55" fmla="*/ 146 h 477"/>
                      <a:gd name="T56" fmla="*/ 152 w 409"/>
                      <a:gd name="T57" fmla="*/ 137 h 477"/>
                      <a:gd name="T58" fmla="*/ 178 w 409"/>
                      <a:gd name="T59" fmla="*/ 123 h 477"/>
                      <a:gd name="T60" fmla="*/ 213 w 409"/>
                      <a:gd name="T61" fmla="*/ 108 h 477"/>
                      <a:gd name="T62" fmla="*/ 230 w 409"/>
                      <a:gd name="T63" fmla="*/ 98 h 477"/>
                      <a:gd name="T64" fmla="*/ 244 w 409"/>
                      <a:gd name="T65" fmla="*/ 91 h 477"/>
                      <a:gd name="T66" fmla="*/ 261 w 409"/>
                      <a:gd name="T67" fmla="*/ 83 h 477"/>
                      <a:gd name="T68" fmla="*/ 284 w 409"/>
                      <a:gd name="T69" fmla="*/ 69 h 477"/>
                      <a:gd name="T70" fmla="*/ 307 w 409"/>
                      <a:gd name="T71" fmla="*/ 58 h 477"/>
                      <a:gd name="T72" fmla="*/ 326 w 409"/>
                      <a:gd name="T73" fmla="*/ 48 h 477"/>
                      <a:gd name="T74" fmla="*/ 334 w 409"/>
                      <a:gd name="T75" fmla="*/ 45 h 477"/>
                      <a:gd name="T76" fmla="*/ 349 w 409"/>
                      <a:gd name="T77" fmla="*/ 35 h 477"/>
                      <a:gd name="T78" fmla="*/ 382 w 409"/>
                      <a:gd name="T79" fmla="*/ 18 h 477"/>
                      <a:gd name="T80" fmla="*/ 409 w 409"/>
                      <a:gd name="T81" fmla="*/ 0 h 477"/>
                      <a:gd name="T82" fmla="*/ 405 w 409"/>
                      <a:gd name="T83" fmla="*/ 48 h 477"/>
                      <a:gd name="T84" fmla="*/ 392 w 409"/>
                      <a:gd name="T85" fmla="*/ 156 h 477"/>
                      <a:gd name="T86" fmla="*/ 392 w 409"/>
                      <a:gd name="T87" fmla="*/ 173 h 477"/>
                      <a:gd name="T88" fmla="*/ 365 w 409"/>
                      <a:gd name="T89" fmla="*/ 200 h 477"/>
                      <a:gd name="T90" fmla="*/ 363 w 409"/>
                      <a:gd name="T91" fmla="*/ 198 h 477"/>
                      <a:gd name="T92" fmla="*/ 363 w 409"/>
                      <a:gd name="T93" fmla="*/ 231 h 477"/>
                      <a:gd name="T94" fmla="*/ 357 w 409"/>
                      <a:gd name="T95" fmla="*/ 265 h 477"/>
                      <a:gd name="T96" fmla="*/ 357 w 409"/>
                      <a:gd name="T97" fmla="*/ 279 h 477"/>
                      <a:gd name="T98" fmla="*/ 359 w 409"/>
                      <a:gd name="T99" fmla="*/ 292 h 4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409" h="477">
                        <a:moveTo>
                          <a:pt x="359" y="300"/>
                        </a:moveTo>
                        <a:lnTo>
                          <a:pt x="359" y="304"/>
                        </a:lnTo>
                        <a:lnTo>
                          <a:pt x="359" y="334"/>
                        </a:lnTo>
                        <a:lnTo>
                          <a:pt x="357" y="352"/>
                        </a:lnTo>
                        <a:lnTo>
                          <a:pt x="357" y="430"/>
                        </a:lnTo>
                        <a:lnTo>
                          <a:pt x="357" y="440"/>
                        </a:lnTo>
                        <a:lnTo>
                          <a:pt x="357" y="454"/>
                        </a:lnTo>
                        <a:lnTo>
                          <a:pt x="357" y="455"/>
                        </a:lnTo>
                        <a:lnTo>
                          <a:pt x="357" y="467"/>
                        </a:lnTo>
                        <a:lnTo>
                          <a:pt x="357" y="473"/>
                        </a:lnTo>
                        <a:lnTo>
                          <a:pt x="349" y="473"/>
                        </a:lnTo>
                        <a:lnTo>
                          <a:pt x="349" y="477"/>
                        </a:lnTo>
                        <a:lnTo>
                          <a:pt x="334" y="475"/>
                        </a:lnTo>
                        <a:lnTo>
                          <a:pt x="299" y="467"/>
                        </a:lnTo>
                        <a:lnTo>
                          <a:pt x="286" y="463"/>
                        </a:lnTo>
                        <a:lnTo>
                          <a:pt x="276" y="459"/>
                        </a:lnTo>
                        <a:lnTo>
                          <a:pt x="246" y="444"/>
                        </a:lnTo>
                        <a:lnTo>
                          <a:pt x="238" y="440"/>
                        </a:lnTo>
                        <a:lnTo>
                          <a:pt x="226" y="432"/>
                        </a:lnTo>
                        <a:lnTo>
                          <a:pt x="223" y="429"/>
                        </a:lnTo>
                        <a:lnTo>
                          <a:pt x="203" y="413"/>
                        </a:lnTo>
                        <a:lnTo>
                          <a:pt x="200" y="407"/>
                        </a:lnTo>
                        <a:lnTo>
                          <a:pt x="192" y="402"/>
                        </a:lnTo>
                        <a:lnTo>
                          <a:pt x="155" y="354"/>
                        </a:lnTo>
                        <a:lnTo>
                          <a:pt x="140" y="336"/>
                        </a:lnTo>
                        <a:lnTo>
                          <a:pt x="132" y="329"/>
                        </a:lnTo>
                        <a:lnTo>
                          <a:pt x="121" y="313"/>
                        </a:lnTo>
                        <a:lnTo>
                          <a:pt x="115" y="306"/>
                        </a:lnTo>
                        <a:lnTo>
                          <a:pt x="111" y="306"/>
                        </a:lnTo>
                        <a:lnTo>
                          <a:pt x="109" y="304"/>
                        </a:lnTo>
                        <a:lnTo>
                          <a:pt x="104" y="294"/>
                        </a:lnTo>
                        <a:lnTo>
                          <a:pt x="100" y="290"/>
                        </a:lnTo>
                        <a:lnTo>
                          <a:pt x="81" y="265"/>
                        </a:lnTo>
                        <a:lnTo>
                          <a:pt x="69" y="256"/>
                        </a:lnTo>
                        <a:lnTo>
                          <a:pt x="71" y="254"/>
                        </a:lnTo>
                        <a:lnTo>
                          <a:pt x="29" y="200"/>
                        </a:lnTo>
                        <a:lnTo>
                          <a:pt x="27" y="202"/>
                        </a:lnTo>
                        <a:lnTo>
                          <a:pt x="19" y="190"/>
                        </a:lnTo>
                        <a:lnTo>
                          <a:pt x="4" y="171"/>
                        </a:lnTo>
                        <a:lnTo>
                          <a:pt x="4" y="169"/>
                        </a:lnTo>
                        <a:lnTo>
                          <a:pt x="0" y="162"/>
                        </a:lnTo>
                        <a:lnTo>
                          <a:pt x="8" y="156"/>
                        </a:lnTo>
                        <a:lnTo>
                          <a:pt x="11" y="154"/>
                        </a:lnTo>
                        <a:lnTo>
                          <a:pt x="15" y="152"/>
                        </a:lnTo>
                        <a:lnTo>
                          <a:pt x="19" y="152"/>
                        </a:lnTo>
                        <a:lnTo>
                          <a:pt x="21" y="150"/>
                        </a:lnTo>
                        <a:lnTo>
                          <a:pt x="25" y="152"/>
                        </a:lnTo>
                        <a:lnTo>
                          <a:pt x="34" y="152"/>
                        </a:lnTo>
                        <a:lnTo>
                          <a:pt x="82" y="156"/>
                        </a:lnTo>
                        <a:lnTo>
                          <a:pt x="86" y="154"/>
                        </a:lnTo>
                        <a:lnTo>
                          <a:pt x="100" y="154"/>
                        </a:lnTo>
                        <a:lnTo>
                          <a:pt x="104" y="156"/>
                        </a:lnTo>
                        <a:lnTo>
                          <a:pt x="109" y="154"/>
                        </a:lnTo>
                        <a:lnTo>
                          <a:pt x="115" y="152"/>
                        </a:lnTo>
                        <a:lnTo>
                          <a:pt x="119" y="150"/>
                        </a:lnTo>
                        <a:lnTo>
                          <a:pt x="129" y="146"/>
                        </a:lnTo>
                        <a:lnTo>
                          <a:pt x="136" y="144"/>
                        </a:lnTo>
                        <a:lnTo>
                          <a:pt x="152" y="137"/>
                        </a:lnTo>
                        <a:lnTo>
                          <a:pt x="159" y="133"/>
                        </a:lnTo>
                        <a:lnTo>
                          <a:pt x="178" y="123"/>
                        </a:lnTo>
                        <a:lnTo>
                          <a:pt x="182" y="121"/>
                        </a:lnTo>
                        <a:lnTo>
                          <a:pt x="213" y="108"/>
                        </a:lnTo>
                        <a:lnTo>
                          <a:pt x="219" y="104"/>
                        </a:lnTo>
                        <a:lnTo>
                          <a:pt x="230" y="98"/>
                        </a:lnTo>
                        <a:lnTo>
                          <a:pt x="230" y="96"/>
                        </a:lnTo>
                        <a:lnTo>
                          <a:pt x="244" y="91"/>
                        </a:lnTo>
                        <a:lnTo>
                          <a:pt x="251" y="87"/>
                        </a:lnTo>
                        <a:lnTo>
                          <a:pt x="261" y="83"/>
                        </a:lnTo>
                        <a:lnTo>
                          <a:pt x="271" y="77"/>
                        </a:lnTo>
                        <a:lnTo>
                          <a:pt x="284" y="69"/>
                        </a:lnTo>
                        <a:lnTo>
                          <a:pt x="294" y="66"/>
                        </a:lnTo>
                        <a:lnTo>
                          <a:pt x="307" y="58"/>
                        </a:lnTo>
                        <a:lnTo>
                          <a:pt x="315" y="54"/>
                        </a:lnTo>
                        <a:lnTo>
                          <a:pt x="326" y="48"/>
                        </a:lnTo>
                        <a:lnTo>
                          <a:pt x="328" y="48"/>
                        </a:lnTo>
                        <a:lnTo>
                          <a:pt x="334" y="45"/>
                        </a:lnTo>
                        <a:lnTo>
                          <a:pt x="342" y="41"/>
                        </a:lnTo>
                        <a:lnTo>
                          <a:pt x="349" y="35"/>
                        </a:lnTo>
                        <a:lnTo>
                          <a:pt x="374" y="21"/>
                        </a:lnTo>
                        <a:lnTo>
                          <a:pt x="382" y="18"/>
                        </a:lnTo>
                        <a:lnTo>
                          <a:pt x="407" y="0"/>
                        </a:lnTo>
                        <a:lnTo>
                          <a:pt x="409" y="0"/>
                        </a:lnTo>
                        <a:lnTo>
                          <a:pt x="409" y="2"/>
                        </a:lnTo>
                        <a:lnTo>
                          <a:pt x="405" y="48"/>
                        </a:lnTo>
                        <a:lnTo>
                          <a:pt x="403" y="56"/>
                        </a:lnTo>
                        <a:lnTo>
                          <a:pt x="392" y="156"/>
                        </a:lnTo>
                        <a:lnTo>
                          <a:pt x="392" y="165"/>
                        </a:lnTo>
                        <a:lnTo>
                          <a:pt x="392" y="173"/>
                        </a:lnTo>
                        <a:lnTo>
                          <a:pt x="390" y="200"/>
                        </a:lnTo>
                        <a:lnTo>
                          <a:pt x="365" y="200"/>
                        </a:lnTo>
                        <a:lnTo>
                          <a:pt x="365" y="198"/>
                        </a:lnTo>
                        <a:lnTo>
                          <a:pt x="363" y="198"/>
                        </a:lnTo>
                        <a:lnTo>
                          <a:pt x="363" y="212"/>
                        </a:lnTo>
                        <a:lnTo>
                          <a:pt x="363" y="231"/>
                        </a:lnTo>
                        <a:lnTo>
                          <a:pt x="361" y="244"/>
                        </a:lnTo>
                        <a:lnTo>
                          <a:pt x="357" y="265"/>
                        </a:lnTo>
                        <a:lnTo>
                          <a:pt x="357" y="273"/>
                        </a:lnTo>
                        <a:lnTo>
                          <a:pt x="357" y="279"/>
                        </a:lnTo>
                        <a:lnTo>
                          <a:pt x="359" y="279"/>
                        </a:lnTo>
                        <a:lnTo>
                          <a:pt x="359" y="292"/>
                        </a:lnTo>
                        <a:lnTo>
                          <a:pt x="359" y="300"/>
                        </a:lnTo>
                        <a:close/>
                      </a:path>
                    </a:pathLst>
                  </a:custGeom>
                  <a:solidFill>
                    <a:srgbClr val="C0504D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2" name="Freeform 23"/>
                  <p:cNvSpPr>
                    <a:spLocks/>
                  </p:cNvSpPr>
                  <p:nvPr/>
                </p:nvSpPr>
                <p:spPr bwMode="auto">
                  <a:xfrm>
                    <a:off x="5392738" y="3411538"/>
                    <a:ext cx="395288" cy="673100"/>
                  </a:xfrm>
                  <a:custGeom>
                    <a:avLst/>
                    <a:gdLst>
                      <a:gd name="T0" fmla="*/ 305 w 311"/>
                      <a:gd name="T1" fmla="*/ 211 h 530"/>
                      <a:gd name="T2" fmla="*/ 303 w 311"/>
                      <a:gd name="T3" fmla="*/ 226 h 530"/>
                      <a:gd name="T4" fmla="*/ 303 w 311"/>
                      <a:gd name="T5" fmla="*/ 240 h 530"/>
                      <a:gd name="T6" fmla="*/ 302 w 311"/>
                      <a:gd name="T7" fmla="*/ 266 h 530"/>
                      <a:gd name="T8" fmla="*/ 303 w 311"/>
                      <a:gd name="T9" fmla="*/ 276 h 530"/>
                      <a:gd name="T10" fmla="*/ 303 w 311"/>
                      <a:gd name="T11" fmla="*/ 284 h 530"/>
                      <a:gd name="T12" fmla="*/ 303 w 311"/>
                      <a:gd name="T13" fmla="*/ 316 h 530"/>
                      <a:gd name="T14" fmla="*/ 303 w 311"/>
                      <a:gd name="T15" fmla="*/ 378 h 530"/>
                      <a:gd name="T16" fmla="*/ 302 w 311"/>
                      <a:gd name="T17" fmla="*/ 405 h 530"/>
                      <a:gd name="T18" fmla="*/ 302 w 311"/>
                      <a:gd name="T19" fmla="*/ 424 h 530"/>
                      <a:gd name="T20" fmla="*/ 302 w 311"/>
                      <a:gd name="T21" fmla="*/ 432 h 530"/>
                      <a:gd name="T22" fmla="*/ 303 w 311"/>
                      <a:gd name="T23" fmla="*/ 435 h 530"/>
                      <a:gd name="T24" fmla="*/ 303 w 311"/>
                      <a:gd name="T25" fmla="*/ 449 h 530"/>
                      <a:gd name="T26" fmla="*/ 302 w 311"/>
                      <a:gd name="T27" fmla="*/ 485 h 530"/>
                      <a:gd name="T28" fmla="*/ 302 w 311"/>
                      <a:gd name="T29" fmla="*/ 508 h 530"/>
                      <a:gd name="T30" fmla="*/ 229 w 311"/>
                      <a:gd name="T31" fmla="*/ 518 h 530"/>
                      <a:gd name="T32" fmla="*/ 227 w 311"/>
                      <a:gd name="T33" fmla="*/ 520 h 530"/>
                      <a:gd name="T34" fmla="*/ 221 w 311"/>
                      <a:gd name="T35" fmla="*/ 530 h 530"/>
                      <a:gd name="T36" fmla="*/ 140 w 311"/>
                      <a:gd name="T37" fmla="*/ 530 h 530"/>
                      <a:gd name="T38" fmla="*/ 0 w 311"/>
                      <a:gd name="T39" fmla="*/ 526 h 530"/>
                      <a:gd name="T40" fmla="*/ 0 w 311"/>
                      <a:gd name="T41" fmla="*/ 508 h 530"/>
                      <a:gd name="T42" fmla="*/ 0 w 311"/>
                      <a:gd name="T43" fmla="*/ 493 h 530"/>
                      <a:gd name="T44" fmla="*/ 0 w 311"/>
                      <a:gd name="T45" fmla="*/ 405 h 530"/>
                      <a:gd name="T46" fmla="*/ 2 w 311"/>
                      <a:gd name="T47" fmla="*/ 357 h 530"/>
                      <a:gd name="T48" fmla="*/ 2 w 311"/>
                      <a:gd name="T49" fmla="*/ 345 h 530"/>
                      <a:gd name="T50" fmla="*/ 0 w 311"/>
                      <a:gd name="T51" fmla="*/ 332 h 530"/>
                      <a:gd name="T52" fmla="*/ 0 w 311"/>
                      <a:gd name="T53" fmla="*/ 318 h 530"/>
                      <a:gd name="T54" fmla="*/ 6 w 311"/>
                      <a:gd name="T55" fmla="*/ 284 h 530"/>
                      <a:gd name="T56" fmla="*/ 6 w 311"/>
                      <a:gd name="T57" fmla="*/ 251 h 530"/>
                      <a:gd name="T58" fmla="*/ 8 w 311"/>
                      <a:gd name="T59" fmla="*/ 253 h 530"/>
                      <a:gd name="T60" fmla="*/ 35 w 311"/>
                      <a:gd name="T61" fmla="*/ 226 h 530"/>
                      <a:gd name="T62" fmla="*/ 35 w 311"/>
                      <a:gd name="T63" fmla="*/ 209 h 530"/>
                      <a:gd name="T64" fmla="*/ 48 w 311"/>
                      <a:gd name="T65" fmla="*/ 101 h 530"/>
                      <a:gd name="T66" fmla="*/ 52 w 311"/>
                      <a:gd name="T67" fmla="*/ 53 h 530"/>
                      <a:gd name="T68" fmla="*/ 75 w 311"/>
                      <a:gd name="T69" fmla="*/ 38 h 530"/>
                      <a:gd name="T70" fmla="*/ 86 w 311"/>
                      <a:gd name="T71" fmla="*/ 28 h 530"/>
                      <a:gd name="T72" fmla="*/ 96 w 311"/>
                      <a:gd name="T73" fmla="*/ 25 h 530"/>
                      <a:gd name="T74" fmla="*/ 108 w 311"/>
                      <a:gd name="T75" fmla="*/ 19 h 530"/>
                      <a:gd name="T76" fmla="*/ 121 w 311"/>
                      <a:gd name="T77" fmla="*/ 15 h 530"/>
                      <a:gd name="T78" fmla="*/ 146 w 311"/>
                      <a:gd name="T79" fmla="*/ 11 h 530"/>
                      <a:gd name="T80" fmla="*/ 200 w 311"/>
                      <a:gd name="T81" fmla="*/ 2 h 530"/>
                      <a:gd name="T82" fmla="*/ 221 w 311"/>
                      <a:gd name="T83" fmla="*/ 0 h 530"/>
                      <a:gd name="T84" fmla="*/ 261 w 311"/>
                      <a:gd name="T85" fmla="*/ 5 h 530"/>
                      <a:gd name="T86" fmla="*/ 302 w 311"/>
                      <a:gd name="T87" fmla="*/ 23 h 530"/>
                      <a:gd name="T88" fmla="*/ 311 w 311"/>
                      <a:gd name="T89" fmla="*/ 30 h 530"/>
                      <a:gd name="T90" fmla="*/ 307 w 311"/>
                      <a:gd name="T91" fmla="*/ 42 h 530"/>
                      <a:gd name="T92" fmla="*/ 303 w 311"/>
                      <a:gd name="T93" fmla="*/ 86 h 530"/>
                      <a:gd name="T94" fmla="*/ 305 w 311"/>
                      <a:gd name="T95" fmla="*/ 90 h 530"/>
                      <a:gd name="T96" fmla="*/ 311 w 311"/>
                      <a:gd name="T97" fmla="*/ 132 h 530"/>
                      <a:gd name="T98" fmla="*/ 302 w 311"/>
                      <a:gd name="T99" fmla="*/ 142 h 530"/>
                      <a:gd name="T100" fmla="*/ 300 w 311"/>
                      <a:gd name="T101" fmla="*/ 149 h 530"/>
                      <a:gd name="T102" fmla="*/ 300 w 311"/>
                      <a:gd name="T103" fmla="*/ 163 h 530"/>
                      <a:gd name="T104" fmla="*/ 302 w 311"/>
                      <a:gd name="T105" fmla="*/ 170 h 530"/>
                      <a:gd name="T106" fmla="*/ 300 w 311"/>
                      <a:gd name="T107" fmla="*/ 174 h 530"/>
                      <a:gd name="T108" fmla="*/ 300 w 311"/>
                      <a:gd name="T109" fmla="*/ 188 h 530"/>
                      <a:gd name="T110" fmla="*/ 302 w 311"/>
                      <a:gd name="T111" fmla="*/ 197 h 530"/>
                      <a:gd name="T112" fmla="*/ 303 w 311"/>
                      <a:gd name="T113" fmla="*/ 199 h 5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311" h="530">
                        <a:moveTo>
                          <a:pt x="303" y="199"/>
                        </a:moveTo>
                        <a:lnTo>
                          <a:pt x="305" y="211"/>
                        </a:lnTo>
                        <a:lnTo>
                          <a:pt x="303" y="213"/>
                        </a:lnTo>
                        <a:lnTo>
                          <a:pt x="303" y="226"/>
                        </a:lnTo>
                        <a:lnTo>
                          <a:pt x="303" y="234"/>
                        </a:lnTo>
                        <a:lnTo>
                          <a:pt x="303" y="240"/>
                        </a:lnTo>
                        <a:lnTo>
                          <a:pt x="302" y="253"/>
                        </a:lnTo>
                        <a:lnTo>
                          <a:pt x="302" y="266"/>
                        </a:lnTo>
                        <a:lnTo>
                          <a:pt x="302" y="276"/>
                        </a:lnTo>
                        <a:lnTo>
                          <a:pt x="303" y="276"/>
                        </a:lnTo>
                        <a:lnTo>
                          <a:pt x="303" y="282"/>
                        </a:lnTo>
                        <a:lnTo>
                          <a:pt x="303" y="284"/>
                        </a:lnTo>
                        <a:lnTo>
                          <a:pt x="303" y="313"/>
                        </a:lnTo>
                        <a:lnTo>
                          <a:pt x="303" y="316"/>
                        </a:lnTo>
                        <a:lnTo>
                          <a:pt x="303" y="376"/>
                        </a:lnTo>
                        <a:lnTo>
                          <a:pt x="303" y="378"/>
                        </a:lnTo>
                        <a:lnTo>
                          <a:pt x="302" y="387"/>
                        </a:lnTo>
                        <a:lnTo>
                          <a:pt x="302" y="405"/>
                        </a:lnTo>
                        <a:lnTo>
                          <a:pt x="302" y="412"/>
                        </a:lnTo>
                        <a:lnTo>
                          <a:pt x="302" y="424"/>
                        </a:lnTo>
                        <a:lnTo>
                          <a:pt x="302" y="430"/>
                        </a:lnTo>
                        <a:lnTo>
                          <a:pt x="302" y="432"/>
                        </a:lnTo>
                        <a:lnTo>
                          <a:pt x="303" y="434"/>
                        </a:lnTo>
                        <a:lnTo>
                          <a:pt x="303" y="435"/>
                        </a:lnTo>
                        <a:lnTo>
                          <a:pt x="303" y="443"/>
                        </a:lnTo>
                        <a:lnTo>
                          <a:pt x="303" y="449"/>
                        </a:lnTo>
                        <a:lnTo>
                          <a:pt x="302" y="457"/>
                        </a:lnTo>
                        <a:lnTo>
                          <a:pt x="302" y="485"/>
                        </a:lnTo>
                        <a:lnTo>
                          <a:pt x="302" y="497"/>
                        </a:lnTo>
                        <a:lnTo>
                          <a:pt x="302" y="508"/>
                        </a:lnTo>
                        <a:lnTo>
                          <a:pt x="244" y="514"/>
                        </a:lnTo>
                        <a:lnTo>
                          <a:pt x="229" y="518"/>
                        </a:lnTo>
                        <a:lnTo>
                          <a:pt x="227" y="518"/>
                        </a:lnTo>
                        <a:lnTo>
                          <a:pt x="227" y="520"/>
                        </a:lnTo>
                        <a:lnTo>
                          <a:pt x="225" y="530"/>
                        </a:lnTo>
                        <a:lnTo>
                          <a:pt x="221" y="530"/>
                        </a:lnTo>
                        <a:lnTo>
                          <a:pt x="152" y="530"/>
                        </a:lnTo>
                        <a:lnTo>
                          <a:pt x="140" y="530"/>
                        </a:lnTo>
                        <a:lnTo>
                          <a:pt x="0" y="528"/>
                        </a:lnTo>
                        <a:lnTo>
                          <a:pt x="0" y="526"/>
                        </a:lnTo>
                        <a:lnTo>
                          <a:pt x="0" y="520"/>
                        </a:lnTo>
                        <a:lnTo>
                          <a:pt x="0" y="508"/>
                        </a:lnTo>
                        <a:lnTo>
                          <a:pt x="0" y="507"/>
                        </a:lnTo>
                        <a:lnTo>
                          <a:pt x="0" y="493"/>
                        </a:lnTo>
                        <a:lnTo>
                          <a:pt x="0" y="483"/>
                        </a:lnTo>
                        <a:lnTo>
                          <a:pt x="0" y="405"/>
                        </a:lnTo>
                        <a:lnTo>
                          <a:pt x="2" y="387"/>
                        </a:lnTo>
                        <a:lnTo>
                          <a:pt x="2" y="357"/>
                        </a:lnTo>
                        <a:lnTo>
                          <a:pt x="2" y="353"/>
                        </a:lnTo>
                        <a:lnTo>
                          <a:pt x="2" y="345"/>
                        </a:lnTo>
                        <a:lnTo>
                          <a:pt x="2" y="332"/>
                        </a:lnTo>
                        <a:lnTo>
                          <a:pt x="0" y="332"/>
                        </a:lnTo>
                        <a:lnTo>
                          <a:pt x="0" y="326"/>
                        </a:lnTo>
                        <a:lnTo>
                          <a:pt x="0" y="318"/>
                        </a:lnTo>
                        <a:lnTo>
                          <a:pt x="4" y="297"/>
                        </a:lnTo>
                        <a:lnTo>
                          <a:pt x="6" y="284"/>
                        </a:lnTo>
                        <a:lnTo>
                          <a:pt x="6" y="265"/>
                        </a:lnTo>
                        <a:lnTo>
                          <a:pt x="6" y="251"/>
                        </a:lnTo>
                        <a:lnTo>
                          <a:pt x="8" y="251"/>
                        </a:lnTo>
                        <a:lnTo>
                          <a:pt x="8" y="253"/>
                        </a:lnTo>
                        <a:lnTo>
                          <a:pt x="33" y="253"/>
                        </a:lnTo>
                        <a:lnTo>
                          <a:pt x="35" y="226"/>
                        </a:lnTo>
                        <a:lnTo>
                          <a:pt x="35" y="218"/>
                        </a:lnTo>
                        <a:lnTo>
                          <a:pt x="35" y="209"/>
                        </a:lnTo>
                        <a:lnTo>
                          <a:pt x="46" y="109"/>
                        </a:lnTo>
                        <a:lnTo>
                          <a:pt x="48" y="101"/>
                        </a:lnTo>
                        <a:lnTo>
                          <a:pt x="52" y="55"/>
                        </a:lnTo>
                        <a:lnTo>
                          <a:pt x="52" y="53"/>
                        </a:lnTo>
                        <a:lnTo>
                          <a:pt x="62" y="48"/>
                        </a:lnTo>
                        <a:lnTo>
                          <a:pt x="75" y="38"/>
                        </a:lnTo>
                        <a:lnTo>
                          <a:pt x="83" y="32"/>
                        </a:lnTo>
                        <a:lnTo>
                          <a:pt x="86" y="28"/>
                        </a:lnTo>
                        <a:lnTo>
                          <a:pt x="92" y="26"/>
                        </a:lnTo>
                        <a:lnTo>
                          <a:pt x="96" y="25"/>
                        </a:lnTo>
                        <a:lnTo>
                          <a:pt x="102" y="21"/>
                        </a:lnTo>
                        <a:lnTo>
                          <a:pt x="108" y="19"/>
                        </a:lnTo>
                        <a:lnTo>
                          <a:pt x="113" y="17"/>
                        </a:lnTo>
                        <a:lnTo>
                          <a:pt x="121" y="15"/>
                        </a:lnTo>
                        <a:lnTo>
                          <a:pt x="133" y="13"/>
                        </a:lnTo>
                        <a:lnTo>
                          <a:pt x="146" y="11"/>
                        </a:lnTo>
                        <a:lnTo>
                          <a:pt x="181" y="5"/>
                        </a:lnTo>
                        <a:lnTo>
                          <a:pt x="200" y="2"/>
                        </a:lnTo>
                        <a:lnTo>
                          <a:pt x="211" y="0"/>
                        </a:lnTo>
                        <a:lnTo>
                          <a:pt x="221" y="0"/>
                        </a:lnTo>
                        <a:lnTo>
                          <a:pt x="254" y="3"/>
                        </a:lnTo>
                        <a:lnTo>
                          <a:pt x="261" y="5"/>
                        </a:lnTo>
                        <a:lnTo>
                          <a:pt x="273" y="11"/>
                        </a:lnTo>
                        <a:lnTo>
                          <a:pt x="302" y="23"/>
                        </a:lnTo>
                        <a:lnTo>
                          <a:pt x="311" y="25"/>
                        </a:lnTo>
                        <a:lnTo>
                          <a:pt x="311" y="30"/>
                        </a:lnTo>
                        <a:lnTo>
                          <a:pt x="307" y="34"/>
                        </a:lnTo>
                        <a:lnTo>
                          <a:pt x="307" y="42"/>
                        </a:lnTo>
                        <a:lnTo>
                          <a:pt x="303" y="76"/>
                        </a:lnTo>
                        <a:lnTo>
                          <a:pt x="303" y="86"/>
                        </a:lnTo>
                        <a:lnTo>
                          <a:pt x="305" y="84"/>
                        </a:lnTo>
                        <a:lnTo>
                          <a:pt x="305" y="90"/>
                        </a:lnTo>
                        <a:lnTo>
                          <a:pt x="303" y="122"/>
                        </a:lnTo>
                        <a:lnTo>
                          <a:pt x="311" y="132"/>
                        </a:lnTo>
                        <a:lnTo>
                          <a:pt x="307" y="140"/>
                        </a:lnTo>
                        <a:lnTo>
                          <a:pt x="302" y="142"/>
                        </a:lnTo>
                        <a:lnTo>
                          <a:pt x="300" y="144"/>
                        </a:lnTo>
                        <a:lnTo>
                          <a:pt x="300" y="149"/>
                        </a:lnTo>
                        <a:lnTo>
                          <a:pt x="300" y="155"/>
                        </a:lnTo>
                        <a:lnTo>
                          <a:pt x="300" y="163"/>
                        </a:lnTo>
                        <a:lnTo>
                          <a:pt x="302" y="165"/>
                        </a:lnTo>
                        <a:lnTo>
                          <a:pt x="302" y="170"/>
                        </a:lnTo>
                        <a:lnTo>
                          <a:pt x="300" y="170"/>
                        </a:lnTo>
                        <a:lnTo>
                          <a:pt x="300" y="174"/>
                        </a:lnTo>
                        <a:lnTo>
                          <a:pt x="300" y="182"/>
                        </a:lnTo>
                        <a:lnTo>
                          <a:pt x="300" y="188"/>
                        </a:lnTo>
                        <a:lnTo>
                          <a:pt x="302" y="195"/>
                        </a:lnTo>
                        <a:lnTo>
                          <a:pt x="302" y="197"/>
                        </a:lnTo>
                        <a:lnTo>
                          <a:pt x="302" y="199"/>
                        </a:lnTo>
                        <a:lnTo>
                          <a:pt x="303" y="199"/>
                        </a:lnTo>
                        <a:close/>
                      </a:path>
                    </a:pathLst>
                  </a:custGeom>
                  <a:solidFill>
                    <a:srgbClr val="C0504D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3" name="Freeform 24" descr="10%"/>
                  <p:cNvSpPr>
                    <a:spLocks/>
                  </p:cNvSpPr>
                  <p:nvPr/>
                </p:nvSpPr>
                <p:spPr bwMode="auto">
                  <a:xfrm>
                    <a:off x="2292837" y="3006725"/>
                    <a:ext cx="2005013" cy="1466850"/>
                  </a:xfrm>
                  <a:custGeom>
                    <a:avLst/>
                    <a:gdLst>
                      <a:gd name="T0" fmla="*/ 1308 w 1579"/>
                      <a:gd name="T1" fmla="*/ 427 h 1156"/>
                      <a:gd name="T2" fmla="*/ 1345 w 1579"/>
                      <a:gd name="T3" fmla="*/ 471 h 1156"/>
                      <a:gd name="T4" fmla="*/ 1335 w 1579"/>
                      <a:gd name="T5" fmla="*/ 490 h 1156"/>
                      <a:gd name="T6" fmla="*/ 1287 w 1579"/>
                      <a:gd name="T7" fmla="*/ 576 h 1156"/>
                      <a:gd name="T8" fmla="*/ 1293 w 1579"/>
                      <a:gd name="T9" fmla="*/ 592 h 1156"/>
                      <a:gd name="T10" fmla="*/ 1293 w 1579"/>
                      <a:gd name="T11" fmla="*/ 622 h 1156"/>
                      <a:gd name="T12" fmla="*/ 1312 w 1579"/>
                      <a:gd name="T13" fmla="*/ 647 h 1156"/>
                      <a:gd name="T14" fmla="*/ 1343 w 1579"/>
                      <a:gd name="T15" fmla="*/ 682 h 1156"/>
                      <a:gd name="T16" fmla="*/ 1350 w 1579"/>
                      <a:gd name="T17" fmla="*/ 703 h 1156"/>
                      <a:gd name="T18" fmla="*/ 1343 w 1579"/>
                      <a:gd name="T19" fmla="*/ 724 h 1156"/>
                      <a:gd name="T20" fmla="*/ 1327 w 1579"/>
                      <a:gd name="T21" fmla="*/ 745 h 1156"/>
                      <a:gd name="T22" fmla="*/ 1331 w 1579"/>
                      <a:gd name="T23" fmla="*/ 786 h 1156"/>
                      <a:gd name="T24" fmla="*/ 1358 w 1579"/>
                      <a:gd name="T25" fmla="*/ 793 h 1156"/>
                      <a:gd name="T26" fmla="*/ 1379 w 1579"/>
                      <a:gd name="T27" fmla="*/ 763 h 1156"/>
                      <a:gd name="T28" fmla="*/ 1427 w 1579"/>
                      <a:gd name="T29" fmla="*/ 767 h 1156"/>
                      <a:gd name="T30" fmla="*/ 1444 w 1579"/>
                      <a:gd name="T31" fmla="*/ 782 h 1156"/>
                      <a:gd name="T32" fmla="*/ 1496 w 1579"/>
                      <a:gd name="T33" fmla="*/ 815 h 1156"/>
                      <a:gd name="T34" fmla="*/ 1539 w 1579"/>
                      <a:gd name="T35" fmla="*/ 983 h 1156"/>
                      <a:gd name="T36" fmla="*/ 1452 w 1579"/>
                      <a:gd name="T37" fmla="*/ 1131 h 1156"/>
                      <a:gd name="T38" fmla="*/ 1400 w 1579"/>
                      <a:gd name="T39" fmla="*/ 1145 h 1156"/>
                      <a:gd name="T40" fmla="*/ 1379 w 1579"/>
                      <a:gd name="T41" fmla="*/ 1139 h 1156"/>
                      <a:gd name="T42" fmla="*/ 1350 w 1579"/>
                      <a:gd name="T43" fmla="*/ 1131 h 1156"/>
                      <a:gd name="T44" fmla="*/ 1320 w 1579"/>
                      <a:gd name="T45" fmla="*/ 1156 h 1156"/>
                      <a:gd name="T46" fmla="*/ 1241 w 1579"/>
                      <a:gd name="T47" fmla="*/ 1149 h 1156"/>
                      <a:gd name="T48" fmla="*/ 1199 w 1579"/>
                      <a:gd name="T49" fmla="*/ 1149 h 1156"/>
                      <a:gd name="T50" fmla="*/ 1103 w 1579"/>
                      <a:gd name="T51" fmla="*/ 1120 h 1156"/>
                      <a:gd name="T52" fmla="*/ 1035 w 1579"/>
                      <a:gd name="T53" fmla="*/ 1103 h 1156"/>
                      <a:gd name="T54" fmla="*/ 953 w 1579"/>
                      <a:gd name="T55" fmla="*/ 1079 h 1156"/>
                      <a:gd name="T56" fmla="*/ 924 w 1579"/>
                      <a:gd name="T57" fmla="*/ 1070 h 1156"/>
                      <a:gd name="T58" fmla="*/ 859 w 1579"/>
                      <a:gd name="T59" fmla="*/ 1047 h 1156"/>
                      <a:gd name="T60" fmla="*/ 765 w 1579"/>
                      <a:gd name="T61" fmla="*/ 1035 h 1156"/>
                      <a:gd name="T62" fmla="*/ 669 w 1579"/>
                      <a:gd name="T63" fmla="*/ 1047 h 1156"/>
                      <a:gd name="T64" fmla="*/ 540 w 1579"/>
                      <a:gd name="T65" fmla="*/ 1045 h 1156"/>
                      <a:gd name="T66" fmla="*/ 484 w 1579"/>
                      <a:gd name="T67" fmla="*/ 1060 h 1156"/>
                      <a:gd name="T68" fmla="*/ 461 w 1579"/>
                      <a:gd name="T69" fmla="*/ 1062 h 1156"/>
                      <a:gd name="T70" fmla="*/ 436 w 1579"/>
                      <a:gd name="T71" fmla="*/ 1058 h 1156"/>
                      <a:gd name="T72" fmla="*/ 400 w 1579"/>
                      <a:gd name="T73" fmla="*/ 1051 h 1156"/>
                      <a:gd name="T74" fmla="*/ 356 w 1579"/>
                      <a:gd name="T75" fmla="*/ 1035 h 1156"/>
                      <a:gd name="T76" fmla="*/ 306 w 1579"/>
                      <a:gd name="T77" fmla="*/ 1031 h 1156"/>
                      <a:gd name="T78" fmla="*/ 271 w 1579"/>
                      <a:gd name="T79" fmla="*/ 1049 h 1156"/>
                      <a:gd name="T80" fmla="*/ 225 w 1579"/>
                      <a:gd name="T81" fmla="*/ 1083 h 1156"/>
                      <a:gd name="T82" fmla="*/ 200 w 1579"/>
                      <a:gd name="T83" fmla="*/ 1053 h 1156"/>
                      <a:gd name="T84" fmla="*/ 189 w 1579"/>
                      <a:gd name="T85" fmla="*/ 1012 h 1156"/>
                      <a:gd name="T86" fmla="*/ 144 w 1579"/>
                      <a:gd name="T87" fmla="*/ 1016 h 1156"/>
                      <a:gd name="T88" fmla="*/ 10 w 1579"/>
                      <a:gd name="T89" fmla="*/ 786 h 1156"/>
                      <a:gd name="T90" fmla="*/ 12 w 1579"/>
                      <a:gd name="T91" fmla="*/ 534 h 1156"/>
                      <a:gd name="T92" fmla="*/ 56 w 1579"/>
                      <a:gd name="T93" fmla="*/ 300 h 1156"/>
                      <a:gd name="T94" fmla="*/ 231 w 1579"/>
                      <a:gd name="T95" fmla="*/ 154 h 1156"/>
                      <a:gd name="T96" fmla="*/ 456 w 1579"/>
                      <a:gd name="T97" fmla="*/ 73 h 1156"/>
                      <a:gd name="T98" fmla="*/ 465 w 1579"/>
                      <a:gd name="T99" fmla="*/ 81 h 1156"/>
                      <a:gd name="T100" fmla="*/ 513 w 1579"/>
                      <a:gd name="T101" fmla="*/ 75 h 1156"/>
                      <a:gd name="T102" fmla="*/ 763 w 1579"/>
                      <a:gd name="T103" fmla="*/ 46 h 1156"/>
                      <a:gd name="T104" fmla="*/ 1041 w 1579"/>
                      <a:gd name="T105" fmla="*/ 20 h 1156"/>
                      <a:gd name="T106" fmla="*/ 1231 w 1579"/>
                      <a:gd name="T107" fmla="*/ 6 h 1156"/>
                      <a:gd name="T108" fmla="*/ 1226 w 1579"/>
                      <a:gd name="T109" fmla="*/ 87 h 1156"/>
                      <a:gd name="T110" fmla="*/ 1254 w 1579"/>
                      <a:gd name="T111" fmla="*/ 283 h 11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1579" h="1156">
                        <a:moveTo>
                          <a:pt x="1289" y="363"/>
                        </a:moveTo>
                        <a:lnTo>
                          <a:pt x="1293" y="390"/>
                        </a:lnTo>
                        <a:lnTo>
                          <a:pt x="1300" y="409"/>
                        </a:lnTo>
                        <a:lnTo>
                          <a:pt x="1308" y="427"/>
                        </a:lnTo>
                        <a:lnTo>
                          <a:pt x="1323" y="450"/>
                        </a:lnTo>
                        <a:lnTo>
                          <a:pt x="1329" y="457"/>
                        </a:lnTo>
                        <a:lnTo>
                          <a:pt x="1337" y="465"/>
                        </a:lnTo>
                        <a:lnTo>
                          <a:pt x="1345" y="471"/>
                        </a:lnTo>
                        <a:lnTo>
                          <a:pt x="1347" y="469"/>
                        </a:lnTo>
                        <a:lnTo>
                          <a:pt x="1350" y="473"/>
                        </a:lnTo>
                        <a:lnTo>
                          <a:pt x="1348" y="475"/>
                        </a:lnTo>
                        <a:lnTo>
                          <a:pt x="1335" y="490"/>
                        </a:lnTo>
                        <a:lnTo>
                          <a:pt x="1275" y="567"/>
                        </a:lnTo>
                        <a:lnTo>
                          <a:pt x="1277" y="569"/>
                        </a:lnTo>
                        <a:lnTo>
                          <a:pt x="1283" y="573"/>
                        </a:lnTo>
                        <a:lnTo>
                          <a:pt x="1287" y="576"/>
                        </a:lnTo>
                        <a:lnTo>
                          <a:pt x="1293" y="582"/>
                        </a:lnTo>
                        <a:lnTo>
                          <a:pt x="1295" y="584"/>
                        </a:lnTo>
                        <a:lnTo>
                          <a:pt x="1295" y="588"/>
                        </a:lnTo>
                        <a:lnTo>
                          <a:pt x="1293" y="592"/>
                        </a:lnTo>
                        <a:lnTo>
                          <a:pt x="1291" y="601"/>
                        </a:lnTo>
                        <a:lnTo>
                          <a:pt x="1289" y="613"/>
                        </a:lnTo>
                        <a:lnTo>
                          <a:pt x="1289" y="624"/>
                        </a:lnTo>
                        <a:lnTo>
                          <a:pt x="1293" y="622"/>
                        </a:lnTo>
                        <a:lnTo>
                          <a:pt x="1299" y="624"/>
                        </a:lnTo>
                        <a:lnTo>
                          <a:pt x="1306" y="636"/>
                        </a:lnTo>
                        <a:lnTo>
                          <a:pt x="1306" y="640"/>
                        </a:lnTo>
                        <a:lnTo>
                          <a:pt x="1312" y="647"/>
                        </a:lnTo>
                        <a:lnTo>
                          <a:pt x="1322" y="649"/>
                        </a:lnTo>
                        <a:lnTo>
                          <a:pt x="1325" y="653"/>
                        </a:lnTo>
                        <a:lnTo>
                          <a:pt x="1337" y="669"/>
                        </a:lnTo>
                        <a:lnTo>
                          <a:pt x="1343" y="682"/>
                        </a:lnTo>
                        <a:lnTo>
                          <a:pt x="1347" y="690"/>
                        </a:lnTo>
                        <a:lnTo>
                          <a:pt x="1348" y="690"/>
                        </a:lnTo>
                        <a:lnTo>
                          <a:pt x="1348" y="694"/>
                        </a:lnTo>
                        <a:lnTo>
                          <a:pt x="1350" y="703"/>
                        </a:lnTo>
                        <a:lnTo>
                          <a:pt x="1348" y="709"/>
                        </a:lnTo>
                        <a:lnTo>
                          <a:pt x="1343" y="711"/>
                        </a:lnTo>
                        <a:lnTo>
                          <a:pt x="1343" y="717"/>
                        </a:lnTo>
                        <a:lnTo>
                          <a:pt x="1343" y="724"/>
                        </a:lnTo>
                        <a:lnTo>
                          <a:pt x="1337" y="740"/>
                        </a:lnTo>
                        <a:lnTo>
                          <a:pt x="1337" y="742"/>
                        </a:lnTo>
                        <a:lnTo>
                          <a:pt x="1333" y="743"/>
                        </a:lnTo>
                        <a:lnTo>
                          <a:pt x="1327" y="745"/>
                        </a:lnTo>
                        <a:lnTo>
                          <a:pt x="1323" y="749"/>
                        </a:lnTo>
                        <a:lnTo>
                          <a:pt x="1312" y="747"/>
                        </a:lnTo>
                        <a:lnTo>
                          <a:pt x="1312" y="749"/>
                        </a:lnTo>
                        <a:lnTo>
                          <a:pt x="1331" y="786"/>
                        </a:lnTo>
                        <a:lnTo>
                          <a:pt x="1333" y="793"/>
                        </a:lnTo>
                        <a:lnTo>
                          <a:pt x="1347" y="803"/>
                        </a:lnTo>
                        <a:lnTo>
                          <a:pt x="1350" y="805"/>
                        </a:lnTo>
                        <a:lnTo>
                          <a:pt x="1358" y="793"/>
                        </a:lnTo>
                        <a:lnTo>
                          <a:pt x="1364" y="786"/>
                        </a:lnTo>
                        <a:lnTo>
                          <a:pt x="1370" y="776"/>
                        </a:lnTo>
                        <a:lnTo>
                          <a:pt x="1373" y="770"/>
                        </a:lnTo>
                        <a:lnTo>
                          <a:pt x="1379" y="763"/>
                        </a:lnTo>
                        <a:lnTo>
                          <a:pt x="1381" y="759"/>
                        </a:lnTo>
                        <a:lnTo>
                          <a:pt x="1402" y="770"/>
                        </a:lnTo>
                        <a:lnTo>
                          <a:pt x="1414" y="755"/>
                        </a:lnTo>
                        <a:lnTo>
                          <a:pt x="1427" y="767"/>
                        </a:lnTo>
                        <a:lnTo>
                          <a:pt x="1433" y="768"/>
                        </a:lnTo>
                        <a:lnTo>
                          <a:pt x="1439" y="772"/>
                        </a:lnTo>
                        <a:lnTo>
                          <a:pt x="1446" y="776"/>
                        </a:lnTo>
                        <a:lnTo>
                          <a:pt x="1444" y="782"/>
                        </a:lnTo>
                        <a:lnTo>
                          <a:pt x="1448" y="786"/>
                        </a:lnTo>
                        <a:lnTo>
                          <a:pt x="1483" y="803"/>
                        </a:lnTo>
                        <a:lnTo>
                          <a:pt x="1494" y="813"/>
                        </a:lnTo>
                        <a:lnTo>
                          <a:pt x="1496" y="815"/>
                        </a:lnTo>
                        <a:lnTo>
                          <a:pt x="1556" y="861"/>
                        </a:lnTo>
                        <a:lnTo>
                          <a:pt x="1542" y="861"/>
                        </a:lnTo>
                        <a:lnTo>
                          <a:pt x="1540" y="907"/>
                        </a:lnTo>
                        <a:lnTo>
                          <a:pt x="1539" y="983"/>
                        </a:lnTo>
                        <a:lnTo>
                          <a:pt x="1579" y="983"/>
                        </a:lnTo>
                        <a:lnTo>
                          <a:pt x="1564" y="1114"/>
                        </a:lnTo>
                        <a:lnTo>
                          <a:pt x="1458" y="1133"/>
                        </a:lnTo>
                        <a:lnTo>
                          <a:pt x="1452" y="1131"/>
                        </a:lnTo>
                        <a:lnTo>
                          <a:pt x="1448" y="1135"/>
                        </a:lnTo>
                        <a:lnTo>
                          <a:pt x="1418" y="1141"/>
                        </a:lnTo>
                        <a:lnTo>
                          <a:pt x="1410" y="1143"/>
                        </a:lnTo>
                        <a:lnTo>
                          <a:pt x="1400" y="1145"/>
                        </a:lnTo>
                        <a:lnTo>
                          <a:pt x="1395" y="1143"/>
                        </a:lnTo>
                        <a:lnTo>
                          <a:pt x="1385" y="1141"/>
                        </a:lnTo>
                        <a:lnTo>
                          <a:pt x="1383" y="1139"/>
                        </a:lnTo>
                        <a:lnTo>
                          <a:pt x="1379" y="1139"/>
                        </a:lnTo>
                        <a:lnTo>
                          <a:pt x="1375" y="1133"/>
                        </a:lnTo>
                        <a:lnTo>
                          <a:pt x="1377" y="1131"/>
                        </a:lnTo>
                        <a:lnTo>
                          <a:pt x="1368" y="1118"/>
                        </a:lnTo>
                        <a:lnTo>
                          <a:pt x="1350" y="1131"/>
                        </a:lnTo>
                        <a:lnTo>
                          <a:pt x="1347" y="1141"/>
                        </a:lnTo>
                        <a:lnTo>
                          <a:pt x="1333" y="1149"/>
                        </a:lnTo>
                        <a:lnTo>
                          <a:pt x="1325" y="1151"/>
                        </a:lnTo>
                        <a:lnTo>
                          <a:pt x="1320" y="1156"/>
                        </a:lnTo>
                        <a:lnTo>
                          <a:pt x="1302" y="1156"/>
                        </a:lnTo>
                        <a:lnTo>
                          <a:pt x="1283" y="1154"/>
                        </a:lnTo>
                        <a:lnTo>
                          <a:pt x="1258" y="1151"/>
                        </a:lnTo>
                        <a:lnTo>
                          <a:pt x="1241" y="1149"/>
                        </a:lnTo>
                        <a:lnTo>
                          <a:pt x="1222" y="1151"/>
                        </a:lnTo>
                        <a:lnTo>
                          <a:pt x="1212" y="1151"/>
                        </a:lnTo>
                        <a:lnTo>
                          <a:pt x="1206" y="1151"/>
                        </a:lnTo>
                        <a:lnTo>
                          <a:pt x="1199" y="1149"/>
                        </a:lnTo>
                        <a:lnTo>
                          <a:pt x="1112" y="1124"/>
                        </a:lnTo>
                        <a:lnTo>
                          <a:pt x="1110" y="1124"/>
                        </a:lnTo>
                        <a:lnTo>
                          <a:pt x="1105" y="1120"/>
                        </a:lnTo>
                        <a:lnTo>
                          <a:pt x="1103" y="1120"/>
                        </a:lnTo>
                        <a:lnTo>
                          <a:pt x="1097" y="1120"/>
                        </a:lnTo>
                        <a:lnTo>
                          <a:pt x="1049" y="1106"/>
                        </a:lnTo>
                        <a:lnTo>
                          <a:pt x="1043" y="1104"/>
                        </a:lnTo>
                        <a:lnTo>
                          <a:pt x="1035" y="1103"/>
                        </a:lnTo>
                        <a:lnTo>
                          <a:pt x="1028" y="1101"/>
                        </a:lnTo>
                        <a:lnTo>
                          <a:pt x="1020" y="1097"/>
                        </a:lnTo>
                        <a:lnTo>
                          <a:pt x="1001" y="1091"/>
                        </a:lnTo>
                        <a:lnTo>
                          <a:pt x="953" y="1079"/>
                        </a:lnTo>
                        <a:lnTo>
                          <a:pt x="955" y="1078"/>
                        </a:lnTo>
                        <a:lnTo>
                          <a:pt x="941" y="1076"/>
                        </a:lnTo>
                        <a:lnTo>
                          <a:pt x="930" y="1072"/>
                        </a:lnTo>
                        <a:lnTo>
                          <a:pt x="924" y="1070"/>
                        </a:lnTo>
                        <a:lnTo>
                          <a:pt x="922" y="1070"/>
                        </a:lnTo>
                        <a:lnTo>
                          <a:pt x="911" y="1066"/>
                        </a:lnTo>
                        <a:lnTo>
                          <a:pt x="882" y="1060"/>
                        </a:lnTo>
                        <a:lnTo>
                          <a:pt x="859" y="1047"/>
                        </a:lnTo>
                        <a:lnTo>
                          <a:pt x="840" y="1037"/>
                        </a:lnTo>
                        <a:lnTo>
                          <a:pt x="817" y="1028"/>
                        </a:lnTo>
                        <a:lnTo>
                          <a:pt x="793" y="1028"/>
                        </a:lnTo>
                        <a:lnTo>
                          <a:pt x="765" y="1035"/>
                        </a:lnTo>
                        <a:lnTo>
                          <a:pt x="730" y="1039"/>
                        </a:lnTo>
                        <a:lnTo>
                          <a:pt x="709" y="1045"/>
                        </a:lnTo>
                        <a:lnTo>
                          <a:pt x="676" y="1049"/>
                        </a:lnTo>
                        <a:lnTo>
                          <a:pt x="669" y="1047"/>
                        </a:lnTo>
                        <a:lnTo>
                          <a:pt x="653" y="1049"/>
                        </a:lnTo>
                        <a:lnTo>
                          <a:pt x="584" y="1047"/>
                        </a:lnTo>
                        <a:lnTo>
                          <a:pt x="550" y="1045"/>
                        </a:lnTo>
                        <a:lnTo>
                          <a:pt x="540" y="1045"/>
                        </a:lnTo>
                        <a:lnTo>
                          <a:pt x="536" y="1045"/>
                        </a:lnTo>
                        <a:lnTo>
                          <a:pt x="500" y="1055"/>
                        </a:lnTo>
                        <a:lnTo>
                          <a:pt x="494" y="1056"/>
                        </a:lnTo>
                        <a:lnTo>
                          <a:pt x="484" y="1060"/>
                        </a:lnTo>
                        <a:lnTo>
                          <a:pt x="482" y="1062"/>
                        </a:lnTo>
                        <a:lnTo>
                          <a:pt x="469" y="1060"/>
                        </a:lnTo>
                        <a:lnTo>
                          <a:pt x="463" y="1060"/>
                        </a:lnTo>
                        <a:lnTo>
                          <a:pt x="461" y="1062"/>
                        </a:lnTo>
                        <a:lnTo>
                          <a:pt x="454" y="1064"/>
                        </a:lnTo>
                        <a:lnTo>
                          <a:pt x="452" y="1064"/>
                        </a:lnTo>
                        <a:lnTo>
                          <a:pt x="450" y="1064"/>
                        </a:lnTo>
                        <a:lnTo>
                          <a:pt x="436" y="1058"/>
                        </a:lnTo>
                        <a:lnTo>
                          <a:pt x="429" y="1056"/>
                        </a:lnTo>
                        <a:lnTo>
                          <a:pt x="419" y="1055"/>
                        </a:lnTo>
                        <a:lnTo>
                          <a:pt x="411" y="1053"/>
                        </a:lnTo>
                        <a:lnTo>
                          <a:pt x="400" y="1051"/>
                        </a:lnTo>
                        <a:lnTo>
                          <a:pt x="390" y="1049"/>
                        </a:lnTo>
                        <a:lnTo>
                          <a:pt x="369" y="1041"/>
                        </a:lnTo>
                        <a:lnTo>
                          <a:pt x="361" y="1039"/>
                        </a:lnTo>
                        <a:lnTo>
                          <a:pt x="356" y="1035"/>
                        </a:lnTo>
                        <a:lnTo>
                          <a:pt x="340" y="1031"/>
                        </a:lnTo>
                        <a:lnTo>
                          <a:pt x="336" y="1031"/>
                        </a:lnTo>
                        <a:lnTo>
                          <a:pt x="333" y="1031"/>
                        </a:lnTo>
                        <a:lnTo>
                          <a:pt x="306" y="1031"/>
                        </a:lnTo>
                        <a:lnTo>
                          <a:pt x="304" y="1033"/>
                        </a:lnTo>
                        <a:lnTo>
                          <a:pt x="290" y="1039"/>
                        </a:lnTo>
                        <a:lnTo>
                          <a:pt x="277" y="1045"/>
                        </a:lnTo>
                        <a:lnTo>
                          <a:pt x="271" y="1049"/>
                        </a:lnTo>
                        <a:lnTo>
                          <a:pt x="254" y="1074"/>
                        </a:lnTo>
                        <a:lnTo>
                          <a:pt x="239" y="1081"/>
                        </a:lnTo>
                        <a:lnTo>
                          <a:pt x="231" y="1083"/>
                        </a:lnTo>
                        <a:lnTo>
                          <a:pt x="225" y="1083"/>
                        </a:lnTo>
                        <a:lnTo>
                          <a:pt x="208" y="1076"/>
                        </a:lnTo>
                        <a:lnTo>
                          <a:pt x="206" y="1070"/>
                        </a:lnTo>
                        <a:lnTo>
                          <a:pt x="202" y="1064"/>
                        </a:lnTo>
                        <a:lnTo>
                          <a:pt x="200" y="1053"/>
                        </a:lnTo>
                        <a:lnTo>
                          <a:pt x="202" y="1035"/>
                        </a:lnTo>
                        <a:lnTo>
                          <a:pt x="200" y="1030"/>
                        </a:lnTo>
                        <a:lnTo>
                          <a:pt x="198" y="1026"/>
                        </a:lnTo>
                        <a:lnTo>
                          <a:pt x="189" y="1012"/>
                        </a:lnTo>
                        <a:lnTo>
                          <a:pt x="183" y="1008"/>
                        </a:lnTo>
                        <a:lnTo>
                          <a:pt x="177" y="1007"/>
                        </a:lnTo>
                        <a:lnTo>
                          <a:pt x="156" y="1008"/>
                        </a:lnTo>
                        <a:lnTo>
                          <a:pt x="144" y="1016"/>
                        </a:lnTo>
                        <a:lnTo>
                          <a:pt x="121" y="1010"/>
                        </a:lnTo>
                        <a:lnTo>
                          <a:pt x="27" y="991"/>
                        </a:lnTo>
                        <a:lnTo>
                          <a:pt x="29" y="924"/>
                        </a:lnTo>
                        <a:lnTo>
                          <a:pt x="10" y="786"/>
                        </a:lnTo>
                        <a:lnTo>
                          <a:pt x="45" y="711"/>
                        </a:lnTo>
                        <a:lnTo>
                          <a:pt x="66" y="669"/>
                        </a:lnTo>
                        <a:lnTo>
                          <a:pt x="60" y="617"/>
                        </a:lnTo>
                        <a:lnTo>
                          <a:pt x="12" y="534"/>
                        </a:lnTo>
                        <a:lnTo>
                          <a:pt x="0" y="469"/>
                        </a:lnTo>
                        <a:lnTo>
                          <a:pt x="20" y="411"/>
                        </a:lnTo>
                        <a:lnTo>
                          <a:pt x="56" y="359"/>
                        </a:lnTo>
                        <a:lnTo>
                          <a:pt x="56" y="300"/>
                        </a:lnTo>
                        <a:lnTo>
                          <a:pt x="62" y="223"/>
                        </a:lnTo>
                        <a:lnTo>
                          <a:pt x="96" y="189"/>
                        </a:lnTo>
                        <a:lnTo>
                          <a:pt x="160" y="158"/>
                        </a:lnTo>
                        <a:lnTo>
                          <a:pt x="231" y="154"/>
                        </a:lnTo>
                        <a:lnTo>
                          <a:pt x="271" y="139"/>
                        </a:lnTo>
                        <a:lnTo>
                          <a:pt x="340" y="110"/>
                        </a:lnTo>
                        <a:lnTo>
                          <a:pt x="427" y="64"/>
                        </a:lnTo>
                        <a:lnTo>
                          <a:pt x="456" y="73"/>
                        </a:lnTo>
                        <a:lnTo>
                          <a:pt x="463" y="73"/>
                        </a:lnTo>
                        <a:lnTo>
                          <a:pt x="467" y="73"/>
                        </a:lnTo>
                        <a:lnTo>
                          <a:pt x="467" y="77"/>
                        </a:lnTo>
                        <a:lnTo>
                          <a:pt x="465" y="81"/>
                        </a:lnTo>
                        <a:lnTo>
                          <a:pt x="465" y="83"/>
                        </a:lnTo>
                        <a:lnTo>
                          <a:pt x="463" y="85"/>
                        </a:lnTo>
                        <a:lnTo>
                          <a:pt x="505" y="79"/>
                        </a:lnTo>
                        <a:lnTo>
                          <a:pt x="513" y="75"/>
                        </a:lnTo>
                        <a:lnTo>
                          <a:pt x="530" y="71"/>
                        </a:lnTo>
                        <a:lnTo>
                          <a:pt x="663" y="56"/>
                        </a:lnTo>
                        <a:lnTo>
                          <a:pt x="753" y="46"/>
                        </a:lnTo>
                        <a:lnTo>
                          <a:pt x="763" y="46"/>
                        </a:lnTo>
                        <a:lnTo>
                          <a:pt x="945" y="27"/>
                        </a:lnTo>
                        <a:lnTo>
                          <a:pt x="951" y="27"/>
                        </a:lnTo>
                        <a:lnTo>
                          <a:pt x="989" y="23"/>
                        </a:lnTo>
                        <a:lnTo>
                          <a:pt x="1041" y="20"/>
                        </a:lnTo>
                        <a:lnTo>
                          <a:pt x="1130" y="12"/>
                        </a:lnTo>
                        <a:lnTo>
                          <a:pt x="1229" y="2"/>
                        </a:lnTo>
                        <a:lnTo>
                          <a:pt x="1237" y="0"/>
                        </a:lnTo>
                        <a:lnTo>
                          <a:pt x="1231" y="6"/>
                        </a:lnTo>
                        <a:lnTo>
                          <a:pt x="1229" y="10"/>
                        </a:lnTo>
                        <a:lnTo>
                          <a:pt x="1258" y="31"/>
                        </a:lnTo>
                        <a:lnTo>
                          <a:pt x="1220" y="81"/>
                        </a:lnTo>
                        <a:lnTo>
                          <a:pt x="1226" y="87"/>
                        </a:lnTo>
                        <a:lnTo>
                          <a:pt x="1204" y="116"/>
                        </a:lnTo>
                        <a:lnTo>
                          <a:pt x="1254" y="154"/>
                        </a:lnTo>
                        <a:lnTo>
                          <a:pt x="1191" y="233"/>
                        </a:lnTo>
                        <a:lnTo>
                          <a:pt x="1254" y="283"/>
                        </a:lnTo>
                        <a:lnTo>
                          <a:pt x="1256" y="285"/>
                        </a:lnTo>
                        <a:lnTo>
                          <a:pt x="1275" y="300"/>
                        </a:lnTo>
                        <a:lnTo>
                          <a:pt x="1289" y="363"/>
                        </a:lnTo>
                        <a:close/>
                      </a:path>
                    </a:pathLst>
                  </a:custGeom>
                  <a:pattFill prst="pct40">
                    <a:fgClr>
                      <a:sysClr val="window" lastClr="FFFFFF">
                        <a:lumMod val="75000"/>
                      </a:sysClr>
                    </a:fgClr>
                    <a:bgClr>
                      <a:sysClr val="window" lastClr="FFFFFF"/>
                    </a:bgClr>
                  </a:pattFill>
                  <a:ln w="3175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Text" lastClr="000000"/>
                      </a:solidFill>
                    </a:endParaRPr>
                  </a:p>
                </p:txBody>
              </p:sp>
              <p:grpSp>
                <p:nvGrpSpPr>
                  <p:cNvPr id="34" name="Gruppieren 33"/>
                  <p:cNvGrpSpPr/>
                  <p:nvPr/>
                </p:nvGrpSpPr>
                <p:grpSpPr>
                  <a:xfrm>
                    <a:off x="2781300" y="1552575"/>
                    <a:ext cx="3131006" cy="2849124"/>
                    <a:chOff x="2781300" y="1552575"/>
                    <a:chExt cx="3131006" cy="2849124"/>
                  </a:xfrm>
                </p:grpSpPr>
                <p:sp>
                  <p:nvSpPr>
                    <p:cNvPr id="35" name="Text Box 2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437063" y="1552575"/>
                      <a:ext cx="936625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Charlottenburg-Nord</a:t>
                      </a:r>
                    </a:p>
                  </p:txBody>
                </p:sp>
                <p:sp>
                  <p:nvSpPr>
                    <p:cNvPr id="36" name="Text Box 2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240906" y="2582863"/>
                      <a:ext cx="628650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Heerstr</a:t>
                      </a:r>
                      <a:r>
                        <a:rPr lang="de-DE" altLang="de-DE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de-DE" alt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7" name="Text Box 2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952875" y="2474913"/>
                      <a:ext cx="503238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Westend</a:t>
                      </a:r>
                    </a:p>
                  </p:txBody>
                </p:sp>
                <p:sp>
                  <p:nvSpPr>
                    <p:cNvPr id="38" name="Text Box 2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532313" y="2344738"/>
                      <a:ext cx="481013" cy="32976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Schloss </a:t>
                      </a:r>
                      <a:r>
                        <a:rPr lang="de-DE" altLang="de-DE" sz="8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Charl</a:t>
                      </a: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.-burg</a:t>
                      </a:r>
                    </a:p>
                  </p:txBody>
                </p:sp>
                <p:sp>
                  <p:nvSpPr>
                    <p:cNvPr id="39" name="Text Box 2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856163" y="1971675"/>
                      <a:ext cx="431800" cy="32976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Mieren-</a:t>
                      </a:r>
                      <a:r>
                        <a:rPr lang="de-DE" altLang="de-DE" sz="8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dorff</a:t>
                      </a: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-platz</a:t>
                      </a:r>
                    </a:p>
                  </p:txBody>
                </p:sp>
                <p:sp>
                  <p:nvSpPr>
                    <p:cNvPr id="40" name="Text Box 3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938713" y="2532063"/>
                      <a:ext cx="808038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Otto-Suhr-Allee</a:t>
                      </a:r>
                    </a:p>
                  </p:txBody>
                </p:sp>
                <p:sp>
                  <p:nvSpPr>
                    <p:cNvPr id="41" name="Text Box 3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533900" y="2835275"/>
                      <a:ext cx="479425" cy="2418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Neue Kantstr.</a:t>
                      </a:r>
                    </a:p>
                  </p:txBody>
                </p:sp>
                <p:sp>
                  <p:nvSpPr>
                    <p:cNvPr id="42" name="Text Box 3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948907" y="2835275"/>
                      <a:ext cx="568325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square"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Kantstr.</a:t>
                      </a:r>
                      <a:endParaRPr lang="de-DE" altLang="de-DE" sz="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3" name="Text Box 3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051424" y="3039054"/>
                      <a:ext cx="796925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Kurfürstendamm</a:t>
                      </a:r>
                    </a:p>
                  </p:txBody>
                </p:sp>
                <p:sp>
                  <p:nvSpPr>
                    <p:cNvPr id="44" name="Text Box 3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546524" y="3229928"/>
                      <a:ext cx="574675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Halensee</a:t>
                      </a:r>
                    </a:p>
                  </p:txBody>
                </p:sp>
                <p:sp>
                  <p:nvSpPr>
                    <p:cNvPr id="45" name="Text Box 3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171950" y="3595688"/>
                      <a:ext cx="576263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Grunewald</a:t>
                      </a:r>
                    </a:p>
                  </p:txBody>
                </p:sp>
                <p:sp>
                  <p:nvSpPr>
                    <p:cNvPr id="46" name="Text Box 3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589463" y="3895725"/>
                      <a:ext cx="625475" cy="2418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Schmargen</a:t>
                      </a: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-dorf</a:t>
                      </a:r>
                    </a:p>
                  </p:txBody>
                </p:sp>
                <p:sp>
                  <p:nvSpPr>
                    <p:cNvPr id="47" name="Text Box 3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008563" y="4071938"/>
                      <a:ext cx="479425" cy="32976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Wies-badener Str.</a:t>
                      </a:r>
                    </a:p>
                  </p:txBody>
                </p:sp>
                <p:sp>
                  <p:nvSpPr>
                    <p:cNvPr id="48" name="Text Box 3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046662" y="3276314"/>
                      <a:ext cx="806450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Düsseldorfer Str.</a:t>
                      </a:r>
                    </a:p>
                  </p:txBody>
                </p:sp>
                <p:sp>
                  <p:nvSpPr>
                    <p:cNvPr id="49" name="Text Box 3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992687" y="3687763"/>
                      <a:ext cx="547688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Barstraße</a:t>
                      </a:r>
                    </a:p>
                  </p:txBody>
                </p:sp>
                <p:sp>
                  <p:nvSpPr>
                    <p:cNvPr id="50" name="Text Box 4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350331" y="3758239"/>
                      <a:ext cx="561975" cy="2418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Volkspark </a:t>
                      </a:r>
                      <a:r>
                        <a:rPr lang="de-DE" altLang="de-DE" sz="8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Wilmersdf</a:t>
                      </a: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p:txBody>
                </p:sp>
                <p:sp>
                  <p:nvSpPr>
                    <p:cNvPr id="51" name="Text Box 4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781300" y="3556000"/>
                      <a:ext cx="863600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Forst Grunewald</a:t>
                      </a:r>
                    </a:p>
                  </p:txBody>
                </p:sp>
              </p:grpSp>
            </p:grpSp>
          </p:grpSp>
        </p:grpSp>
        <p:grpSp>
          <p:nvGrpSpPr>
            <p:cNvPr id="8" name="Gruppieren 7"/>
            <p:cNvGrpSpPr/>
            <p:nvPr/>
          </p:nvGrpSpPr>
          <p:grpSpPr>
            <a:xfrm>
              <a:off x="1055160" y="2209120"/>
              <a:ext cx="2240185" cy="1029194"/>
              <a:chOff x="1124427" y="1244299"/>
              <a:chExt cx="2240185" cy="1029194"/>
            </a:xfrm>
          </p:grpSpPr>
          <p:sp>
            <p:nvSpPr>
              <p:cNvPr id="9" name="Rectangle 44"/>
              <p:cNvSpPr>
                <a:spLocks noChangeArrowheads="1"/>
              </p:cNvSpPr>
              <p:nvPr/>
            </p:nvSpPr>
            <p:spPr bwMode="auto">
              <a:xfrm>
                <a:off x="1252956" y="1827328"/>
                <a:ext cx="144463" cy="71438"/>
              </a:xfrm>
              <a:prstGeom prst="rect">
                <a:avLst/>
              </a:prstGeom>
              <a:solidFill>
                <a:srgbClr val="C0504D"/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  <a:ex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10" name="Rectangle 45"/>
              <p:cNvSpPr>
                <a:spLocks noChangeArrowheads="1"/>
              </p:cNvSpPr>
              <p:nvPr/>
            </p:nvSpPr>
            <p:spPr bwMode="auto">
              <a:xfrm>
                <a:off x="1252956" y="1990291"/>
                <a:ext cx="144463" cy="71438"/>
              </a:xfrm>
              <a:prstGeom prst="rect">
                <a:avLst/>
              </a:prstGeom>
              <a:solidFill>
                <a:srgbClr val="C0504D">
                  <a:lumMod val="50000"/>
                </a:srgb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  <a:ex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11" name="Rectangle 46"/>
              <p:cNvSpPr>
                <a:spLocks noChangeArrowheads="1"/>
              </p:cNvSpPr>
              <p:nvPr/>
            </p:nvSpPr>
            <p:spPr bwMode="auto">
              <a:xfrm>
                <a:off x="1251891" y="2151178"/>
                <a:ext cx="144463" cy="71438"/>
              </a:xfrm>
              <a:prstGeom prst="rect">
                <a:avLst/>
              </a:prstGeom>
              <a:pattFill prst="pct40">
                <a:fgClr>
                  <a:sysClr val="window" lastClr="FFFFFF">
                    <a:lumMod val="75000"/>
                  </a:sysClr>
                </a:fgClr>
                <a:bgClr>
                  <a:sysClr val="window" lastClr="FFFFFF"/>
                </a:bgClr>
              </a:patt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" name="Text Box 49"/>
              <p:cNvSpPr txBox="1">
                <a:spLocks noChangeArrowheads="1"/>
              </p:cNvSpPr>
              <p:nvPr/>
            </p:nvSpPr>
            <p:spPr bwMode="auto">
              <a:xfrm>
                <a:off x="1124427" y="1244299"/>
                <a:ext cx="2240185" cy="3077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de-DE" altLang="de-DE" sz="1100" b="1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Anteil </a:t>
                </a:r>
                <a:r>
                  <a:rPr lang="de-DE" altLang="de-DE" sz="1100" b="1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der Kinder mit Übergewicht an </a:t>
                </a:r>
                <a:r>
                  <a:rPr lang="de-DE" altLang="de-DE" sz="1100" b="1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allen untersuchten Kindern </a:t>
                </a:r>
                <a:r>
                  <a:rPr lang="de-DE" altLang="de-DE" sz="1100" b="1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2011-2015</a:t>
                </a:r>
                <a:endParaRPr lang="de-DE" altLang="de-DE" sz="1100" b="1" kern="0" dirty="0">
                  <a:solidFill>
                    <a:sysClr val="windowText" lastClr="000000"/>
                  </a:solidFill>
                  <a:latin typeface="Calibri Light"/>
                  <a:ea typeface="Calibri"/>
                  <a:cs typeface="Times New Roman"/>
                </a:endParaRPr>
              </a:p>
            </p:txBody>
          </p:sp>
          <p:sp>
            <p:nvSpPr>
              <p:cNvPr id="13" name="Text Box 50"/>
              <p:cNvSpPr txBox="1">
                <a:spLocks noChangeArrowheads="1"/>
              </p:cNvSpPr>
              <p:nvPr/>
            </p:nvSpPr>
            <p:spPr bwMode="auto">
              <a:xfrm>
                <a:off x="1394942" y="1663436"/>
                <a:ext cx="1054100" cy="6100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de-DE" altLang="de-DE" sz="900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5 bis unter 8%</a:t>
                </a:r>
                <a:endParaRPr lang="de-DE" altLang="de-DE" sz="900" kern="0" dirty="0">
                  <a:solidFill>
                    <a:sysClr val="windowText" lastClr="000000"/>
                  </a:solidFill>
                  <a:latin typeface="Calibri Light"/>
                  <a:ea typeface="Calibri"/>
                  <a:cs typeface="Times New Roman"/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de-DE" altLang="de-DE" sz="900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8 </a:t>
                </a:r>
                <a:r>
                  <a:rPr lang="de-DE" altLang="de-DE" sz="900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bis </a:t>
                </a:r>
                <a:r>
                  <a:rPr lang="de-DE" altLang="de-DE" sz="900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unter 10% </a:t>
                </a:r>
                <a:endParaRPr lang="de-DE" altLang="de-DE" sz="900" kern="0" dirty="0">
                  <a:solidFill>
                    <a:sysClr val="windowText" lastClr="000000"/>
                  </a:solidFill>
                  <a:latin typeface="Calibri Light"/>
                  <a:ea typeface="Calibri"/>
                  <a:cs typeface="Times New Roman"/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de-DE" altLang="de-DE" sz="900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10% und </a:t>
                </a:r>
                <a:r>
                  <a:rPr lang="de-DE" altLang="de-DE" sz="900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mehr</a:t>
                </a:r>
              </a:p>
              <a:p>
                <a:pPr>
                  <a:spcBef>
                    <a:spcPct val="50000"/>
                  </a:spcBef>
                </a:pPr>
                <a:r>
                  <a:rPr lang="de-DE" altLang="de-DE" sz="900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nicht bewertet</a:t>
                </a:r>
              </a:p>
            </p:txBody>
          </p:sp>
          <p:sp>
            <p:nvSpPr>
              <p:cNvPr id="14" name="Rectangle 44"/>
              <p:cNvSpPr>
                <a:spLocks noChangeArrowheads="1"/>
              </p:cNvSpPr>
              <p:nvPr/>
            </p:nvSpPr>
            <p:spPr bwMode="auto">
              <a:xfrm>
                <a:off x="1250826" y="1663436"/>
                <a:ext cx="144463" cy="71438"/>
              </a:xfrm>
              <a:prstGeom prst="rect">
                <a:avLst/>
              </a:prstGeom>
              <a:solidFill>
                <a:srgbClr val="C0504D">
                  <a:lumMod val="60000"/>
                  <a:lumOff val="40000"/>
                </a:srgb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  <a:ex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</p:grpSp>
      </p:grpSp>
      <p:sp>
        <p:nvSpPr>
          <p:cNvPr id="54" name="Textfeld 53"/>
          <p:cNvSpPr txBox="1"/>
          <p:nvPr/>
        </p:nvSpPr>
        <p:spPr>
          <a:xfrm>
            <a:off x="3344658" y="6309320"/>
            <a:ext cx="5391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MPH Luisa </a:t>
            </a:r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Marquardt</a:t>
            </a:r>
          </a:p>
          <a:p>
            <a:pPr algn="r"/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Planungs- und Koordinierungsstelle Gesundheit und Soziales  - Bereich Gesundheits- und Sozialberichterstattung</a:t>
            </a:r>
            <a:endParaRPr lang="de-DE" sz="9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55" name="Datumsplatzhalter 5"/>
          <p:cNvSpPr txBox="1">
            <a:spLocks/>
          </p:cNvSpPr>
          <p:nvPr/>
        </p:nvSpPr>
        <p:spPr>
          <a:xfrm>
            <a:off x="6046223" y="116632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defPPr>
              <a:defRPr lang="en-US"/>
            </a:defPPr>
            <a:lvl1pPr algn="l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kern="1200">
                <a:solidFill>
                  <a:schemeClr val="tx2"/>
                </a:solidFill>
                <a:latin typeface="Times New Roman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 algn="r"/>
            <a:r>
              <a:rPr lang="de-DE" altLang="de-DE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12.07.2017</a:t>
            </a:r>
            <a:endParaRPr lang="de-DE" altLang="de-D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21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Schulischer Förderbedarf</a:t>
            </a:r>
            <a:endParaRPr lang="de-DE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EE12DCD-3FB3-4967-B0F0-A7B9015D0B37}" type="slidenum">
              <a:rPr lang="de-DE" altLang="de-DE" smtClean="0"/>
              <a:pPr/>
              <a:t>25</a:t>
            </a:fld>
            <a:endParaRPr lang="de-DE" altLang="de-DE"/>
          </a:p>
        </p:txBody>
      </p:sp>
      <p:sp>
        <p:nvSpPr>
          <p:cNvPr id="6" name="Datumsplatzhalter 5"/>
          <p:cNvSpPr txBox="1">
            <a:spLocks/>
          </p:cNvSpPr>
          <p:nvPr/>
        </p:nvSpPr>
        <p:spPr>
          <a:xfrm>
            <a:off x="6046223" y="116632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defPPr>
              <a:defRPr lang="en-US"/>
            </a:defPPr>
            <a:lvl1pPr algn="l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kern="1200">
                <a:solidFill>
                  <a:schemeClr val="tx2"/>
                </a:solidFill>
                <a:latin typeface="Times New Roman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 algn="r"/>
            <a:r>
              <a:rPr lang="de-DE" altLang="de-DE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12.07.2017</a:t>
            </a:r>
            <a:endParaRPr lang="de-DE" altLang="de-D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7" name="Gruppieren 6"/>
          <p:cNvGrpSpPr>
            <a:grpSpLocks noChangeAspect="1"/>
          </p:cNvGrpSpPr>
          <p:nvPr/>
        </p:nvGrpSpPr>
        <p:grpSpPr>
          <a:xfrm>
            <a:off x="947545" y="1574406"/>
            <a:ext cx="7001191" cy="4384993"/>
            <a:chOff x="947550" y="1347788"/>
            <a:chExt cx="5000851" cy="3132138"/>
          </a:xfrm>
        </p:grpSpPr>
        <p:grpSp>
          <p:nvGrpSpPr>
            <p:cNvPr id="9" name="Gruppieren 8"/>
            <p:cNvGrpSpPr/>
            <p:nvPr/>
          </p:nvGrpSpPr>
          <p:grpSpPr>
            <a:xfrm>
              <a:off x="2292837" y="1347788"/>
              <a:ext cx="3655564" cy="3132138"/>
              <a:chOff x="2292837" y="1347788"/>
              <a:chExt cx="3655564" cy="3132138"/>
            </a:xfrm>
          </p:grpSpPr>
          <p:sp>
            <p:nvSpPr>
              <p:cNvPr id="18" name="Freeform 20"/>
              <p:cNvSpPr>
                <a:spLocks/>
              </p:cNvSpPr>
              <p:nvPr/>
            </p:nvSpPr>
            <p:spPr bwMode="auto">
              <a:xfrm>
                <a:off x="4887913" y="3989388"/>
                <a:ext cx="504825" cy="490538"/>
              </a:xfrm>
              <a:custGeom>
                <a:avLst/>
                <a:gdLst>
                  <a:gd name="T0" fmla="*/ 178 w 397"/>
                  <a:gd name="T1" fmla="*/ 370 h 386"/>
                  <a:gd name="T2" fmla="*/ 172 w 397"/>
                  <a:gd name="T3" fmla="*/ 366 h 386"/>
                  <a:gd name="T4" fmla="*/ 157 w 397"/>
                  <a:gd name="T5" fmla="*/ 347 h 386"/>
                  <a:gd name="T6" fmla="*/ 146 w 397"/>
                  <a:gd name="T7" fmla="*/ 332 h 386"/>
                  <a:gd name="T8" fmla="*/ 130 w 397"/>
                  <a:gd name="T9" fmla="*/ 318 h 386"/>
                  <a:gd name="T10" fmla="*/ 117 w 397"/>
                  <a:gd name="T11" fmla="*/ 305 h 386"/>
                  <a:gd name="T12" fmla="*/ 94 w 397"/>
                  <a:gd name="T13" fmla="*/ 276 h 386"/>
                  <a:gd name="T14" fmla="*/ 67 w 397"/>
                  <a:gd name="T15" fmla="*/ 247 h 386"/>
                  <a:gd name="T16" fmla="*/ 0 w 397"/>
                  <a:gd name="T17" fmla="*/ 199 h 386"/>
                  <a:gd name="T18" fmla="*/ 15 w 397"/>
                  <a:gd name="T19" fmla="*/ 186 h 386"/>
                  <a:gd name="T20" fmla="*/ 38 w 397"/>
                  <a:gd name="T21" fmla="*/ 169 h 386"/>
                  <a:gd name="T22" fmla="*/ 101 w 397"/>
                  <a:gd name="T23" fmla="*/ 115 h 386"/>
                  <a:gd name="T24" fmla="*/ 151 w 397"/>
                  <a:gd name="T25" fmla="*/ 71 h 386"/>
                  <a:gd name="T26" fmla="*/ 176 w 397"/>
                  <a:gd name="T27" fmla="*/ 48 h 386"/>
                  <a:gd name="T28" fmla="*/ 209 w 397"/>
                  <a:gd name="T29" fmla="*/ 19 h 386"/>
                  <a:gd name="T30" fmla="*/ 232 w 397"/>
                  <a:gd name="T31" fmla="*/ 0 h 386"/>
                  <a:gd name="T32" fmla="*/ 243 w 397"/>
                  <a:gd name="T33" fmla="*/ 11 h 386"/>
                  <a:gd name="T34" fmla="*/ 266 w 397"/>
                  <a:gd name="T35" fmla="*/ 30 h 386"/>
                  <a:gd name="T36" fmla="*/ 286 w 397"/>
                  <a:gd name="T37" fmla="*/ 42 h 386"/>
                  <a:gd name="T38" fmla="*/ 326 w 397"/>
                  <a:gd name="T39" fmla="*/ 61 h 386"/>
                  <a:gd name="T40" fmla="*/ 374 w 397"/>
                  <a:gd name="T41" fmla="*/ 73 h 386"/>
                  <a:gd name="T42" fmla="*/ 389 w 397"/>
                  <a:gd name="T43" fmla="*/ 71 h 386"/>
                  <a:gd name="T44" fmla="*/ 397 w 397"/>
                  <a:gd name="T45" fmla="*/ 73 h 386"/>
                  <a:gd name="T46" fmla="*/ 395 w 397"/>
                  <a:gd name="T47" fmla="*/ 76 h 386"/>
                  <a:gd name="T48" fmla="*/ 395 w 397"/>
                  <a:gd name="T49" fmla="*/ 96 h 386"/>
                  <a:gd name="T50" fmla="*/ 393 w 397"/>
                  <a:gd name="T51" fmla="*/ 146 h 386"/>
                  <a:gd name="T52" fmla="*/ 393 w 397"/>
                  <a:gd name="T53" fmla="*/ 167 h 386"/>
                  <a:gd name="T54" fmla="*/ 391 w 397"/>
                  <a:gd name="T55" fmla="*/ 192 h 386"/>
                  <a:gd name="T56" fmla="*/ 391 w 397"/>
                  <a:gd name="T57" fmla="*/ 240 h 386"/>
                  <a:gd name="T58" fmla="*/ 391 w 397"/>
                  <a:gd name="T59" fmla="*/ 251 h 386"/>
                  <a:gd name="T60" fmla="*/ 391 w 397"/>
                  <a:gd name="T61" fmla="*/ 272 h 386"/>
                  <a:gd name="T62" fmla="*/ 391 w 397"/>
                  <a:gd name="T63" fmla="*/ 280 h 386"/>
                  <a:gd name="T64" fmla="*/ 397 w 397"/>
                  <a:gd name="T65" fmla="*/ 286 h 386"/>
                  <a:gd name="T66" fmla="*/ 391 w 397"/>
                  <a:gd name="T67" fmla="*/ 295 h 386"/>
                  <a:gd name="T68" fmla="*/ 391 w 397"/>
                  <a:gd name="T69" fmla="*/ 299 h 386"/>
                  <a:gd name="T70" fmla="*/ 389 w 397"/>
                  <a:gd name="T71" fmla="*/ 305 h 386"/>
                  <a:gd name="T72" fmla="*/ 387 w 397"/>
                  <a:gd name="T73" fmla="*/ 332 h 386"/>
                  <a:gd name="T74" fmla="*/ 384 w 397"/>
                  <a:gd name="T75" fmla="*/ 384 h 386"/>
                  <a:gd name="T76" fmla="*/ 362 w 397"/>
                  <a:gd name="T77" fmla="*/ 384 h 386"/>
                  <a:gd name="T78" fmla="*/ 313 w 397"/>
                  <a:gd name="T79" fmla="*/ 382 h 386"/>
                  <a:gd name="T80" fmla="*/ 222 w 397"/>
                  <a:gd name="T81" fmla="*/ 380 h 386"/>
                  <a:gd name="T82" fmla="*/ 217 w 397"/>
                  <a:gd name="T83" fmla="*/ 384 h 386"/>
                  <a:gd name="T84" fmla="*/ 209 w 397"/>
                  <a:gd name="T85" fmla="*/ 382 h 386"/>
                  <a:gd name="T86" fmla="*/ 197 w 397"/>
                  <a:gd name="T87" fmla="*/ 372 h 386"/>
                  <a:gd name="T88" fmla="*/ 188 w 397"/>
                  <a:gd name="T89" fmla="*/ 361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97" h="386">
                    <a:moveTo>
                      <a:pt x="188" y="361"/>
                    </a:moveTo>
                    <a:lnTo>
                      <a:pt x="178" y="370"/>
                    </a:lnTo>
                    <a:lnTo>
                      <a:pt x="174" y="366"/>
                    </a:lnTo>
                    <a:lnTo>
                      <a:pt x="172" y="366"/>
                    </a:lnTo>
                    <a:lnTo>
                      <a:pt x="157" y="357"/>
                    </a:lnTo>
                    <a:lnTo>
                      <a:pt x="157" y="347"/>
                    </a:lnTo>
                    <a:lnTo>
                      <a:pt x="151" y="340"/>
                    </a:lnTo>
                    <a:lnTo>
                      <a:pt x="146" y="332"/>
                    </a:lnTo>
                    <a:lnTo>
                      <a:pt x="138" y="324"/>
                    </a:lnTo>
                    <a:lnTo>
                      <a:pt x="130" y="318"/>
                    </a:lnTo>
                    <a:lnTo>
                      <a:pt x="122" y="311"/>
                    </a:lnTo>
                    <a:lnTo>
                      <a:pt x="117" y="305"/>
                    </a:lnTo>
                    <a:lnTo>
                      <a:pt x="109" y="297"/>
                    </a:lnTo>
                    <a:lnTo>
                      <a:pt x="94" y="276"/>
                    </a:lnTo>
                    <a:lnTo>
                      <a:pt x="69" y="249"/>
                    </a:lnTo>
                    <a:lnTo>
                      <a:pt x="67" y="247"/>
                    </a:lnTo>
                    <a:lnTo>
                      <a:pt x="5" y="201"/>
                    </a:lnTo>
                    <a:lnTo>
                      <a:pt x="0" y="199"/>
                    </a:lnTo>
                    <a:lnTo>
                      <a:pt x="11" y="190"/>
                    </a:lnTo>
                    <a:lnTo>
                      <a:pt x="15" y="186"/>
                    </a:lnTo>
                    <a:lnTo>
                      <a:pt x="32" y="172"/>
                    </a:lnTo>
                    <a:lnTo>
                      <a:pt x="38" y="169"/>
                    </a:lnTo>
                    <a:lnTo>
                      <a:pt x="96" y="119"/>
                    </a:lnTo>
                    <a:lnTo>
                      <a:pt x="101" y="115"/>
                    </a:lnTo>
                    <a:lnTo>
                      <a:pt x="136" y="82"/>
                    </a:lnTo>
                    <a:lnTo>
                      <a:pt x="151" y="71"/>
                    </a:lnTo>
                    <a:lnTo>
                      <a:pt x="170" y="53"/>
                    </a:lnTo>
                    <a:lnTo>
                      <a:pt x="176" y="48"/>
                    </a:lnTo>
                    <a:lnTo>
                      <a:pt x="199" y="27"/>
                    </a:lnTo>
                    <a:lnTo>
                      <a:pt x="209" y="19"/>
                    </a:lnTo>
                    <a:lnTo>
                      <a:pt x="228" y="2"/>
                    </a:lnTo>
                    <a:lnTo>
                      <a:pt x="232" y="0"/>
                    </a:lnTo>
                    <a:lnTo>
                      <a:pt x="240" y="5"/>
                    </a:lnTo>
                    <a:lnTo>
                      <a:pt x="243" y="11"/>
                    </a:lnTo>
                    <a:lnTo>
                      <a:pt x="263" y="27"/>
                    </a:lnTo>
                    <a:lnTo>
                      <a:pt x="266" y="30"/>
                    </a:lnTo>
                    <a:lnTo>
                      <a:pt x="278" y="38"/>
                    </a:lnTo>
                    <a:lnTo>
                      <a:pt x="286" y="42"/>
                    </a:lnTo>
                    <a:lnTo>
                      <a:pt x="316" y="57"/>
                    </a:lnTo>
                    <a:lnTo>
                      <a:pt x="326" y="61"/>
                    </a:lnTo>
                    <a:lnTo>
                      <a:pt x="339" y="65"/>
                    </a:lnTo>
                    <a:lnTo>
                      <a:pt x="374" y="73"/>
                    </a:lnTo>
                    <a:lnTo>
                      <a:pt x="389" y="75"/>
                    </a:lnTo>
                    <a:lnTo>
                      <a:pt x="389" y="71"/>
                    </a:lnTo>
                    <a:lnTo>
                      <a:pt x="397" y="71"/>
                    </a:lnTo>
                    <a:lnTo>
                      <a:pt x="397" y="73"/>
                    </a:lnTo>
                    <a:lnTo>
                      <a:pt x="395" y="73"/>
                    </a:lnTo>
                    <a:lnTo>
                      <a:pt x="395" y="76"/>
                    </a:lnTo>
                    <a:lnTo>
                      <a:pt x="395" y="92"/>
                    </a:lnTo>
                    <a:lnTo>
                      <a:pt x="395" y="96"/>
                    </a:lnTo>
                    <a:lnTo>
                      <a:pt x="393" y="142"/>
                    </a:lnTo>
                    <a:lnTo>
                      <a:pt x="393" y="146"/>
                    </a:lnTo>
                    <a:lnTo>
                      <a:pt x="393" y="165"/>
                    </a:lnTo>
                    <a:lnTo>
                      <a:pt x="393" y="167"/>
                    </a:lnTo>
                    <a:lnTo>
                      <a:pt x="391" y="188"/>
                    </a:lnTo>
                    <a:lnTo>
                      <a:pt x="391" y="192"/>
                    </a:lnTo>
                    <a:lnTo>
                      <a:pt x="391" y="213"/>
                    </a:lnTo>
                    <a:lnTo>
                      <a:pt x="391" y="240"/>
                    </a:lnTo>
                    <a:lnTo>
                      <a:pt x="391" y="244"/>
                    </a:lnTo>
                    <a:lnTo>
                      <a:pt x="391" y="251"/>
                    </a:lnTo>
                    <a:lnTo>
                      <a:pt x="389" y="272"/>
                    </a:lnTo>
                    <a:lnTo>
                      <a:pt x="391" y="272"/>
                    </a:lnTo>
                    <a:lnTo>
                      <a:pt x="391" y="278"/>
                    </a:lnTo>
                    <a:lnTo>
                      <a:pt x="391" y="280"/>
                    </a:lnTo>
                    <a:lnTo>
                      <a:pt x="393" y="282"/>
                    </a:lnTo>
                    <a:lnTo>
                      <a:pt x="397" y="286"/>
                    </a:lnTo>
                    <a:lnTo>
                      <a:pt x="397" y="290"/>
                    </a:lnTo>
                    <a:lnTo>
                      <a:pt x="391" y="295"/>
                    </a:lnTo>
                    <a:lnTo>
                      <a:pt x="393" y="297"/>
                    </a:lnTo>
                    <a:lnTo>
                      <a:pt x="391" y="299"/>
                    </a:lnTo>
                    <a:lnTo>
                      <a:pt x="389" y="301"/>
                    </a:lnTo>
                    <a:lnTo>
                      <a:pt x="389" y="305"/>
                    </a:lnTo>
                    <a:lnTo>
                      <a:pt x="387" y="328"/>
                    </a:lnTo>
                    <a:lnTo>
                      <a:pt x="387" y="332"/>
                    </a:lnTo>
                    <a:lnTo>
                      <a:pt x="387" y="380"/>
                    </a:lnTo>
                    <a:lnTo>
                      <a:pt x="384" y="384"/>
                    </a:lnTo>
                    <a:lnTo>
                      <a:pt x="370" y="384"/>
                    </a:lnTo>
                    <a:lnTo>
                      <a:pt x="362" y="384"/>
                    </a:lnTo>
                    <a:lnTo>
                      <a:pt x="318" y="382"/>
                    </a:lnTo>
                    <a:lnTo>
                      <a:pt x="313" y="382"/>
                    </a:lnTo>
                    <a:lnTo>
                      <a:pt x="226" y="380"/>
                    </a:lnTo>
                    <a:lnTo>
                      <a:pt x="222" y="380"/>
                    </a:lnTo>
                    <a:lnTo>
                      <a:pt x="218" y="382"/>
                    </a:lnTo>
                    <a:lnTo>
                      <a:pt x="217" y="384"/>
                    </a:lnTo>
                    <a:lnTo>
                      <a:pt x="215" y="386"/>
                    </a:lnTo>
                    <a:lnTo>
                      <a:pt x="209" y="382"/>
                    </a:lnTo>
                    <a:lnTo>
                      <a:pt x="203" y="376"/>
                    </a:lnTo>
                    <a:lnTo>
                      <a:pt x="197" y="372"/>
                    </a:lnTo>
                    <a:lnTo>
                      <a:pt x="192" y="366"/>
                    </a:lnTo>
                    <a:lnTo>
                      <a:pt x="188" y="361"/>
                    </a:lnTo>
                    <a:close/>
                  </a:path>
                </a:pathLst>
              </a:custGeom>
              <a:solidFill>
                <a:srgbClr val="C0504D"/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grpSp>
            <p:nvGrpSpPr>
              <p:cNvPr id="19" name="Gruppieren 18"/>
              <p:cNvGrpSpPr/>
              <p:nvPr/>
            </p:nvGrpSpPr>
            <p:grpSpPr>
              <a:xfrm>
                <a:off x="2292837" y="1347788"/>
                <a:ext cx="3655564" cy="3125787"/>
                <a:chOff x="2292837" y="1347788"/>
                <a:chExt cx="3655564" cy="3125787"/>
              </a:xfrm>
            </p:grpSpPr>
            <p:sp>
              <p:nvSpPr>
                <p:cNvPr id="20" name="Freeform 14"/>
                <p:cNvSpPr>
                  <a:spLocks/>
                </p:cNvSpPr>
                <p:nvPr/>
              </p:nvSpPr>
              <p:spPr bwMode="auto">
                <a:xfrm>
                  <a:off x="4486275" y="2803525"/>
                  <a:ext cx="606425" cy="463550"/>
                </a:xfrm>
                <a:custGeom>
                  <a:avLst/>
                  <a:gdLst>
                    <a:gd name="T0" fmla="*/ 257 w 478"/>
                    <a:gd name="T1" fmla="*/ 231 h 365"/>
                    <a:gd name="T2" fmla="*/ 167 w 478"/>
                    <a:gd name="T3" fmla="*/ 252 h 365"/>
                    <a:gd name="T4" fmla="*/ 123 w 478"/>
                    <a:gd name="T5" fmla="*/ 260 h 365"/>
                    <a:gd name="T6" fmla="*/ 67 w 478"/>
                    <a:gd name="T7" fmla="*/ 285 h 365"/>
                    <a:gd name="T8" fmla="*/ 55 w 478"/>
                    <a:gd name="T9" fmla="*/ 310 h 365"/>
                    <a:gd name="T10" fmla="*/ 54 w 478"/>
                    <a:gd name="T11" fmla="*/ 323 h 365"/>
                    <a:gd name="T12" fmla="*/ 36 w 478"/>
                    <a:gd name="T13" fmla="*/ 319 h 365"/>
                    <a:gd name="T14" fmla="*/ 0 w 478"/>
                    <a:gd name="T15" fmla="*/ 319 h 365"/>
                    <a:gd name="T16" fmla="*/ 4 w 478"/>
                    <a:gd name="T17" fmla="*/ 308 h 365"/>
                    <a:gd name="T18" fmla="*/ 5 w 478"/>
                    <a:gd name="T19" fmla="*/ 300 h 365"/>
                    <a:gd name="T20" fmla="*/ 9 w 478"/>
                    <a:gd name="T21" fmla="*/ 287 h 365"/>
                    <a:gd name="T22" fmla="*/ 13 w 478"/>
                    <a:gd name="T23" fmla="*/ 283 h 365"/>
                    <a:gd name="T24" fmla="*/ 9 w 478"/>
                    <a:gd name="T25" fmla="*/ 271 h 365"/>
                    <a:gd name="T26" fmla="*/ 5 w 478"/>
                    <a:gd name="T27" fmla="*/ 260 h 365"/>
                    <a:gd name="T28" fmla="*/ 2 w 478"/>
                    <a:gd name="T29" fmla="*/ 250 h 365"/>
                    <a:gd name="T30" fmla="*/ 2 w 478"/>
                    <a:gd name="T31" fmla="*/ 239 h 365"/>
                    <a:gd name="T32" fmla="*/ 9 w 478"/>
                    <a:gd name="T33" fmla="*/ 214 h 365"/>
                    <a:gd name="T34" fmla="*/ 13 w 478"/>
                    <a:gd name="T35" fmla="*/ 166 h 365"/>
                    <a:gd name="T36" fmla="*/ 19 w 478"/>
                    <a:gd name="T37" fmla="*/ 143 h 365"/>
                    <a:gd name="T38" fmla="*/ 11 w 478"/>
                    <a:gd name="T39" fmla="*/ 143 h 365"/>
                    <a:gd name="T40" fmla="*/ 21 w 478"/>
                    <a:gd name="T41" fmla="*/ 133 h 365"/>
                    <a:gd name="T42" fmla="*/ 30 w 478"/>
                    <a:gd name="T43" fmla="*/ 108 h 365"/>
                    <a:gd name="T44" fmla="*/ 50 w 478"/>
                    <a:gd name="T45" fmla="*/ 66 h 365"/>
                    <a:gd name="T46" fmla="*/ 65 w 478"/>
                    <a:gd name="T47" fmla="*/ 33 h 365"/>
                    <a:gd name="T48" fmla="*/ 82 w 478"/>
                    <a:gd name="T49" fmla="*/ 31 h 365"/>
                    <a:gd name="T50" fmla="*/ 98 w 478"/>
                    <a:gd name="T51" fmla="*/ 29 h 365"/>
                    <a:gd name="T52" fmla="*/ 155 w 478"/>
                    <a:gd name="T53" fmla="*/ 24 h 365"/>
                    <a:gd name="T54" fmla="*/ 194 w 478"/>
                    <a:gd name="T55" fmla="*/ 20 h 365"/>
                    <a:gd name="T56" fmla="*/ 270 w 478"/>
                    <a:gd name="T57" fmla="*/ 12 h 365"/>
                    <a:gd name="T58" fmla="*/ 299 w 478"/>
                    <a:gd name="T59" fmla="*/ 8 h 365"/>
                    <a:gd name="T60" fmla="*/ 338 w 478"/>
                    <a:gd name="T61" fmla="*/ 6 h 365"/>
                    <a:gd name="T62" fmla="*/ 370 w 478"/>
                    <a:gd name="T63" fmla="*/ 2 h 365"/>
                    <a:gd name="T64" fmla="*/ 378 w 478"/>
                    <a:gd name="T65" fmla="*/ 0 h 365"/>
                    <a:gd name="T66" fmla="*/ 382 w 478"/>
                    <a:gd name="T67" fmla="*/ 41 h 365"/>
                    <a:gd name="T68" fmla="*/ 384 w 478"/>
                    <a:gd name="T69" fmla="*/ 58 h 365"/>
                    <a:gd name="T70" fmla="*/ 388 w 478"/>
                    <a:gd name="T71" fmla="*/ 97 h 365"/>
                    <a:gd name="T72" fmla="*/ 393 w 478"/>
                    <a:gd name="T73" fmla="*/ 137 h 365"/>
                    <a:gd name="T74" fmla="*/ 403 w 478"/>
                    <a:gd name="T75" fmla="*/ 162 h 365"/>
                    <a:gd name="T76" fmla="*/ 407 w 478"/>
                    <a:gd name="T77" fmla="*/ 177 h 365"/>
                    <a:gd name="T78" fmla="*/ 416 w 478"/>
                    <a:gd name="T79" fmla="*/ 198 h 365"/>
                    <a:gd name="T80" fmla="*/ 420 w 478"/>
                    <a:gd name="T81" fmla="*/ 208 h 365"/>
                    <a:gd name="T82" fmla="*/ 426 w 478"/>
                    <a:gd name="T83" fmla="*/ 219 h 365"/>
                    <a:gd name="T84" fmla="*/ 430 w 478"/>
                    <a:gd name="T85" fmla="*/ 227 h 365"/>
                    <a:gd name="T86" fmla="*/ 455 w 478"/>
                    <a:gd name="T87" fmla="*/ 275 h 365"/>
                    <a:gd name="T88" fmla="*/ 470 w 478"/>
                    <a:gd name="T89" fmla="*/ 306 h 365"/>
                    <a:gd name="T90" fmla="*/ 476 w 478"/>
                    <a:gd name="T91" fmla="*/ 323 h 365"/>
                    <a:gd name="T92" fmla="*/ 466 w 478"/>
                    <a:gd name="T93" fmla="*/ 338 h 365"/>
                    <a:gd name="T94" fmla="*/ 401 w 478"/>
                    <a:gd name="T95" fmla="*/ 358 h 365"/>
                    <a:gd name="T96" fmla="*/ 372 w 478"/>
                    <a:gd name="T97" fmla="*/ 356 h 365"/>
                    <a:gd name="T98" fmla="*/ 351 w 478"/>
                    <a:gd name="T99" fmla="*/ 329 h 365"/>
                    <a:gd name="T100" fmla="*/ 332 w 478"/>
                    <a:gd name="T101" fmla="*/ 319 h 365"/>
                    <a:gd name="T102" fmla="*/ 307 w 478"/>
                    <a:gd name="T103" fmla="*/ 306 h 365"/>
                    <a:gd name="T104" fmla="*/ 286 w 478"/>
                    <a:gd name="T105" fmla="*/ 292 h 365"/>
                    <a:gd name="T106" fmla="*/ 257 w 478"/>
                    <a:gd name="T107" fmla="*/ 277 h 365"/>
                    <a:gd name="T108" fmla="*/ 269 w 478"/>
                    <a:gd name="T109" fmla="*/ 264 h 365"/>
                    <a:gd name="T110" fmla="*/ 267 w 478"/>
                    <a:gd name="T111" fmla="*/ 256 h 3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478" h="365">
                      <a:moveTo>
                        <a:pt x="257" y="233"/>
                      </a:moveTo>
                      <a:lnTo>
                        <a:pt x="257" y="231"/>
                      </a:lnTo>
                      <a:lnTo>
                        <a:pt x="173" y="250"/>
                      </a:lnTo>
                      <a:lnTo>
                        <a:pt x="167" y="252"/>
                      </a:lnTo>
                      <a:lnTo>
                        <a:pt x="163" y="254"/>
                      </a:lnTo>
                      <a:lnTo>
                        <a:pt x="123" y="260"/>
                      </a:lnTo>
                      <a:lnTo>
                        <a:pt x="115" y="260"/>
                      </a:lnTo>
                      <a:lnTo>
                        <a:pt x="67" y="285"/>
                      </a:lnTo>
                      <a:lnTo>
                        <a:pt x="75" y="300"/>
                      </a:lnTo>
                      <a:lnTo>
                        <a:pt x="55" y="310"/>
                      </a:lnTo>
                      <a:lnTo>
                        <a:pt x="61" y="319"/>
                      </a:lnTo>
                      <a:lnTo>
                        <a:pt x="54" y="323"/>
                      </a:lnTo>
                      <a:lnTo>
                        <a:pt x="48" y="315"/>
                      </a:lnTo>
                      <a:lnTo>
                        <a:pt x="36" y="319"/>
                      </a:lnTo>
                      <a:lnTo>
                        <a:pt x="29" y="306"/>
                      </a:lnTo>
                      <a:lnTo>
                        <a:pt x="0" y="319"/>
                      </a:lnTo>
                      <a:lnTo>
                        <a:pt x="0" y="315"/>
                      </a:lnTo>
                      <a:lnTo>
                        <a:pt x="4" y="308"/>
                      </a:lnTo>
                      <a:lnTo>
                        <a:pt x="5" y="304"/>
                      </a:lnTo>
                      <a:lnTo>
                        <a:pt x="5" y="300"/>
                      </a:lnTo>
                      <a:lnTo>
                        <a:pt x="7" y="294"/>
                      </a:lnTo>
                      <a:lnTo>
                        <a:pt x="9" y="287"/>
                      </a:lnTo>
                      <a:lnTo>
                        <a:pt x="13" y="287"/>
                      </a:lnTo>
                      <a:lnTo>
                        <a:pt x="13" y="283"/>
                      </a:lnTo>
                      <a:lnTo>
                        <a:pt x="11" y="277"/>
                      </a:lnTo>
                      <a:lnTo>
                        <a:pt x="9" y="271"/>
                      </a:lnTo>
                      <a:lnTo>
                        <a:pt x="7" y="265"/>
                      </a:lnTo>
                      <a:lnTo>
                        <a:pt x="5" y="260"/>
                      </a:lnTo>
                      <a:lnTo>
                        <a:pt x="5" y="258"/>
                      </a:lnTo>
                      <a:lnTo>
                        <a:pt x="2" y="250"/>
                      </a:lnTo>
                      <a:lnTo>
                        <a:pt x="2" y="242"/>
                      </a:lnTo>
                      <a:lnTo>
                        <a:pt x="2" y="239"/>
                      </a:lnTo>
                      <a:lnTo>
                        <a:pt x="9" y="221"/>
                      </a:lnTo>
                      <a:lnTo>
                        <a:pt x="9" y="214"/>
                      </a:lnTo>
                      <a:lnTo>
                        <a:pt x="11" y="187"/>
                      </a:lnTo>
                      <a:lnTo>
                        <a:pt x="13" y="166"/>
                      </a:lnTo>
                      <a:lnTo>
                        <a:pt x="15" y="152"/>
                      </a:lnTo>
                      <a:lnTo>
                        <a:pt x="19" y="143"/>
                      </a:lnTo>
                      <a:lnTo>
                        <a:pt x="17" y="143"/>
                      </a:lnTo>
                      <a:lnTo>
                        <a:pt x="11" y="143"/>
                      </a:lnTo>
                      <a:lnTo>
                        <a:pt x="15" y="133"/>
                      </a:lnTo>
                      <a:lnTo>
                        <a:pt x="21" y="133"/>
                      </a:lnTo>
                      <a:lnTo>
                        <a:pt x="25" y="121"/>
                      </a:lnTo>
                      <a:lnTo>
                        <a:pt x="30" y="108"/>
                      </a:lnTo>
                      <a:lnTo>
                        <a:pt x="36" y="93"/>
                      </a:lnTo>
                      <a:lnTo>
                        <a:pt x="50" y="66"/>
                      </a:lnTo>
                      <a:lnTo>
                        <a:pt x="52" y="64"/>
                      </a:lnTo>
                      <a:lnTo>
                        <a:pt x="65" y="33"/>
                      </a:lnTo>
                      <a:lnTo>
                        <a:pt x="78" y="31"/>
                      </a:lnTo>
                      <a:lnTo>
                        <a:pt x="82" y="31"/>
                      </a:lnTo>
                      <a:lnTo>
                        <a:pt x="90" y="29"/>
                      </a:lnTo>
                      <a:lnTo>
                        <a:pt x="98" y="29"/>
                      </a:lnTo>
                      <a:lnTo>
                        <a:pt x="144" y="25"/>
                      </a:lnTo>
                      <a:lnTo>
                        <a:pt x="155" y="24"/>
                      </a:lnTo>
                      <a:lnTo>
                        <a:pt x="186" y="20"/>
                      </a:lnTo>
                      <a:lnTo>
                        <a:pt x="194" y="20"/>
                      </a:lnTo>
                      <a:lnTo>
                        <a:pt x="259" y="14"/>
                      </a:lnTo>
                      <a:lnTo>
                        <a:pt x="270" y="12"/>
                      </a:lnTo>
                      <a:lnTo>
                        <a:pt x="288" y="10"/>
                      </a:lnTo>
                      <a:lnTo>
                        <a:pt x="299" y="8"/>
                      </a:lnTo>
                      <a:lnTo>
                        <a:pt x="309" y="8"/>
                      </a:lnTo>
                      <a:lnTo>
                        <a:pt x="338" y="6"/>
                      </a:lnTo>
                      <a:lnTo>
                        <a:pt x="343" y="4"/>
                      </a:lnTo>
                      <a:lnTo>
                        <a:pt x="370" y="2"/>
                      </a:lnTo>
                      <a:lnTo>
                        <a:pt x="374" y="2"/>
                      </a:lnTo>
                      <a:lnTo>
                        <a:pt x="378" y="0"/>
                      </a:lnTo>
                      <a:lnTo>
                        <a:pt x="382" y="35"/>
                      </a:lnTo>
                      <a:lnTo>
                        <a:pt x="382" y="41"/>
                      </a:lnTo>
                      <a:lnTo>
                        <a:pt x="384" y="54"/>
                      </a:lnTo>
                      <a:lnTo>
                        <a:pt x="384" y="58"/>
                      </a:lnTo>
                      <a:lnTo>
                        <a:pt x="388" y="91"/>
                      </a:lnTo>
                      <a:lnTo>
                        <a:pt x="388" y="97"/>
                      </a:lnTo>
                      <a:lnTo>
                        <a:pt x="390" y="125"/>
                      </a:lnTo>
                      <a:lnTo>
                        <a:pt x="393" y="137"/>
                      </a:lnTo>
                      <a:lnTo>
                        <a:pt x="397" y="148"/>
                      </a:lnTo>
                      <a:lnTo>
                        <a:pt x="403" y="162"/>
                      </a:lnTo>
                      <a:lnTo>
                        <a:pt x="405" y="171"/>
                      </a:lnTo>
                      <a:lnTo>
                        <a:pt x="407" y="177"/>
                      </a:lnTo>
                      <a:lnTo>
                        <a:pt x="409" y="181"/>
                      </a:lnTo>
                      <a:lnTo>
                        <a:pt x="416" y="198"/>
                      </a:lnTo>
                      <a:lnTo>
                        <a:pt x="416" y="200"/>
                      </a:lnTo>
                      <a:lnTo>
                        <a:pt x="420" y="208"/>
                      </a:lnTo>
                      <a:lnTo>
                        <a:pt x="422" y="214"/>
                      </a:lnTo>
                      <a:lnTo>
                        <a:pt x="426" y="219"/>
                      </a:lnTo>
                      <a:lnTo>
                        <a:pt x="428" y="223"/>
                      </a:lnTo>
                      <a:lnTo>
                        <a:pt x="430" y="227"/>
                      </a:lnTo>
                      <a:lnTo>
                        <a:pt x="443" y="256"/>
                      </a:lnTo>
                      <a:lnTo>
                        <a:pt x="455" y="275"/>
                      </a:lnTo>
                      <a:lnTo>
                        <a:pt x="468" y="302"/>
                      </a:lnTo>
                      <a:lnTo>
                        <a:pt x="470" y="306"/>
                      </a:lnTo>
                      <a:lnTo>
                        <a:pt x="470" y="310"/>
                      </a:lnTo>
                      <a:lnTo>
                        <a:pt x="476" y="323"/>
                      </a:lnTo>
                      <a:lnTo>
                        <a:pt x="478" y="335"/>
                      </a:lnTo>
                      <a:lnTo>
                        <a:pt x="466" y="338"/>
                      </a:lnTo>
                      <a:lnTo>
                        <a:pt x="416" y="354"/>
                      </a:lnTo>
                      <a:lnTo>
                        <a:pt x="401" y="358"/>
                      </a:lnTo>
                      <a:lnTo>
                        <a:pt x="372" y="365"/>
                      </a:lnTo>
                      <a:lnTo>
                        <a:pt x="372" y="356"/>
                      </a:lnTo>
                      <a:lnTo>
                        <a:pt x="374" y="342"/>
                      </a:lnTo>
                      <a:lnTo>
                        <a:pt x="351" y="329"/>
                      </a:lnTo>
                      <a:lnTo>
                        <a:pt x="345" y="327"/>
                      </a:lnTo>
                      <a:lnTo>
                        <a:pt x="332" y="319"/>
                      </a:lnTo>
                      <a:lnTo>
                        <a:pt x="324" y="313"/>
                      </a:lnTo>
                      <a:lnTo>
                        <a:pt x="307" y="306"/>
                      </a:lnTo>
                      <a:lnTo>
                        <a:pt x="301" y="302"/>
                      </a:lnTo>
                      <a:lnTo>
                        <a:pt x="286" y="292"/>
                      </a:lnTo>
                      <a:lnTo>
                        <a:pt x="278" y="289"/>
                      </a:lnTo>
                      <a:lnTo>
                        <a:pt x="257" y="277"/>
                      </a:lnTo>
                      <a:lnTo>
                        <a:pt x="249" y="273"/>
                      </a:lnTo>
                      <a:lnTo>
                        <a:pt x="269" y="264"/>
                      </a:lnTo>
                      <a:lnTo>
                        <a:pt x="269" y="258"/>
                      </a:lnTo>
                      <a:lnTo>
                        <a:pt x="267" y="256"/>
                      </a:lnTo>
                      <a:lnTo>
                        <a:pt x="257" y="233"/>
                      </a:lnTo>
                      <a:close/>
                    </a:path>
                  </a:pathLst>
                </a:custGeom>
                <a:solidFill>
                  <a:srgbClr val="C0504D">
                    <a:lumMod val="60000"/>
                    <a:lumOff val="40000"/>
                  </a:srgbClr>
                </a:solidFill>
                <a:ln w="3175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de-DE" sz="1800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1" name="Freeform 17"/>
                <p:cNvSpPr>
                  <a:spLocks/>
                </p:cNvSpPr>
                <p:nvPr/>
              </p:nvSpPr>
              <p:spPr bwMode="auto">
                <a:xfrm>
                  <a:off x="4486275" y="3097213"/>
                  <a:ext cx="598488" cy="439738"/>
                </a:xfrm>
                <a:custGeom>
                  <a:avLst/>
                  <a:gdLst>
                    <a:gd name="T0" fmla="*/ 163 w 472"/>
                    <a:gd name="T1" fmla="*/ 267 h 347"/>
                    <a:gd name="T2" fmla="*/ 144 w 472"/>
                    <a:gd name="T3" fmla="*/ 267 h 347"/>
                    <a:gd name="T4" fmla="*/ 134 w 472"/>
                    <a:gd name="T5" fmla="*/ 267 h 347"/>
                    <a:gd name="T6" fmla="*/ 126 w 472"/>
                    <a:gd name="T7" fmla="*/ 267 h 347"/>
                    <a:gd name="T8" fmla="*/ 119 w 472"/>
                    <a:gd name="T9" fmla="*/ 265 h 347"/>
                    <a:gd name="T10" fmla="*/ 113 w 472"/>
                    <a:gd name="T11" fmla="*/ 265 h 347"/>
                    <a:gd name="T12" fmla="*/ 103 w 472"/>
                    <a:gd name="T13" fmla="*/ 261 h 347"/>
                    <a:gd name="T14" fmla="*/ 90 w 472"/>
                    <a:gd name="T15" fmla="*/ 259 h 347"/>
                    <a:gd name="T16" fmla="*/ 90 w 472"/>
                    <a:gd name="T17" fmla="*/ 253 h 347"/>
                    <a:gd name="T18" fmla="*/ 92 w 472"/>
                    <a:gd name="T19" fmla="*/ 246 h 347"/>
                    <a:gd name="T20" fmla="*/ 77 w 472"/>
                    <a:gd name="T21" fmla="*/ 242 h 347"/>
                    <a:gd name="T22" fmla="*/ 63 w 472"/>
                    <a:gd name="T23" fmla="*/ 230 h 347"/>
                    <a:gd name="T24" fmla="*/ 55 w 472"/>
                    <a:gd name="T25" fmla="*/ 217 h 347"/>
                    <a:gd name="T26" fmla="*/ 55 w 472"/>
                    <a:gd name="T27" fmla="*/ 211 h 347"/>
                    <a:gd name="T28" fmla="*/ 55 w 472"/>
                    <a:gd name="T29" fmla="*/ 205 h 347"/>
                    <a:gd name="T30" fmla="*/ 54 w 472"/>
                    <a:gd name="T31" fmla="*/ 202 h 347"/>
                    <a:gd name="T32" fmla="*/ 52 w 472"/>
                    <a:gd name="T33" fmla="*/ 196 h 347"/>
                    <a:gd name="T34" fmla="*/ 50 w 472"/>
                    <a:gd name="T35" fmla="*/ 192 h 347"/>
                    <a:gd name="T36" fmla="*/ 48 w 472"/>
                    <a:gd name="T37" fmla="*/ 188 h 347"/>
                    <a:gd name="T38" fmla="*/ 46 w 472"/>
                    <a:gd name="T39" fmla="*/ 184 h 347"/>
                    <a:gd name="T40" fmla="*/ 44 w 472"/>
                    <a:gd name="T41" fmla="*/ 180 h 347"/>
                    <a:gd name="T42" fmla="*/ 42 w 472"/>
                    <a:gd name="T43" fmla="*/ 177 h 347"/>
                    <a:gd name="T44" fmla="*/ 36 w 472"/>
                    <a:gd name="T45" fmla="*/ 169 h 347"/>
                    <a:gd name="T46" fmla="*/ 32 w 472"/>
                    <a:gd name="T47" fmla="*/ 163 h 347"/>
                    <a:gd name="T48" fmla="*/ 21 w 472"/>
                    <a:gd name="T49" fmla="*/ 144 h 347"/>
                    <a:gd name="T50" fmla="*/ 2 w 472"/>
                    <a:gd name="T51" fmla="*/ 109 h 347"/>
                    <a:gd name="T52" fmla="*/ 0 w 472"/>
                    <a:gd name="T53" fmla="*/ 100 h 347"/>
                    <a:gd name="T54" fmla="*/ 0 w 472"/>
                    <a:gd name="T55" fmla="*/ 88 h 347"/>
                    <a:gd name="T56" fmla="*/ 48 w 472"/>
                    <a:gd name="T57" fmla="*/ 84 h 347"/>
                    <a:gd name="T58" fmla="*/ 55 w 472"/>
                    <a:gd name="T59" fmla="*/ 79 h 347"/>
                    <a:gd name="T60" fmla="*/ 115 w 472"/>
                    <a:gd name="T61" fmla="*/ 29 h 347"/>
                    <a:gd name="T62" fmla="*/ 167 w 472"/>
                    <a:gd name="T63" fmla="*/ 21 h 347"/>
                    <a:gd name="T64" fmla="*/ 257 w 472"/>
                    <a:gd name="T65" fmla="*/ 2 h 347"/>
                    <a:gd name="T66" fmla="*/ 269 w 472"/>
                    <a:gd name="T67" fmla="*/ 33 h 347"/>
                    <a:gd name="T68" fmla="*/ 278 w 472"/>
                    <a:gd name="T69" fmla="*/ 58 h 347"/>
                    <a:gd name="T70" fmla="*/ 307 w 472"/>
                    <a:gd name="T71" fmla="*/ 75 h 347"/>
                    <a:gd name="T72" fmla="*/ 345 w 472"/>
                    <a:gd name="T73" fmla="*/ 96 h 347"/>
                    <a:gd name="T74" fmla="*/ 372 w 472"/>
                    <a:gd name="T75" fmla="*/ 125 h 347"/>
                    <a:gd name="T76" fmla="*/ 416 w 472"/>
                    <a:gd name="T77" fmla="*/ 123 h 347"/>
                    <a:gd name="T78" fmla="*/ 472 w 472"/>
                    <a:gd name="T79" fmla="*/ 140 h 347"/>
                    <a:gd name="T80" fmla="*/ 407 w 472"/>
                    <a:gd name="T81" fmla="*/ 219 h 347"/>
                    <a:gd name="T82" fmla="*/ 365 w 472"/>
                    <a:gd name="T83" fmla="*/ 255 h 347"/>
                    <a:gd name="T84" fmla="*/ 330 w 472"/>
                    <a:gd name="T85" fmla="*/ 282 h 347"/>
                    <a:gd name="T86" fmla="*/ 265 w 472"/>
                    <a:gd name="T87" fmla="*/ 336 h 347"/>
                    <a:gd name="T88" fmla="*/ 178 w 472"/>
                    <a:gd name="T89" fmla="*/ 278 h 3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472" h="347">
                      <a:moveTo>
                        <a:pt x="176" y="276"/>
                      </a:moveTo>
                      <a:lnTo>
                        <a:pt x="174" y="280"/>
                      </a:lnTo>
                      <a:lnTo>
                        <a:pt x="163" y="267"/>
                      </a:lnTo>
                      <a:lnTo>
                        <a:pt x="159" y="269"/>
                      </a:lnTo>
                      <a:lnTo>
                        <a:pt x="157" y="269"/>
                      </a:lnTo>
                      <a:lnTo>
                        <a:pt x="144" y="267"/>
                      </a:lnTo>
                      <a:lnTo>
                        <a:pt x="142" y="267"/>
                      </a:lnTo>
                      <a:lnTo>
                        <a:pt x="138" y="271"/>
                      </a:lnTo>
                      <a:lnTo>
                        <a:pt x="134" y="267"/>
                      </a:lnTo>
                      <a:lnTo>
                        <a:pt x="132" y="267"/>
                      </a:lnTo>
                      <a:lnTo>
                        <a:pt x="128" y="267"/>
                      </a:lnTo>
                      <a:lnTo>
                        <a:pt x="126" y="267"/>
                      </a:lnTo>
                      <a:lnTo>
                        <a:pt x="125" y="267"/>
                      </a:lnTo>
                      <a:lnTo>
                        <a:pt x="123" y="265"/>
                      </a:lnTo>
                      <a:lnTo>
                        <a:pt x="119" y="265"/>
                      </a:lnTo>
                      <a:lnTo>
                        <a:pt x="117" y="265"/>
                      </a:lnTo>
                      <a:lnTo>
                        <a:pt x="115" y="265"/>
                      </a:lnTo>
                      <a:lnTo>
                        <a:pt x="113" y="265"/>
                      </a:lnTo>
                      <a:lnTo>
                        <a:pt x="109" y="263"/>
                      </a:lnTo>
                      <a:lnTo>
                        <a:pt x="107" y="263"/>
                      </a:lnTo>
                      <a:lnTo>
                        <a:pt x="103" y="261"/>
                      </a:lnTo>
                      <a:lnTo>
                        <a:pt x="98" y="257"/>
                      </a:lnTo>
                      <a:lnTo>
                        <a:pt x="96" y="261"/>
                      </a:lnTo>
                      <a:lnTo>
                        <a:pt x="90" y="259"/>
                      </a:lnTo>
                      <a:lnTo>
                        <a:pt x="90" y="257"/>
                      </a:lnTo>
                      <a:lnTo>
                        <a:pt x="90" y="255"/>
                      </a:lnTo>
                      <a:lnTo>
                        <a:pt x="90" y="253"/>
                      </a:lnTo>
                      <a:lnTo>
                        <a:pt x="90" y="251"/>
                      </a:lnTo>
                      <a:lnTo>
                        <a:pt x="90" y="248"/>
                      </a:lnTo>
                      <a:lnTo>
                        <a:pt x="92" y="246"/>
                      </a:lnTo>
                      <a:lnTo>
                        <a:pt x="92" y="244"/>
                      </a:lnTo>
                      <a:lnTo>
                        <a:pt x="88" y="244"/>
                      </a:lnTo>
                      <a:lnTo>
                        <a:pt x="77" y="242"/>
                      </a:lnTo>
                      <a:lnTo>
                        <a:pt x="75" y="244"/>
                      </a:lnTo>
                      <a:lnTo>
                        <a:pt x="73" y="244"/>
                      </a:lnTo>
                      <a:lnTo>
                        <a:pt x="63" y="230"/>
                      </a:lnTo>
                      <a:lnTo>
                        <a:pt x="61" y="225"/>
                      </a:lnTo>
                      <a:lnTo>
                        <a:pt x="59" y="225"/>
                      </a:lnTo>
                      <a:lnTo>
                        <a:pt x="55" y="217"/>
                      </a:lnTo>
                      <a:lnTo>
                        <a:pt x="57" y="217"/>
                      </a:lnTo>
                      <a:lnTo>
                        <a:pt x="55" y="215"/>
                      </a:lnTo>
                      <a:lnTo>
                        <a:pt x="55" y="211"/>
                      </a:lnTo>
                      <a:lnTo>
                        <a:pt x="55" y="209"/>
                      </a:lnTo>
                      <a:lnTo>
                        <a:pt x="55" y="207"/>
                      </a:lnTo>
                      <a:lnTo>
                        <a:pt x="55" y="205"/>
                      </a:lnTo>
                      <a:lnTo>
                        <a:pt x="54" y="205"/>
                      </a:lnTo>
                      <a:lnTo>
                        <a:pt x="54" y="203"/>
                      </a:lnTo>
                      <a:lnTo>
                        <a:pt x="54" y="202"/>
                      </a:lnTo>
                      <a:lnTo>
                        <a:pt x="52" y="200"/>
                      </a:lnTo>
                      <a:lnTo>
                        <a:pt x="52" y="198"/>
                      </a:lnTo>
                      <a:lnTo>
                        <a:pt x="52" y="196"/>
                      </a:lnTo>
                      <a:lnTo>
                        <a:pt x="50" y="196"/>
                      </a:lnTo>
                      <a:lnTo>
                        <a:pt x="50" y="194"/>
                      </a:lnTo>
                      <a:lnTo>
                        <a:pt x="50" y="192"/>
                      </a:lnTo>
                      <a:lnTo>
                        <a:pt x="48" y="192"/>
                      </a:lnTo>
                      <a:lnTo>
                        <a:pt x="48" y="190"/>
                      </a:lnTo>
                      <a:lnTo>
                        <a:pt x="48" y="188"/>
                      </a:lnTo>
                      <a:lnTo>
                        <a:pt x="46" y="188"/>
                      </a:lnTo>
                      <a:lnTo>
                        <a:pt x="46" y="186"/>
                      </a:lnTo>
                      <a:lnTo>
                        <a:pt x="46" y="184"/>
                      </a:lnTo>
                      <a:lnTo>
                        <a:pt x="44" y="184"/>
                      </a:lnTo>
                      <a:lnTo>
                        <a:pt x="44" y="182"/>
                      </a:lnTo>
                      <a:lnTo>
                        <a:pt x="44" y="180"/>
                      </a:lnTo>
                      <a:lnTo>
                        <a:pt x="42" y="180"/>
                      </a:lnTo>
                      <a:lnTo>
                        <a:pt x="42" y="178"/>
                      </a:lnTo>
                      <a:lnTo>
                        <a:pt x="42" y="177"/>
                      </a:lnTo>
                      <a:lnTo>
                        <a:pt x="40" y="173"/>
                      </a:lnTo>
                      <a:lnTo>
                        <a:pt x="38" y="169"/>
                      </a:lnTo>
                      <a:lnTo>
                        <a:pt x="36" y="169"/>
                      </a:lnTo>
                      <a:lnTo>
                        <a:pt x="36" y="167"/>
                      </a:lnTo>
                      <a:lnTo>
                        <a:pt x="34" y="165"/>
                      </a:lnTo>
                      <a:lnTo>
                        <a:pt x="32" y="163"/>
                      </a:lnTo>
                      <a:lnTo>
                        <a:pt x="25" y="152"/>
                      </a:lnTo>
                      <a:lnTo>
                        <a:pt x="23" y="148"/>
                      </a:lnTo>
                      <a:lnTo>
                        <a:pt x="21" y="144"/>
                      </a:lnTo>
                      <a:lnTo>
                        <a:pt x="19" y="142"/>
                      </a:lnTo>
                      <a:lnTo>
                        <a:pt x="13" y="132"/>
                      </a:lnTo>
                      <a:lnTo>
                        <a:pt x="2" y="109"/>
                      </a:lnTo>
                      <a:lnTo>
                        <a:pt x="0" y="106"/>
                      </a:lnTo>
                      <a:lnTo>
                        <a:pt x="0" y="104"/>
                      </a:lnTo>
                      <a:lnTo>
                        <a:pt x="0" y="100"/>
                      </a:lnTo>
                      <a:lnTo>
                        <a:pt x="0" y="98"/>
                      </a:lnTo>
                      <a:lnTo>
                        <a:pt x="0" y="94"/>
                      </a:lnTo>
                      <a:lnTo>
                        <a:pt x="0" y="88"/>
                      </a:lnTo>
                      <a:lnTo>
                        <a:pt x="29" y="75"/>
                      </a:lnTo>
                      <a:lnTo>
                        <a:pt x="36" y="88"/>
                      </a:lnTo>
                      <a:lnTo>
                        <a:pt x="48" y="84"/>
                      </a:lnTo>
                      <a:lnTo>
                        <a:pt x="54" y="92"/>
                      </a:lnTo>
                      <a:lnTo>
                        <a:pt x="61" y="88"/>
                      </a:lnTo>
                      <a:lnTo>
                        <a:pt x="55" y="79"/>
                      </a:lnTo>
                      <a:lnTo>
                        <a:pt x="75" y="69"/>
                      </a:lnTo>
                      <a:lnTo>
                        <a:pt x="67" y="54"/>
                      </a:lnTo>
                      <a:lnTo>
                        <a:pt x="115" y="29"/>
                      </a:lnTo>
                      <a:lnTo>
                        <a:pt x="123" y="29"/>
                      </a:lnTo>
                      <a:lnTo>
                        <a:pt x="163" y="23"/>
                      </a:lnTo>
                      <a:lnTo>
                        <a:pt x="167" y="21"/>
                      </a:lnTo>
                      <a:lnTo>
                        <a:pt x="173" y="19"/>
                      </a:lnTo>
                      <a:lnTo>
                        <a:pt x="257" y="0"/>
                      </a:lnTo>
                      <a:lnTo>
                        <a:pt x="257" y="2"/>
                      </a:lnTo>
                      <a:lnTo>
                        <a:pt x="267" y="25"/>
                      </a:lnTo>
                      <a:lnTo>
                        <a:pt x="269" y="27"/>
                      </a:lnTo>
                      <a:lnTo>
                        <a:pt x="269" y="33"/>
                      </a:lnTo>
                      <a:lnTo>
                        <a:pt x="249" y="42"/>
                      </a:lnTo>
                      <a:lnTo>
                        <a:pt x="257" y="46"/>
                      </a:lnTo>
                      <a:lnTo>
                        <a:pt x="278" y="58"/>
                      </a:lnTo>
                      <a:lnTo>
                        <a:pt x="286" y="61"/>
                      </a:lnTo>
                      <a:lnTo>
                        <a:pt x="301" y="71"/>
                      </a:lnTo>
                      <a:lnTo>
                        <a:pt x="307" y="75"/>
                      </a:lnTo>
                      <a:lnTo>
                        <a:pt x="324" y="82"/>
                      </a:lnTo>
                      <a:lnTo>
                        <a:pt x="332" y="88"/>
                      </a:lnTo>
                      <a:lnTo>
                        <a:pt x="345" y="96"/>
                      </a:lnTo>
                      <a:lnTo>
                        <a:pt x="351" y="98"/>
                      </a:lnTo>
                      <a:lnTo>
                        <a:pt x="374" y="111"/>
                      </a:lnTo>
                      <a:lnTo>
                        <a:pt x="372" y="125"/>
                      </a:lnTo>
                      <a:lnTo>
                        <a:pt x="372" y="134"/>
                      </a:lnTo>
                      <a:lnTo>
                        <a:pt x="401" y="127"/>
                      </a:lnTo>
                      <a:lnTo>
                        <a:pt x="416" y="123"/>
                      </a:lnTo>
                      <a:lnTo>
                        <a:pt x="466" y="107"/>
                      </a:lnTo>
                      <a:lnTo>
                        <a:pt x="468" y="129"/>
                      </a:lnTo>
                      <a:lnTo>
                        <a:pt x="472" y="140"/>
                      </a:lnTo>
                      <a:lnTo>
                        <a:pt x="441" y="180"/>
                      </a:lnTo>
                      <a:lnTo>
                        <a:pt x="428" y="194"/>
                      </a:lnTo>
                      <a:lnTo>
                        <a:pt x="407" y="219"/>
                      </a:lnTo>
                      <a:lnTo>
                        <a:pt x="397" y="226"/>
                      </a:lnTo>
                      <a:lnTo>
                        <a:pt x="374" y="246"/>
                      </a:lnTo>
                      <a:lnTo>
                        <a:pt x="365" y="255"/>
                      </a:lnTo>
                      <a:lnTo>
                        <a:pt x="357" y="259"/>
                      </a:lnTo>
                      <a:lnTo>
                        <a:pt x="338" y="276"/>
                      </a:lnTo>
                      <a:lnTo>
                        <a:pt x="330" y="282"/>
                      </a:lnTo>
                      <a:lnTo>
                        <a:pt x="284" y="321"/>
                      </a:lnTo>
                      <a:lnTo>
                        <a:pt x="278" y="324"/>
                      </a:lnTo>
                      <a:lnTo>
                        <a:pt x="265" y="336"/>
                      </a:lnTo>
                      <a:lnTo>
                        <a:pt x="249" y="347"/>
                      </a:lnTo>
                      <a:lnTo>
                        <a:pt x="178" y="280"/>
                      </a:lnTo>
                      <a:lnTo>
                        <a:pt x="178" y="278"/>
                      </a:lnTo>
                      <a:lnTo>
                        <a:pt x="176" y="276"/>
                      </a:lnTo>
                      <a:close/>
                    </a:path>
                  </a:pathLst>
                </a:custGeom>
                <a:solidFill>
                  <a:srgbClr val="902C2C"/>
                </a:solidFill>
                <a:ln w="3175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de-DE" sz="1800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grpSp>
              <p:nvGrpSpPr>
                <p:cNvPr id="22" name="Gruppieren 21"/>
                <p:cNvGrpSpPr/>
                <p:nvPr/>
              </p:nvGrpSpPr>
              <p:grpSpPr>
                <a:xfrm>
                  <a:off x="2292837" y="1347788"/>
                  <a:ext cx="3655564" cy="3125787"/>
                  <a:chOff x="2292837" y="1347788"/>
                  <a:chExt cx="3655564" cy="3125787"/>
                </a:xfrm>
              </p:grpSpPr>
              <p:sp>
                <p:nvSpPr>
                  <p:cNvPr id="23" name="Freeform 8"/>
                  <p:cNvSpPr>
                    <a:spLocks/>
                  </p:cNvSpPr>
                  <p:nvPr/>
                </p:nvSpPr>
                <p:spPr bwMode="auto">
                  <a:xfrm>
                    <a:off x="4241800" y="1347788"/>
                    <a:ext cx="1360488" cy="771525"/>
                  </a:xfrm>
                  <a:custGeom>
                    <a:avLst/>
                    <a:gdLst>
                      <a:gd name="T0" fmla="*/ 624 w 1071"/>
                      <a:gd name="T1" fmla="*/ 444 h 607"/>
                      <a:gd name="T2" fmla="*/ 501 w 1071"/>
                      <a:gd name="T3" fmla="*/ 474 h 607"/>
                      <a:gd name="T4" fmla="*/ 434 w 1071"/>
                      <a:gd name="T5" fmla="*/ 501 h 607"/>
                      <a:gd name="T6" fmla="*/ 432 w 1071"/>
                      <a:gd name="T7" fmla="*/ 515 h 607"/>
                      <a:gd name="T8" fmla="*/ 428 w 1071"/>
                      <a:gd name="T9" fmla="*/ 522 h 607"/>
                      <a:gd name="T10" fmla="*/ 430 w 1071"/>
                      <a:gd name="T11" fmla="*/ 530 h 607"/>
                      <a:gd name="T12" fmla="*/ 434 w 1071"/>
                      <a:gd name="T13" fmla="*/ 538 h 607"/>
                      <a:gd name="T14" fmla="*/ 445 w 1071"/>
                      <a:gd name="T15" fmla="*/ 547 h 607"/>
                      <a:gd name="T16" fmla="*/ 455 w 1071"/>
                      <a:gd name="T17" fmla="*/ 563 h 607"/>
                      <a:gd name="T18" fmla="*/ 436 w 1071"/>
                      <a:gd name="T19" fmla="*/ 588 h 607"/>
                      <a:gd name="T20" fmla="*/ 422 w 1071"/>
                      <a:gd name="T21" fmla="*/ 570 h 607"/>
                      <a:gd name="T22" fmla="*/ 393 w 1071"/>
                      <a:gd name="T23" fmla="*/ 567 h 607"/>
                      <a:gd name="T24" fmla="*/ 324 w 1071"/>
                      <a:gd name="T25" fmla="*/ 588 h 607"/>
                      <a:gd name="T26" fmla="*/ 282 w 1071"/>
                      <a:gd name="T27" fmla="*/ 605 h 607"/>
                      <a:gd name="T28" fmla="*/ 259 w 1071"/>
                      <a:gd name="T29" fmla="*/ 607 h 607"/>
                      <a:gd name="T30" fmla="*/ 232 w 1071"/>
                      <a:gd name="T31" fmla="*/ 599 h 607"/>
                      <a:gd name="T32" fmla="*/ 196 w 1071"/>
                      <a:gd name="T33" fmla="*/ 584 h 607"/>
                      <a:gd name="T34" fmla="*/ 197 w 1071"/>
                      <a:gd name="T35" fmla="*/ 561 h 607"/>
                      <a:gd name="T36" fmla="*/ 201 w 1071"/>
                      <a:gd name="T37" fmla="*/ 536 h 607"/>
                      <a:gd name="T38" fmla="*/ 215 w 1071"/>
                      <a:gd name="T39" fmla="*/ 459 h 607"/>
                      <a:gd name="T40" fmla="*/ 182 w 1071"/>
                      <a:gd name="T41" fmla="*/ 448 h 607"/>
                      <a:gd name="T42" fmla="*/ 107 w 1071"/>
                      <a:gd name="T43" fmla="*/ 409 h 607"/>
                      <a:gd name="T44" fmla="*/ 105 w 1071"/>
                      <a:gd name="T45" fmla="*/ 394 h 607"/>
                      <a:gd name="T46" fmla="*/ 100 w 1071"/>
                      <a:gd name="T47" fmla="*/ 377 h 607"/>
                      <a:gd name="T48" fmla="*/ 94 w 1071"/>
                      <a:gd name="T49" fmla="*/ 363 h 607"/>
                      <a:gd name="T50" fmla="*/ 88 w 1071"/>
                      <a:gd name="T51" fmla="*/ 350 h 607"/>
                      <a:gd name="T52" fmla="*/ 53 w 1071"/>
                      <a:gd name="T53" fmla="*/ 321 h 607"/>
                      <a:gd name="T54" fmla="*/ 38 w 1071"/>
                      <a:gd name="T55" fmla="*/ 302 h 607"/>
                      <a:gd name="T56" fmla="*/ 55 w 1071"/>
                      <a:gd name="T57" fmla="*/ 231 h 607"/>
                      <a:gd name="T58" fmla="*/ 57 w 1071"/>
                      <a:gd name="T59" fmla="*/ 213 h 607"/>
                      <a:gd name="T60" fmla="*/ 53 w 1071"/>
                      <a:gd name="T61" fmla="*/ 192 h 607"/>
                      <a:gd name="T62" fmla="*/ 11 w 1071"/>
                      <a:gd name="T63" fmla="*/ 60 h 607"/>
                      <a:gd name="T64" fmla="*/ 0 w 1071"/>
                      <a:gd name="T65" fmla="*/ 31 h 607"/>
                      <a:gd name="T66" fmla="*/ 0 w 1071"/>
                      <a:gd name="T67" fmla="*/ 19 h 607"/>
                      <a:gd name="T68" fmla="*/ 4 w 1071"/>
                      <a:gd name="T69" fmla="*/ 2 h 607"/>
                      <a:gd name="T70" fmla="*/ 30 w 1071"/>
                      <a:gd name="T71" fmla="*/ 0 h 607"/>
                      <a:gd name="T72" fmla="*/ 476 w 1071"/>
                      <a:gd name="T73" fmla="*/ 16 h 607"/>
                      <a:gd name="T74" fmla="*/ 660 w 1071"/>
                      <a:gd name="T75" fmla="*/ 23 h 607"/>
                      <a:gd name="T76" fmla="*/ 808 w 1071"/>
                      <a:gd name="T77" fmla="*/ 35 h 607"/>
                      <a:gd name="T78" fmla="*/ 879 w 1071"/>
                      <a:gd name="T79" fmla="*/ 52 h 607"/>
                      <a:gd name="T80" fmla="*/ 912 w 1071"/>
                      <a:gd name="T81" fmla="*/ 92 h 607"/>
                      <a:gd name="T82" fmla="*/ 971 w 1071"/>
                      <a:gd name="T83" fmla="*/ 167 h 607"/>
                      <a:gd name="T84" fmla="*/ 1012 w 1071"/>
                      <a:gd name="T85" fmla="*/ 219 h 607"/>
                      <a:gd name="T86" fmla="*/ 1039 w 1071"/>
                      <a:gd name="T87" fmla="*/ 242 h 607"/>
                      <a:gd name="T88" fmla="*/ 1037 w 1071"/>
                      <a:gd name="T89" fmla="*/ 265 h 607"/>
                      <a:gd name="T90" fmla="*/ 1052 w 1071"/>
                      <a:gd name="T91" fmla="*/ 315 h 607"/>
                      <a:gd name="T92" fmla="*/ 1067 w 1071"/>
                      <a:gd name="T93" fmla="*/ 342 h 607"/>
                      <a:gd name="T94" fmla="*/ 1058 w 1071"/>
                      <a:gd name="T95" fmla="*/ 346 h 607"/>
                      <a:gd name="T96" fmla="*/ 1031 w 1071"/>
                      <a:gd name="T97" fmla="*/ 352 h 6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1071" h="607">
                        <a:moveTo>
                          <a:pt x="1017" y="355"/>
                        </a:moveTo>
                        <a:lnTo>
                          <a:pt x="749" y="417"/>
                        </a:lnTo>
                        <a:lnTo>
                          <a:pt x="624" y="444"/>
                        </a:lnTo>
                        <a:lnTo>
                          <a:pt x="530" y="467"/>
                        </a:lnTo>
                        <a:lnTo>
                          <a:pt x="514" y="471"/>
                        </a:lnTo>
                        <a:lnTo>
                          <a:pt x="501" y="474"/>
                        </a:lnTo>
                        <a:lnTo>
                          <a:pt x="489" y="478"/>
                        </a:lnTo>
                        <a:lnTo>
                          <a:pt x="445" y="498"/>
                        </a:lnTo>
                        <a:lnTo>
                          <a:pt x="434" y="501"/>
                        </a:lnTo>
                        <a:lnTo>
                          <a:pt x="439" y="511"/>
                        </a:lnTo>
                        <a:lnTo>
                          <a:pt x="434" y="513"/>
                        </a:lnTo>
                        <a:lnTo>
                          <a:pt x="432" y="515"/>
                        </a:lnTo>
                        <a:lnTo>
                          <a:pt x="430" y="517"/>
                        </a:lnTo>
                        <a:lnTo>
                          <a:pt x="430" y="519"/>
                        </a:lnTo>
                        <a:lnTo>
                          <a:pt x="428" y="522"/>
                        </a:lnTo>
                        <a:lnTo>
                          <a:pt x="428" y="524"/>
                        </a:lnTo>
                        <a:lnTo>
                          <a:pt x="428" y="528"/>
                        </a:lnTo>
                        <a:lnTo>
                          <a:pt x="430" y="530"/>
                        </a:lnTo>
                        <a:lnTo>
                          <a:pt x="430" y="532"/>
                        </a:lnTo>
                        <a:lnTo>
                          <a:pt x="432" y="536"/>
                        </a:lnTo>
                        <a:lnTo>
                          <a:pt x="434" y="538"/>
                        </a:lnTo>
                        <a:lnTo>
                          <a:pt x="438" y="540"/>
                        </a:lnTo>
                        <a:lnTo>
                          <a:pt x="441" y="544"/>
                        </a:lnTo>
                        <a:lnTo>
                          <a:pt x="445" y="547"/>
                        </a:lnTo>
                        <a:lnTo>
                          <a:pt x="451" y="555"/>
                        </a:lnTo>
                        <a:lnTo>
                          <a:pt x="453" y="559"/>
                        </a:lnTo>
                        <a:lnTo>
                          <a:pt x="455" y="563"/>
                        </a:lnTo>
                        <a:lnTo>
                          <a:pt x="457" y="569"/>
                        </a:lnTo>
                        <a:lnTo>
                          <a:pt x="461" y="580"/>
                        </a:lnTo>
                        <a:lnTo>
                          <a:pt x="436" y="588"/>
                        </a:lnTo>
                        <a:lnTo>
                          <a:pt x="434" y="580"/>
                        </a:lnTo>
                        <a:lnTo>
                          <a:pt x="428" y="574"/>
                        </a:lnTo>
                        <a:lnTo>
                          <a:pt x="422" y="570"/>
                        </a:lnTo>
                        <a:lnTo>
                          <a:pt x="416" y="569"/>
                        </a:lnTo>
                        <a:lnTo>
                          <a:pt x="407" y="567"/>
                        </a:lnTo>
                        <a:lnTo>
                          <a:pt x="393" y="567"/>
                        </a:lnTo>
                        <a:lnTo>
                          <a:pt x="378" y="569"/>
                        </a:lnTo>
                        <a:lnTo>
                          <a:pt x="365" y="572"/>
                        </a:lnTo>
                        <a:lnTo>
                          <a:pt x="324" y="588"/>
                        </a:lnTo>
                        <a:lnTo>
                          <a:pt x="309" y="595"/>
                        </a:lnTo>
                        <a:lnTo>
                          <a:pt x="294" y="601"/>
                        </a:lnTo>
                        <a:lnTo>
                          <a:pt x="282" y="605"/>
                        </a:lnTo>
                        <a:lnTo>
                          <a:pt x="272" y="607"/>
                        </a:lnTo>
                        <a:lnTo>
                          <a:pt x="263" y="607"/>
                        </a:lnTo>
                        <a:lnTo>
                          <a:pt x="259" y="607"/>
                        </a:lnTo>
                        <a:lnTo>
                          <a:pt x="249" y="607"/>
                        </a:lnTo>
                        <a:lnTo>
                          <a:pt x="238" y="603"/>
                        </a:lnTo>
                        <a:lnTo>
                          <a:pt x="232" y="599"/>
                        </a:lnTo>
                        <a:lnTo>
                          <a:pt x="213" y="588"/>
                        </a:lnTo>
                        <a:lnTo>
                          <a:pt x="203" y="586"/>
                        </a:lnTo>
                        <a:lnTo>
                          <a:pt x="196" y="584"/>
                        </a:lnTo>
                        <a:lnTo>
                          <a:pt x="190" y="576"/>
                        </a:lnTo>
                        <a:lnTo>
                          <a:pt x="196" y="565"/>
                        </a:lnTo>
                        <a:lnTo>
                          <a:pt x="197" y="561"/>
                        </a:lnTo>
                        <a:lnTo>
                          <a:pt x="199" y="542"/>
                        </a:lnTo>
                        <a:lnTo>
                          <a:pt x="201" y="538"/>
                        </a:lnTo>
                        <a:lnTo>
                          <a:pt x="201" y="536"/>
                        </a:lnTo>
                        <a:lnTo>
                          <a:pt x="215" y="471"/>
                        </a:lnTo>
                        <a:lnTo>
                          <a:pt x="213" y="469"/>
                        </a:lnTo>
                        <a:lnTo>
                          <a:pt x="215" y="459"/>
                        </a:lnTo>
                        <a:lnTo>
                          <a:pt x="207" y="457"/>
                        </a:lnTo>
                        <a:lnTo>
                          <a:pt x="196" y="451"/>
                        </a:lnTo>
                        <a:lnTo>
                          <a:pt x="182" y="448"/>
                        </a:lnTo>
                        <a:lnTo>
                          <a:pt x="107" y="411"/>
                        </a:lnTo>
                        <a:lnTo>
                          <a:pt x="109" y="409"/>
                        </a:lnTo>
                        <a:lnTo>
                          <a:pt x="107" y="409"/>
                        </a:lnTo>
                        <a:lnTo>
                          <a:pt x="107" y="403"/>
                        </a:lnTo>
                        <a:lnTo>
                          <a:pt x="105" y="400"/>
                        </a:lnTo>
                        <a:lnTo>
                          <a:pt x="105" y="394"/>
                        </a:lnTo>
                        <a:lnTo>
                          <a:pt x="103" y="386"/>
                        </a:lnTo>
                        <a:lnTo>
                          <a:pt x="100" y="378"/>
                        </a:lnTo>
                        <a:lnTo>
                          <a:pt x="100" y="377"/>
                        </a:lnTo>
                        <a:lnTo>
                          <a:pt x="100" y="375"/>
                        </a:lnTo>
                        <a:lnTo>
                          <a:pt x="96" y="369"/>
                        </a:lnTo>
                        <a:lnTo>
                          <a:pt x="94" y="363"/>
                        </a:lnTo>
                        <a:lnTo>
                          <a:pt x="96" y="363"/>
                        </a:lnTo>
                        <a:lnTo>
                          <a:pt x="92" y="355"/>
                        </a:lnTo>
                        <a:lnTo>
                          <a:pt x="88" y="350"/>
                        </a:lnTo>
                        <a:lnTo>
                          <a:pt x="80" y="338"/>
                        </a:lnTo>
                        <a:lnTo>
                          <a:pt x="71" y="330"/>
                        </a:lnTo>
                        <a:lnTo>
                          <a:pt x="53" y="321"/>
                        </a:lnTo>
                        <a:lnTo>
                          <a:pt x="40" y="315"/>
                        </a:lnTo>
                        <a:lnTo>
                          <a:pt x="34" y="315"/>
                        </a:lnTo>
                        <a:lnTo>
                          <a:pt x="38" y="302"/>
                        </a:lnTo>
                        <a:lnTo>
                          <a:pt x="40" y="296"/>
                        </a:lnTo>
                        <a:lnTo>
                          <a:pt x="42" y="288"/>
                        </a:lnTo>
                        <a:lnTo>
                          <a:pt x="55" y="231"/>
                        </a:lnTo>
                        <a:lnTo>
                          <a:pt x="57" y="225"/>
                        </a:lnTo>
                        <a:lnTo>
                          <a:pt x="57" y="219"/>
                        </a:lnTo>
                        <a:lnTo>
                          <a:pt x="57" y="213"/>
                        </a:lnTo>
                        <a:lnTo>
                          <a:pt x="57" y="211"/>
                        </a:lnTo>
                        <a:lnTo>
                          <a:pt x="52" y="192"/>
                        </a:lnTo>
                        <a:lnTo>
                          <a:pt x="53" y="192"/>
                        </a:lnTo>
                        <a:lnTo>
                          <a:pt x="55" y="192"/>
                        </a:lnTo>
                        <a:lnTo>
                          <a:pt x="17" y="71"/>
                        </a:lnTo>
                        <a:lnTo>
                          <a:pt x="11" y="60"/>
                        </a:lnTo>
                        <a:lnTo>
                          <a:pt x="7" y="48"/>
                        </a:lnTo>
                        <a:lnTo>
                          <a:pt x="5" y="42"/>
                        </a:lnTo>
                        <a:lnTo>
                          <a:pt x="0" y="31"/>
                        </a:lnTo>
                        <a:lnTo>
                          <a:pt x="0" y="25"/>
                        </a:lnTo>
                        <a:lnTo>
                          <a:pt x="0" y="21"/>
                        </a:lnTo>
                        <a:lnTo>
                          <a:pt x="0" y="19"/>
                        </a:lnTo>
                        <a:lnTo>
                          <a:pt x="2" y="4"/>
                        </a:lnTo>
                        <a:lnTo>
                          <a:pt x="0" y="2"/>
                        </a:lnTo>
                        <a:lnTo>
                          <a:pt x="4" y="2"/>
                        </a:lnTo>
                        <a:lnTo>
                          <a:pt x="5" y="2"/>
                        </a:lnTo>
                        <a:lnTo>
                          <a:pt x="5" y="0"/>
                        </a:lnTo>
                        <a:lnTo>
                          <a:pt x="30" y="0"/>
                        </a:lnTo>
                        <a:lnTo>
                          <a:pt x="30" y="2"/>
                        </a:lnTo>
                        <a:lnTo>
                          <a:pt x="468" y="16"/>
                        </a:lnTo>
                        <a:lnTo>
                          <a:pt x="476" y="16"/>
                        </a:lnTo>
                        <a:lnTo>
                          <a:pt x="559" y="19"/>
                        </a:lnTo>
                        <a:lnTo>
                          <a:pt x="570" y="19"/>
                        </a:lnTo>
                        <a:lnTo>
                          <a:pt x="660" y="23"/>
                        </a:lnTo>
                        <a:lnTo>
                          <a:pt x="729" y="29"/>
                        </a:lnTo>
                        <a:lnTo>
                          <a:pt x="775" y="33"/>
                        </a:lnTo>
                        <a:lnTo>
                          <a:pt x="808" y="35"/>
                        </a:lnTo>
                        <a:lnTo>
                          <a:pt x="818" y="35"/>
                        </a:lnTo>
                        <a:lnTo>
                          <a:pt x="870" y="39"/>
                        </a:lnTo>
                        <a:lnTo>
                          <a:pt x="879" y="52"/>
                        </a:lnTo>
                        <a:lnTo>
                          <a:pt x="889" y="62"/>
                        </a:lnTo>
                        <a:lnTo>
                          <a:pt x="896" y="71"/>
                        </a:lnTo>
                        <a:lnTo>
                          <a:pt x="912" y="92"/>
                        </a:lnTo>
                        <a:lnTo>
                          <a:pt x="948" y="137"/>
                        </a:lnTo>
                        <a:lnTo>
                          <a:pt x="956" y="148"/>
                        </a:lnTo>
                        <a:lnTo>
                          <a:pt x="971" y="167"/>
                        </a:lnTo>
                        <a:lnTo>
                          <a:pt x="998" y="204"/>
                        </a:lnTo>
                        <a:lnTo>
                          <a:pt x="1004" y="211"/>
                        </a:lnTo>
                        <a:lnTo>
                          <a:pt x="1012" y="219"/>
                        </a:lnTo>
                        <a:lnTo>
                          <a:pt x="1017" y="227"/>
                        </a:lnTo>
                        <a:lnTo>
                          <a:pt x="1025" y="233"/>
                        </a:lnTo>
                        <a:lnTo>
                          <a:pt x="1039" y="242"/>
                        </a:lnTo>
                        <a:lnTo>
                          <a:pt x="1039" y="244"/>
                        </a:lnTo>
                        <a:lnTo>
                          <a:pt x="1037" y="259"/>
                        </a:lnTo>
                        <a:lnTo>
                          <a:pt x="1037" y="265"/>
                        </a:lnTo>
                        <a:lnTo>
                          <a:pt x="1035" y="277"/>
                        </a:lnTo>
                        <a:lnTo>
                          <a:pt x="1035" y="294"/>
                        </a:lnTo>
                        <a:lnTo>
                          <a:pt x="1052" y="315"/>
                        </a:lnTo>
                        <a:lnTo>
                          <a:pt x="1060" y="327"/>
                        </a:lnTo>
                        <a:lnTo>
                          <a:pt x="1071" y="340"/>
                        </a:lnTo>
                        <a:lnTo>
                          <a:pt x="1067" y="342"/>
                        </a:lnTo>
                        <a:lnTo>
                          <a:pt x="1064" y="342"/>
                        </a:lnTo>
                        <a:lnTo>
                          <a:pt x="1062" y="344"/>
                        </a:lnTo>
                        <a:lnTo>
                          <a:pt x="1058" y="346"/>
                        </a:lnTo>
                        <a:lnTo>
                          <a:pt x="1054" y="346"/>
                        </a:lnTo>
                        <a:lnTo>
                          <a:pt x="1042" y="350"/>
                        </a:lnTo>
                        <a:lnTo>
                          <a:pt x="1031" y="352"/>
                        </a:lnTo>
                        <a:lnTo>
                          <a:pt x="1025" y="352"/>
                        </a:lnTo>
                        <a:lnTo>
                          <a:pt x="1017" y="355"/>
                        </a:lnTo>
                        <a:close/>
                      </a:path>
                    </a:pathLst>
                  </a:custGeom>
                  <a:solidFill>
                    <a:srgbClr val="F7E9E9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4" name="Freeform 9"/>
                  <p:cNvSpPr>
                    <a:spLocks/>
                  </p:cNvSpPr>
                  <p:nvPr/>
                </p:nvSpPr>
                <p:spPr bwMode="auto">
                  <a:xfrm>
                    <a:off x="2813050" y="2220913"/>
                    <a:ext cx="1503363" cy="1419225"/>
                  </a:xfrm>
                  <a:custGeom>
                    <a:avLst/>
                    <a:gdLst>
                      <a:gd name="T0" fmla="*/ 926 w 1185"/>
                      <a:gd name="T1" fmla="*/ 537 h 1117"/>
                      <a:gd name="T2" fmla="*/ 993 w 1185"/>
                      <a:gd name="T3" fmla="*/ 591 h 1117"/>
                      <a:gd name="T4" fmla="*/ 1016 w 1185"/>
                      <a:gd name="T5" fmla="*/ 637 h 1117"/>
                      <a:gd name="T6" fmla="*/ 1032 w 1185"/>
                      <a:gd name="T7" fmla="*/ 697 h 1117"/>
                      <a:gd name="T8" fmla="*/ 1053 w 1185"/>
                      <a:gd name="T9" fmla="*/ 752 h 1117"/>
                      <a:gd name="T10" fmla="*/ 1083 w 1185"/>
                      <a:gd name="T11" fmla="*/ 795 h 1117"/>
                      <a:gd name="T12" fmla="*/ 1114 w 1185"/>
                      <a:gd name="T13" fmla="*/ 812 h 1117"/>
                      <a:gd name="T14" fmla="*/ 1156 w 1185"/>
                      <a:gd name="T15" fmla="*/ 837 h 1117"/>
                      <a:gd name="T16" fmla="*/ 1170 w 1185"/>
                      <a:gd name="T17" fmla="*/ 850 h 1117"/>
                      <a:gd name="T18" fmla="*/ 1135 w 1185"/>
                      <a:gd name="T19" fmla="*/ 881 h 1117"/>
                      <a:gd name="T20" fmla="*/ 1010 w 1185"/>
                      <a:gd name="T21" fmla="*/ 1063 h 1117"/>
                      <a:gd name="T22" fmla="*/ 959 w 1185"/>
                      <a:gd name="T23" fmla="*/ 1117 h 1117"/>
                      <a:gd name="T24" fmla="*/ 953 w 1185"/>
                      <a:gd name="T25" fmla="*/ 1109 h 1117"/>
                      <a:gd name="T26" fmla="*/ 947 w 1185"/>
                      <a:gd name="T27" fmla="*/ 1106 h 1117"/>
                      <a:gd name="T28" fmla="*/ 928 w 1185"/>
                      <a:gd name="T29" fmla="*/ 1094 h 1117"/>
                      <a:gd name="T30" fmla="*/ 891 w 1185"/>
                      <a:gd name="T31" fmla="*/ 1038 h 1117"/>
                      <a:gd name="T32" fmla="*/ 847 w 1185"/>
                      <a:gd name="T33" fmla="*/ 914 h 1117"/>
                      <a:gd name="T34" fmla="*/ 795 w 1185"/>
                      <a:gd name="T35" fmla="*/ 745 h 1117"/>
                      <a:gd name="T36" fmla="*/ 820 w 1185"/>
                      <a:gd name="T37" fmla="*/ 639 h 1117"/>
                      <a:gd name="T38" fmla="*/ 721 w 1185"/>
                      <a:gd name="T39" fmla="*/ 641 h 1117"/>
                      <a:gd name="T40" fmla="*/ 536 w 1185"/>
                      <a:gd name="T41" fmla="*/ 656 h 1117"/>
                      <a:gd name="T42" fmla="*/ 121 w 1185"/>
                      <a:gd name="T43" fmla="*/ 700 h 1117"/>
                      <a:gd name="T44" fmla="*/ 56 w 1185"/>
                      <a:gd name="T45" fmla="*/ 712 h 1117"/>
                      <a:gd name="T46" fmla="*/ 54 w 1185"/>
                      <a:gd name="T47" fmla="*/ 702 h 1117"/>
                      <a:gd name="T48" fmla="*/ 0 w 1185"/>
                      <a:gd name="T49" fmla="*/ 629 h 1117"/>
                      <a:gd name="T50" fmla="*/ 66 w 1185"/>
                      <a:gd name="T51" fmla="*/ 505 h 1117"/>
                      <a:gd name="T52" fmla="*/ 100 w 1185"/>
                      <a:gd name="T53" fmla="*/ 508 h 1117"/>
                      <a:gd name="T54" fmla="*/ 127 w 1185"/>
                      <a:gd name="T55" fmla="*/ 503 h 1117"/>
                      <a:gd name="T56" fmla="*/ 116 w 1185"/>
                      <a:gd name="T57" fmla="*/ 493 h 1117"/>
                      <a:gd name="T58" fmla="*/ 146 w 1185"/>
                      <a:gd name="T59" fmla="*/ 426 h 1117"/>
                      <a:gd name="T60" fmla="*/ 183 w 1185"/>
                      <a:gd name="T61" fmla="*/ 384 h 1117"/>
                      <a:gd name="T62" fmla="*/ 223 w 1185"/>
                      <a:gd name="T63" fmla="*/ 376 h 1117"/>
                      <a:gd name="T64" fmla="*/ 196 w 1185"/>
                      <a:gd name="T65" fmla="*/ 236 h 1117"/>
                      <a:gd name="T66" fmla="*/ 204 w 1185"/>
                      <a:gd name="T67" fmla="*/ 105 h 1117"/>
                      <a:gd name="T68" fmla="*/ 240 w 1185"/>
                      <a:gd name="T69" fmla="*/ 17 h 1117"/>
                      <a:gd name="T70" fmla="*/ 264 w 1185"/>
                      <a:gd name="T71" fmla="*/ 5 h 1117"/>
                      <a:gd name="T72" fmla="*/ 340 w 1185"/>
                      <a:gd name="T73" fmla="*/ 17 h 1117"/>
                      <a:gd name="T74" fmla="*/ 406 w 1185"/>
                      <a:gd name="T75" fmla="*/ 11 h 1117"/>
                      <a:gd name="T76" fmla="*/ 479 w 1185"/>
                      <a:gd name="T77" fmla="*/ 5 h 1117"/>
                      <a:gd name="T78" fmla="*/ 553 w 1185"/>
                      <a:gd name="T79" fmla="*/ 5 h 1117"/>
                      <a:gd name="T80" fmla="*/ 584 w 1185"/>
                      <a:gd name="T81" fmla="*/ 9 h 1117"/>
                      <a:gd name="T82" fmla="*/ 642 w 1185"/>
                      <a:gd name="T83" fmla="*/ 32 h 1117"/>
                      <a:gd name="T84" fmla="*/ 688 w 1185"/>
                      <a:gd name="T85" fmla="*/ 51 h 1117"/>
                      <a:gd name="T86" fmla="*/ 772 w 1185"/>
                      <a:gd name="T87" fmla="*/ 140 h 1117"/>
                      <a:gd name="T88" fmla="*/ 788 w 1185"/>
                      <a:gd name="T89" fmla="*/ 157 h 1117"/>
                      <a:gd name="T90" fmla="*/ 851 w 1185"/>
                      <a:gd name="T91" fmla="*/ 432 h 1117"/>
                      <a:gd name="T92" fmla="*/ 863 w 1185"/>
                      <a:gd name="T93" fmla="*/ 468 h 1117"/>
                      <a:gd name="T94" fmla="*/ 882 w 1185"/>
                      <a:gd name="T95" fmla="*/ 499 h 11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1185" h="1117">
                        <a:moveTo>
                          <a:pt x="907" y="524"/>
                        </a:moveTo>
                        <a:lnTo>
                          <a:pt x="914" y="530"/>
                        </a:lnTo>
                        <a:lnTo>
                          <a:pt x="926" y="535"/>
                        </a:lnTo>
                        <a:lnTo>
                          <a:pt x="926" y="537"/>
                        </a:lnTo>
                        <a:lnTo>
                          <a:pt x="959" y="558"/>
                        </a:lnTo>
                        <a:lnTo>
                          <a:pt x="974" y="572"/>
                        </a:lnTo>
                        <a:lnTo>
                          <a:pt x="986" y="583"/>
                        </a:lnTo>
                        <a:lnTo>
                          <a:pt x="993" y="591"/>
                        </a:lnTo>
                        <a:lnTo>
                          <a:pt x="999" y="601"/>
                        </a:lnTo>
                        <a:lnTo>
                          <a:pt x="1003" y="608"/>
                        </a:lnTo>
                        <a:lnTo>
                          <a:pt x="1010" y="622"/>
                        </a:lnTo>
                        <a:lnTo>
                          <a:pt x="1016" y="637"/>
                        </a:lnTo>
                        <a:lnTo>
                          <a:pt x="1020" y="643"/>
                        </a:lnTo>
                        <a:lnTo>
                          <a:pt x="1024" y="662"/>
                        </a:lnTo>
                        <a:lnTo>
                          <a:pt x="1028" y="672"/>
                        </a:lnTo>
                        <a:lnTo>
                          <a:pt x="1032" y="697"/>
                        </a:lnTo>
                        <a:lnTo>
                          <a:pt x="1037" y="718"/>
                        </a:lnTo>
                        <a:lnTo>
                          <a:pt x="1041" y="722"/>
                        </a:lnTo>
                        <a:lnTo>
                          <a:pt x="1047" y="741"/>
                        </a:lnTo>
                        <a:lnTo>
                          <a:pt x="1053" y="752"/>
                        </a:lnTo>
                        <a:lnTo>
                          <a:pt x="1055" y="758"/>
                        </a:lnTo>
                        <a:lnTo>
                          <a:pt x="1060" y="766"/>
                        </a:lnTo>
                        <a:lnTo>
                          <a:pt x="1068" y="777"/>
                        </a:lnTo>
                        <a:lnTo>
                          <a:pt x="1083" y="795"/>
                        </a:lnTo>
                        <a:lnTo>
                          <a:pt x="1089" y="800"/>
                        </a:lnTo>
                        <a:lnTo>
                          <a:pt x="1103" y="808"/>
                        </a:lnTo>
                        <a:lnTo>
                          <a:pt x="1114" y="814"/>
                        </a:lnTo>
                        <a:lnTo>
                          <a:pt x="1114" y="812"/>
                        </a:lnTo>
                        <a:lnTo>
                          <a:pt x="1120" y="814"/>
                        </a:lnTo>
                        <a:lnTo>
                          <a:pt x="1118" y="818"/>
                        </a:lnTo>
                        <a:lnTo>
                          <a:pt x="1147" y="829"/>
                        </a:lnTo>
                        <a:lnTo>
                          <a:pt x="1156" y="837"/>
                        </a:lnTo>
                        <a:lnTo>
                          <a:pt x="1170" y="841"/>
                        </a:lnTo>
                        <a:lnTo>
                          <a:pt x="1179" y="843"/>
                        </a:lnTo>
                        <a:lnTo>
                          <a:pt x="1185" y="843"/>
                        </a:lnTo>
                        <a:lnTo>
                          <a:pt x="1170" y="850"/>
                        </a:lnTo>
                        <a:lnTo>
                          <a:pt x="1158" y="856"/>
                        </a:lnTo>
                        <a:lnTo>
                          <a:pt x="1156" y="856"/>
                        </a:lnTo>
                        <a:lnTo>
                          <a:pt x="1158" y="860"/>
                        </a:lnTo>
                        <a:lnTo>
                          <a:pt x="1135" y="881"/>
                        </a:lnTo>
                        <a:lnTo>
                          <a:pt x="1131" y="879"/>
                        </a:lnTo>
                        <a:lnTo>
                          <a:pt x="1070" y="960"/>
                        </a:lnTo>
                        <a:lnTo>
                          <a:pt x="1070" y="962"/>
                        </a:lnTo>
                        <a:lnTo>
                          <a:pt x="1010" y="1063"/>
                        </a:lnTo>
                        <a:lnTo>
                          <a:pt x="1003" y="1075"/>
                        </a:lnTo>
                        <a:lnTo>
                          <a:pt x="984" y="1096"/>
                        </a:lnTo>
                        <a:lnTo>
                          <a:pt x="978" y="1102"/>
                        </a:lnTo>
                        <a:lnTo>
                          <a:pt x="959" y="1117"/>
                        </a:lnTo>
                        <a:lnTo>
                          <a:pt x="957" y="1115"/>
                        </a:lnTo>
                        <a:lnTo>
                          <a:pt x="955" y="1113"/>
                        </a:lnTo>
                        <a:lnTo>
                          <a:pt x="953" y="1111"/>
                        </a:lnTo>
                        <a:lnTo>
                          <a:pt x="953" y="1109"/>
                        </a:lnTo>
                        <a:lnTo>
                          <a:pt x="951" y="1111"/>
                        </a:lnTo>
                        <a:lnTo>
                          <a:pt x="947" y="1107"/>
                        </a:lnTo>
                        <a:lnTo>
                          <a:pt x="949" y="1107"/>
                        </a:lnTo>
                        <a:lnTo>
                          <a:pt x="947" y="1106"/>
                        </a:lnTo>
                        <a:lnTo>
                          <a:pt x="941" y="1102"/>
                        </a:lnTo>
                        <a:lnTo>
                          <a:pt x="938" y="1098"/>
                        </a:lnTo>
                        <a:lnTo>
                          <a:pt x="936" y="1100"/>
                        </a:lnTo>
                        <a:lnTo>
                          <a:pt x="928" y="1094"/>
                        </a:lnTo>
                        <a:lnTo>
                          <a:pt x="920" y="1086"/>
                        </a:lnTo>
                        <a:lnTo>
                          <a:pt x="914" y="1079"/>
                        </a:lnTo>
                        <a:lnTo>
                          <a:pt x="899" y="1056"/>
                        </a:lnTo>
                        <a:lnTo>
                          <a:pt x="891" y="1038"/>
                        </a:lnTo>
                        <a:lnTo>
                          <a:pt x="884" y="1019"/>
                        </a:lnTo>
                        <a:lnTo>
                          <a:pt x="880" y="992"/>
                        </a:lnTo>
                        <a:lnTo>
                          <a:pt x="866" y="929"/>
                        </a:lnTo>
                        <a:lnTo>
                          <a:pt x="847" y="914"/>
                        </a:lnTo>
                        <a:lnTo>
                          <a:pt x="845" y="912"/>
                        </a:lnTo>
                        <a:lnTo>
                          <a:pt x="782" y="862"/>
                        </a:lnTo>
                        <a:lnTo>
                          <a:pt x="845" y="783"/>
                        </a:lnTo>
                        <a:lnTo>
                          <a:pt x="795" y="745"/>
                        </a:lnTo>
                        <a:lnTo>
                          <a:pt x="817" y="716"/>
                        </a:lnTo>
                        <a:lnTo>
                          <a:pt x="811" y="710"/>
                        </a:lnTo>
                        <a:lnTo>
                          <a:pt x="849" y="660"/>
                        </a:lnTo>
                        <a:lnTo>
                          <a:pt x="820" y="639"/>
                        </a:lnTo>
                        <a:lnTo>
                          <a:pt x="822" y="635"/>
                        </a:lnTo>
                        <a:lnTo>
                          <a:pt x="828" y="629"/>
                        </a:lnTo>
                        <a:lnTo>
                          <a:pt x="820" y="631"/>
                        </a:lnTo>
                        <a:lnTo>
                          <a:pt x="721" y="641"/>
                        </a:lnTo>
                        <a:lnTo>
                          <a:pt x="632" y="649"/>
                        </a:lnTo>
                        <a:lnTo>
                          <a:pt x="580" y="652"/>
                        </a:lnTo>
                        <a:lnTo>
                          <a:pt x="542" y="656"/>
                        </a:lnTo>
                        <a:lnTo>
                          <a:pt x="536" y="656"/>
                        </a:lnTo>
                        <a:lnTo>
                          <a:pt x="354" y="675"/>
                        </a:lnTo>
                        <a:lnTo>
                          <a:pt x="344" y="675"/>
                        </a:lnTo>
                        <a:lnTo>
                          <a:pt x="254" y="685"/>
                        </a:lnTo>
                        <a:lnTo>
                          <a:pt x="121" y="700"/>
                        </a:lnTo>
                        <a:lnTo>
                          <a:pt x="104" y="704"/>
                        </a:lnTo>
                        <a:lnTo>
                          <a:pt x="96" y="708"/>
                        </a:lnTo>
                        <a:lnTo>
                          <a:pt x="54" y="714"/>
                        </a:lnTo>
                        <a:lnTo>
                          <a:pt x="56" y="712"/>
                        </a:lnTo>
                        <a:lnTo>
                          <a:pt x="56" y="710"/>
                        </a:lnTo>
                        <a:lnTo>
                          <a:pt x="58" y="706"/>
                        </a:lnTo>
                        <a:lnTo>
                          <a:pt x="58" y="702"/>
                        </a:lnTo>
                        <a:lnTo>
                          <a:pt x="54" y="702"/>
                        </a:lnTo>
                        <a:lnTo>
                          <a:pt x="47" y="702"/>
                        </a:lnTo>
                        <a:lnTo>
                          <a:pt x="18" y="693"/>
                        </a:lnTo>
                        <a:lnTo>
                          <a:pt x="10" y="651"/>
                        </a:lnTo>
                        <a:lnTo>
                          <a:pt x="0" y="629"/>
                        </a:lnTo>
                        <a:lnTo>
                          <a:pt x="29" y="568"/>
                        </a:lnTo>
                        <a:lnTo>
                          <a:pt x="41" y="526"/>
                        </a:lnTo>
                        <a:lnTo>
                          <a:pt x="56" y="501"/>
                        </a:lnTo>
                        <a:lnTo>
                          <a:pt x="66" y="505"/>
                        </a:lnTo>
                        <a:lnTo>
                          <a:pt x="77" y="508"/>
                        </a:lnTo>
                        <a:lnTo>
                          <a:pt x="81" y="510"/>
                        </a:lnTo>
                        <a:lnTo>
                          <a:pt x="95" y="510"/>
                        </a:lnTo>
                        <a:lnTo>
                          <a:pt x="100" y="508"/>
                        </a:lnTo>
                        <a:lnTo>
                          <a:pt x="106" y="503"/>
                        </a:lnTo>
                        <a:lnTo>
                          <a:pt x="112" y="503"/>
                        </a:lnTo>
                        <a:lnTo>
                          <a:pt x="125" y="508"/>
                        </a:lnTo>
                        <a:lnTo>
                          <a:pt x="127" y="503"/>
                        </a:lnTo>
                        <a:lnTo>
                          <a:pt x="125" y="501"/>
                        </a:lnTo>
                        <a:lnTo>
                          <a:pt x="121" y="499"/>
                        </a:lnTo>
                        <a:lnTo>
                          <a:pt x="114" y="497"/>
                        </a:lnTo>
                        <a:lnTo>
                          <a:pt x="116" y="493"/>
                        </a:lnTo>
                        <a:lnTo>
                          <a:pt x="129" y="462"/>
                        </a:lnTo>
                        <a:lnTo>
                          <a:pt x="135" y="445"/>
                        </a:lnTo>
                        <a:lnTo>
                          <a:pt x="141" y="434"/>
                        </a:lnTo>
                        <a:lnTo>
                          <a:pt x="146" y="426"/>
                        </a:lnTo>
                        <a:lnTo>
                          <a:pt x="154" y="418"/>
                        </a:lnTo>
                        <a:lnTo>
                          <a:pt x="168" y="397"/>
                        </a:lnTo>
                        <a:lnTo>
                          <a:pt x="177" y="382"/>
                        </a:lnTo>
                        <a:lnTo>
                          <a:pt x="183" y="384"/>
                        </a:lnTo>
                        <a:lnTo>
                          <a:pt x="194" y="364"/>
                        </a:lnTo>
                        <a:lnTo>
                          <a:pt x="198" y="364"/>
                        </a:lnTo>
                        <a:lnTo>
                          <a:pt x="200" y="378"/>
                        </a:lnTo>
                        <a:lnTo>
                          <a:pt x="223" y="376"/>
                        </a:lnTo>
                        <a:lnTo>
                          <a:pt x="210" y="355"/>
                        </a:lnTo>
                        <a:lnTo>
                          <a:pt x="208" y="347"/>
                        </a:lnTo>
                        <a:lnTo>
                          <a:pt x="202" y="301"/>
                        </a:lnTo>
                        <a:lnTo>
                          <a:pt x="196" y="236"/>
                        </a:lnTo>
                        <a:lnTo>
                          <a:pt x="194" y="161"/>
                        </a:lnTo>
                        <a:lnTo>
                          <a:pt x="194" y="142"/>
                        </a:lnTo>
                        <a:lnTo>
                          <a:pt x="198" y="126"/>
                        </a:lnTo>
                        <a:lnTo>
                          <a:pt x="204" y="105"/>
                        </a:lnTo>
                        <a:lnTo>
                          <a:pt x="214" y="84"/>
                        </a:lnTo>
                        <a:lnTo>
                          <a:pt x="229" y="46"/>
                        </a:lnTo>
                        <a:lnTo>
                          <a:pt x="239" y="21"/>
                        </a:lnTo>
                        <a:lnTo>
                          <a:pt x="240" y="17"/>
                        </a:lnTo>
                        <a:lnTo>
                          <a:pt x="237" y="15"/>
                        </a:lnTo>
                        <a:lnTo>
                          <a:pt x="244" y="0"/>
                        </a:lnTo>
                        <a:lnTo>
                          <a:pt x="254" y="2"/>
                        </a:lnTo>
                        <a:lnTo>
                          <a:pt x="264" y="5"/>
                        </a:lnTo>
                        <a:lnTo>
                          <a:pt x="292" y="11"/>
                        </a:lnTo>
                        <a:lnTo>
                          <a:pt x="312" y="11"/>
                        </a:lnTo>
                        <a:lnTo>
                          <a:pt x="315" y="11"/>
                        </a:lnTo>
                        <a:lnTo>
                          <a:pt x="340" y="17"/>
                        </a:lnTo>
                        <a:lnTo>
                          <a:pt x="354" y="15"/>
                        </a:lnTo>
                        <a:lnTo>
                          <a:pt x="356" y="13"/>
                        </a:lnTo>
                        <a:lnTo>
                          <a:pt x="358" y="5"/>
                        </a:lnTo>
                        <a:lnTo>
                          <a:pt x="406" y="11"/>
                        </a:lnTo>
                        <a:lnTo>
                          <a:pt x="409" y="11"/>
                        </a:lnTo>
                        <a:lnTo>
                          <a:pt x="411" y="13"/>
                        </a:lnTo>
                        <a:lnTo>
                          <a:pt x="463" y="5"/>
                        </a:lnTo>
                        <a:lnTo>
                          <a:pt x="479" y="5"/>
                        </a:lnTo>
                        <a:lnTo>
                          <a:pt x="505" y="3"/>
                        </a:lnTo>
                        <a:lnTo>
                          <a:pt x="530" y="3"/>
                        </a:lnTo>
                        <a:lnTo>
                          <a:pt x="546" y="5"/>
                        </a:lnTo>
                        <a:lnTo>
                          <a:pt x="553" y="5"/>
                        </a:lnTo>
                        <a:lnTo>
                          <a:pt x="569" y="11"/>
                        </a:lnTo>
                        <a:lnTo>
                          <a:pt x="573" y="3"/>
                        </a:lnTo>
                        <a:lnTo>
                          <a:pt x="575" y="7"/>
                        </a:lnTo>
                        <a:lnTo>
                          <a:pt x="584" y="9"/>
                        </a:lnTo>
                        <a:lnTo>
                          <a:pt x="590" y="11"/>
                        </a:lnTo>
                        <a:lnTo>
                          <a:pt x="630" y="30"/>
                        </a:lnTo>
                        <a:lnTo>
                          <a:pt x="640" y="32"/>
                        </a:lnTo>
                        <a:lnTo>
                          <a:pt x="642" y="32"/>
                        </a:lnTo>
                        <a:lnTo>
                          <a:pt x="659" y="40"/>
                        </a:lnTo>
                        <a:lnTo>
                          <a:pt x="682" y="51"/>
                        </a:lnTo>
                        <a:lnTo>
                          <a:pt x="684" y="50"/>
                        </a:lnTo>
                        <a:lnTo>
                          <a:pt x="688" y="51"/>
                        </a:lnTo>
                        <a:lnTo>
                          <a:pt x="692" y="53"/>
                        </a:lnTo>
                        <a:lnTo>
                          <a:pt x="728" y="90"/>
                        </a:lnTo>
                        <a:lnTo>
                          <a:pt x="759" y="121"/>
                        </a:lnTo>
                        <a:lnTo>
                          <a:pt x="772" y="140"/>
                        </a:lnTo>
                        <a:lnTo>
                          <a:pt x="778" y="149"/>
                        </a:lnTo>
                        <a:lnTo>
                          <a:pt x="782" y="147"/>
                        </a:lnTo>
                        <a:lnTo>
                          <a:pt x="786" y="157"/>
                        </a:lnTo>
                        <a:lnTo>
                          <a:pt x="788" y="157"/>
                        </a:lnTo>
                        <a:lnTo>
                          <a:pt x="799" y="180"/>
                        </a:lnTo>
                        <a:lnTo>
                          <a:pt x="824" y="305"/>
                        </a:lnTo>
                        <a:lnTo>
                          <a:pt x="826" y="311"/>
                        </a:lnTo>
                        <a:lnTo>
                          <a:pt x="851" y="432"/>
                        </a:lnTo>
                        <a:lnTo>
                          <a:pt x="853" y="441"/>
                        </a:lnTo>
                        <a:lnTo>
                          <a:pt x="857" y="453"/>
                        </a:lnTo>
                        <a:lnTo>
                          <a:pt x="859" y="460"/>
                        </a:lnTo>
                        <a:lnTo>
                          <a:pt x="863" y="468"/>
                        </a:lnTo>
                        <a:lnTo>
                          <a:pt x="868" y="478"/>
                        </a:lnTo>
                        <a:lnTo>
                          <a:pt x="872" y="485"/>
                        </a:lnTo>
                        <a:lnTo>
                          <a:pt x="876" y="491"/>
                        </a:lnTo>
                        <a:lnTo>
                          <a:pt x="882" y="499"/>
                        </a:lnTo>
                        <a:lnTo>
                          <a:pt x="888" y="505"/>
                        </a:lnTo>
                        <a:lnTo>
                          <a:pt x="899" y="516"/>
                        </a:lnTo>
                        <a:lnTo>
                          <a:pt x="907" y="524"/>
                        </a:lnTo>
                        <a:close/>
                      </a:path>
                    </a:pathLst>
                  </a:custGeom>
                  <a:solidFill>
                    <a:srgbClr val="F7E9E9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5" name="Freeform 10"/>
                  <p:cNvSpPr>
                    <a:spLocks/>
                  </p:cNvSpPr>
                  <p:nvPr/>
                </p:nvSpPr>
                <p:spPr bwMode="auto">
                  <a:xfrm>
                    <a:off x="3686175" y="2070100"/>
                    <a:ext cx="903288" cy="1222375"/>
                  </a:xfrm>
                  <a:custGeom>
                    <a:avLst/>
                    <a:gdLst>
                      <a:gd name="T0" fmla="*/ 645 w 712"/>
                      <a:gd name="T1" fmla="*/ 729 h 962"/>
                      <a:gd name="T2" fmla="*/ 639 w 712"/>
                      <a:gd name="T3" fmla="*/ 798 h 962"/>
                      <a:gd name="T4" fmla="*/ 635 w 712"/>
                      <a:gd name="T5" fmla="*/ 835 h 962"/>
                      <a:gd name="T6" fmla="*/ 641 w 712"/>
                      <a:gd name="T7" fmla="*/ 854 h 962"/>
                      <a:gd name="T8" fmla="*/ 637 w 712"/>
                      <a:gd name="T9" fmla="*/ 871 h 962"/>
                      <a:gd name="T10" fmla="*/ 630 w 712"/>
                      <a:gd name="T11" fmla="*/ 892 h 962"/>
                      <a:gd name="T12" fmla="*/ 605 w 712"/>
                      <a:gd name="T13" fmla="*/ 910 h 962"/>
                      <a:gd name="T14" fmla="*/ 491 w 712"/>
                      <a:gd name="T15" fmla="*/ 962 h 962"/>
                      <a:gd name="T16" fmla="*/ 430 w 712"/>
                      <a:gd name="T17" fmla="*/ 937 h 962"/>
                      <a:gd name="T18" fmla="*/ 415 w 712"/>
                      <a:gd name="T19" fmla="*/ 927 h 962"/>
                      <a:gd name="T20" fmla="*/ 372 w 712"/>
                      <a:gd name="T21" fmla="*/ 885 h 962"/>
                      <a:gd name="T22" fmla="*/ 353 w 712"/>
                      <a:gd name="T23" fmla="*/ 841 h 962"/>
                      <a:gd name="T24" fmla="*/ 336 w 712"/>
                      <a:gd name="T25" fmla="*/ 781 h 962"/>
                      <a:gd name="T26" fmla="*/ 315 w 712"/>
                      <a:gd name="T27" fmla="*/ 727 h 962"/>
                      <a:gd name="T28" fmla="*/ 286 w 712"/>
                      <a:gd name="T29" fmla="*/ 691 h 962"/>
                      <a:gd name="T30" fmla="*/ 226 w 712"/>
                      <a:gd name="T31" fmla="*/ 649 h 962"/>
                      <a:gd name="T32" fmla="*/ 194 w 712"/>
                      <a:gd name="T33" fmla="*/ 618 h 962"/>
                      <a:gd name="T34" fmla="*/ 175 w 712"/>
                      <a:gd name="T35" fmla="*/ 587 h 962"/>
                      <a:gd name="T36" fmla="*/ 163 w 712"/>
                      <a:gd name="T37" fmla="*/ 551 h 962"/>
                      <a:gd name="T38" fmla="*/ 100 w 712"/>
                      <a:gd name="T39" fmla="*/ 276 h 962"/>
                      <a:gd name="T40" fmla="*/ 84 w 712"/>
                      <a:gd name="T41" fmla="*/ 259 h 962"/>
                      <a:gd name="T42" fmla="*/ 21 w 712"/>
                      <a:gd name="T43" fmla="*/ 178 h 962"/>
                      <a:gd name="T44" fmla="*/ 19 w 712"/>
                      <a:gd name="T45" fmla="*/ 147 h 962"/>
                      <a:gd name="T46" fmla="*/ 13 w 712"/>
                      <a:gd name="T47" fmla="*/ 105 h 962"/>
                      <a:gd name="T48" fmla="*/ 6 w 712"/>
                      <a:gd name="T49" fmla="*/ 76 h 962"/>
                      <a:gd name="T50" fmla="*/ 23 w 712"/>
                      <a:gd name="T51" fmla="*/ 73 h 962"/>
                      <a:gd name="T52" fmla="*/ 102 w 712"/>
                      <a:gd name="T53" fmla="*/ 96 h 962"/>
                      <a:gd name="T54" fmla="*/ 240 w 712"/>
                      <a:gd name="T55" fmla="*/ 90 h 962"/>
                      <a:gd name="T56" fmla="*/ 290 w 712"/>
                      <a:gd name="T57" fmla="*/ 69 h 962"/>
                      <a:gd name="T58" fmla="*/ 321 w 712"/>
                      <a:gd name="T59" fmla="*/ 53 h 962"/>
                      <a:gd name="T60" fmla="*/ 388 w 712"/>
                      <a:gd name="T61" fmla="*/ 42 h 962"/>
                      <a:gd name="T62" fmla="*/ 432 w 712"/>
                      <a:gd name="T63" fmla="*/ 40 h 962"/>
                      <a:gd name="T64" fmla="*/ 516 w 712"/>
                      <a:gd name="T65" fmla="*/ 44 h 962"/>
                      <a:gd name="T66" fmla="*/ 566 w 712"/>
                      <a:gd name="T67" fmla="*/ 9 h 962"/>
                      <a:gd name="T68" fmla="*/ 597 w 712"/>
                      <a:gd name="T69" fmla="*/ 0 h 962"/>
                      <a:gd name="T70" fmla="*/ 624 w 712"/>
                      <a:gd name="T71" fmla="*/ 5 h 962"/>
                      <a:gd name="T72" fmla="*/ 651 w 712"/>
                      <a:gd name="T73" fmla="*/ 19 h 962"/>
                      <a:gd name="T74" fmla="*/ 697 w 712"/>
                      <a:gd name="T75" fmla="*/ 38 h 962"/>
                      <a:gd name="T76" fmla="*/ 672 w 712"/>
                      <a:gd name="T77" fmla="*/ 42 h 962"/>
                      <a:gd name="T78" fmla="*/ 680 w 712"/>
                      <a:gd name="T79" fmla="*/ 73 h 962"/>
                      <a:gd name="T80" fmla="*/ 659 w 712"/>
                      <a:gd name="T81" fmla="*/ 122 h 962"/>
                      <a:gd name="T82" fmla="*/ 645 w 712"/>
                      <a:gd name="T83" fmla="*/ 126 h 962"/>
                      <a:gd name="T84" fmla="*/ 639 w 712"/>
                      <a:gd name="T85" fmla="*/ 184 h 962"/>
                      <a:gd name="T86" fmla="*/ 676 w 712"/>
                      <a:gd name="T87" fmla="*/ 357 h 962"/>
                      <a:gd name="T88" fmla="*/ 687 w 712"/>
                      <a:gd name="T89" fmla="*/ 395 h 962"/>
                      <a:gd name="T90" fmla="*/ 689 w 712"/>
                      <a:gd name="T91" fmla="*/ 414 h 962"/>
                      <a:gd name="T92" fmla="*/ 699 w 712"/>
                      <a:gd name="T93" fmla="*/ 443 h 962"/>
                      <a:gd name="T94" fmla="*/ 707 w 712"/>
                      <a:gd name="T95" fmla="*/ 478 h 962"/>
                      <a:gd name="T96" fmla="*/ 712 w 712"/>
                      <a:gd name="T97" fmla="*/ 518 h 962"/>
                      <a:gd name="T98" fmla="*/ 712 w 712"/>
                      <a:gd name="T99" fmla="*/ 547 h 962"/>
                      <a:gd name="T100" fmla="*/ 708 w 712"/>
                      <a:gd name="T101" fmla="*/ 574 h 962"/>
                      <a:gd name="T102" fmla="*/ 695 w 712"/>
                      <a:gd name="T103" fmla="*/ 610 h 962"/>
                      <a:gd name="T104" fmla="*/ 660 w 712"/>
                      <a:gd name="T105" fmla="*/ 685 h 962"/>
                      <a:gd name="T106" fmla="*/ 641 w 712"/>
                      <a:gd name="T107" fmla="*/ 720 h 9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712" h="962">
                        <a:moveTo>
                          <a:pt x="641" y="720"/>
                        </a:moveTo>
                        <a:lnTo>
                          <a:pt x="647" y="720"/>
                        </a:lnTo>
                        <a:lnTo>
                          <a:pt x="649" y="720"/>
                        </a:lnTo>
                        <a:lnTo>
                          <a:pt x="645" y="729"/>
                        </a:lnTo>
                        <a:lnTo>
                          <a:pt x="643" y="743"/>
                        </a:lnTo>
                        <a:lnTo>
                          <a:pt x="641" y="764"/>
                        </a:lnTo>
                        <a:lnTo>
                          <a:pt x="639" y="791"/>
                        </a:lnTo>
                        <a:lnTo>
                          <a:pt x="639" y="798"/>
                        </a:lnTo>
                        <a:lnTo>
                          <a:pt x="632" y="816"/>
                        </a:lnTo>
                        <a:lnTo>
                          <a:pt x="632" y="819"/>
                        </a:lnTo>
                        <a:lnTo>
                          <a:pt x="632" y="827"/>
                        </a:lnTo>
                        <a:lnTo>
                          <a:pt x="635" y="835"/>
                        </a:lnTo>
                        <a:lnTo>
                          <a:pt x="635" y="837"/>
                        </a:lnTo>
                        <a:lnTo>
                          <a:pt x="637" y="842"/>
                        </a:lnTo>
                        <a:lnTo>
                          <a:pt x="639" y="848"/>
                        </a:lnTo>
                        <a:lnTo>
                          <a:pt x="641" y="854"/>
                        </a:lnTo>
                        <a:lnTo>
                          <a:pt x="643" y="860"/>
                        </a:lnTo>
                        <a:lnTo>
                          <a:pt x="643" y="864"/>
                        </a:lnTo>
                        <a:lnTo>
                          <a:pt x="639" y="864"/>
                        </a:lnTo>
                        <a:lnTo>
                          <a:pt x="637" y="871"/>
                        </a:lnTo>
                        <a:lnTo>
                          <a:pt x="635" y="877"/>
                        </a:lnTo>
                        <a:lnTo>
                          <a:pt x="635" y="881"/>
                        </a:lnTo>
                        <a:lnTo>
                          <a:pt x="634" y="885"/>
                        </a:lnTo>
                        <a:lnTo>
                          <a:pt x="630" y="892"/>
                        </a:lnTo>
                        <a:lnTo>
                          <a:pt x="630" y="896"/>
                        </a:lnTo>
                        <a:lnTo>
                          <a:pt x="626" y="900"/>
                        </a:lnTo>
                        <a:lnTo>
                          <a:pt x="620" y="902"/>
                        </a:lnTo>
                        <a:lnTo>
                          <a:pt x="605" y="910"/>
                        </a:lnTo>
                        <a:lnTo>
                          <a:pt x="587" y="917"/>
                        </a:lnTo>
                        <a:lnTo>
                          <a:pt x="511" y="956"/>
                        </a:lnTo>
                        <a:lnTo>
                          <a:pt x="499" y="958"/>
                        </a:lnTo>
                        <a:lnTo>
                          <a:pt x="491" y="962"/>
                        </a:lnTo>
                        <a:lnTo>
                          <a:pt x="482" y="960"/>
                        </a:lnTo>
                        <a:lnTo>
                          <a:pt x="468" y="956"/>
                        </a:lnTo>
                        <a:lnTo>
                          <a:pt x="459" y="948"/>
                        </a:lnTo>
                        <a:lnTo>
                          <a:pt x="430" y="937"/>
                        </a:lnTo>
                        <a:lnTo>
                          <a:pt x="432" y="933"/>
                        </a:lnTo>
                        <a:lnTo>
                          <a:pt x="426" y="931"/>
                        </a:lnTo>
                        <a:lnTo>
                          <a:pt x="426" y="933"/>
                        </a:lnTo>
                        <a:lnTo>
                          <a:pt x="415" y="927"/>
                        </a:lnTo>
                        <a:lnTo>
                          <a:pt x="401" y="919"/>
                        </a:lnTo>
                        <a:lnTo>
                          <a:pt x="395" y="914"/>
                        </a:lnTo>
                        <a:lnTo>
                          <a:pt x="380" y="896"/>
                        </a:lnTo>
                        <a:lnTo>
                          <a:pt x="372" y="885"/>
                        </a:lnTo>
                        <a:lnTo>
                          <a:pt x="367" y="877"/>
                        </a:lnTo>
                        <a:lnTo>
                          <a:pt x="365" y="871"/>
                        </a:lnTo>
                        <a:lnTo>
                          <a:pt x="359" y="860"/>
                        </a:lnTo>
                        <a:lnTo>
                          <a:pt x="353" y="841"/>
                        </a:lnTo>
                        <a:lnTo>
                          <a:pt x="349" y="837"/>
                        </a:lnTo>
                        <a:lnTo>
                          <a:pt x="344" y="816"/>
                        </a:lnTo>
                        <a:lnTo>
                          <a:pt x="340" y="791"/>
                        </a:lnTo>
                        <a:lnTo>
                          <a:pt x="336" y="781"/>
                        </a:lnTo>
                        <a:lnTo>
                          <a:pt x="332" y="762"/>
                        </a:lnTo>
                        <a:lnTo>
                          <a:pt x="328" y="756"/>
                        </a:lnTo>
                        <a:lnTo>
                          <a:pt x="322" y="741"/>
                        </a:lnTo>
                        <a:lnTo>
                          <a:pt x="315" y="727"/>
                        </a:lnTo>
                        <a:lnTo>
                          <a:pt x="311" y="720"/>
                        </a:lnTo>
                        <a:lnTo>
                          <a:pt x="305" y="710"/>
                        </a:lnTo>
                        <a:lnTo>
                          <a:pt x="298" y="702"/>
                        </a:lnTo>
                        <a:lnTo>
                          <a:pt x="286" y="691"/>
                        </a:lnTo>
                        <a:lnTo>
                          <a:pt x="271" y="677"/>
                        </a:lnTo>
                        <a:lnTo>
                          <a:pt x="238" y="656"/>
                        </a:lnTo>
                        <a:lnTo>
                          <a:pt x="238" y="654"/>
                        </a:lnTo>
                        <a:lnTo>
                          <a:pt x="226" y="649"/>
                        </a:lnTo>
                        <a:lnTo>
                          <a:pt x="219" y="643"/>
                        </a:lnTo>
                        <a:lnTo>
                          <a:pt x="211" y="635"/>
                        </a:lnTo>
                        <a:lnTo>
                          <a:pt x="200" y="624"/>
                        </a:lnTo>
                        <a:lnTo>
                          <a:pt x="194" y="618"/>
                        </a:lnTo>
                        <a:lnTo>
                          <a:pt x="188" y="610"/>
                        </a:lnTo>
                        <a:lnTo>
                          <a:pt x="184" y="604"/>
                        </a:lnTo>
                        <a:lnTo>
                          <a:pt x="180" y="597"/>
                        </a:lnTo>
                        <a:lnTo>
                          <a:pt x="175" y="587"/>
                        </a:lnTo>
                        <a:lnTo>
                          <a:pt x="171" y="579"/>
                        </a:lnTo>
                        <a:lnTo>
                          <a:pt x="169" y="572"/>
                        </a:lnTo>
                        <a:lnTo>
                          <a:pt x="165" y="560"/>
                        </a:lnTo>
                        <a:lnTo>
                          <a:pt x="163" y="551"/>
                        </a:lnTo>
                        <a:lnTo>
                          <a:pt x="138" y="430"/>
                        </a:lnTo>
                        <a:lnTo>
                          <a:pt x="136" y="424"/>
                        </a:lnTo>
                        <a:lnTo>
                          <a:pt x="111" y="299"/>
                        </a:lnTo>
                        <a:lnTo>
                          <a:pt x="100" y="276"/>
                        </a:lnTo>
                        <a:lnTo>
                          <a:pt x="98" y="276"/>
                        </a:lnTo>
                        <a:lnTo>
                          <a:pt x="94" y="266"/>
                        </a:lnTo>
                        <a:lnTo>
                          <a:pt x="90" y="268"/>
                        </a:lnTo>
                        <a:lnTo>
                          <a:pt x="84" y="259"/>
                        </a:lnTo>
                        <a:lnTo>
                          <a:pt x="71" y="240"/>
                        </a:lnTo>
                        <a:lnTo>
                          <a:pt x="40" y="209"/>
                        </a:lnTo>
                        <a:lnTo>
                          <a:pt x="4" y="172"/>
                        </a:lnTo>
                        <a:lnTo>
                          <a:pt x="21" y="178"/>
                        </a:lnTo>
                        <a:lnTo>
                          <a:pt x="23" y="169"/>
                        </a:lnTo>
                        <a:lnTo>
                          <a:pt x="23" y="167"/>
                        </a:lnTo>
                        <a:lnTo>
                          <a:pt x="23" y="157"/>
                        </a:lnTo>
                        <a:lnTo>
                          <a:pt x="19" y="147"/>
                        </a:lnTo>
                        <a:lnTo>
                          <a:pt x="17" y="140"/>
                        </a:lnTo>
                        <a:lnTo>
                          <a:pt x="15" y="130"/>
                        </a:lnTo>
                        <a:lnTo>
                          <a:pt x="15" y="115"/>
                        </a:lnTo>
                        <a:lnTo>
                          <a:pt x="13" y="105"/>
                        </a:lnTo>
                        <a:lnTo>
                          <a:pt x="13" y="90"/>
                        </a:lnTo>
                        <a:lnTo>
                          <a:pt x="11" y="84"/>
                        </a:lnTo>
                        <a:lnTo>
                          <a:pt x="9" y="80"/>
                        </a:lnTo>
                        <a:lnTo>
                          <a:pt x="6" y="76"/>
                        </a:lnTo>
                        <a:lnTo>
                          <a:pt x="0" y="76"/>
                        </a:lnTo>
                        <a:lnTo>
                          <a:pt x="6" y="57"/>
                        </a:lnTo>
                        <a:lnTo>
                          <a:pt x="11" y="63"/>
                        </a:lnTo>
                        <a:lnTo>
                          <a:pt x="23" y="73"/>
                        </a:lnTo>
                        <a:lnTo>
                          <a:pt x="33" y="80"/>
                        </a:lnTo>
                        <a:lnTo>
                          <a:pt x="52" y="90"/>
                        </a:lnTo>
                        <a:lnTo>
                          <a:pt x="67" y="94"/>
                        </a:lnTo>
                        <a:lnTo>
                          <a:pt x="102" y="96"/>
                        </a:lnTo>
                        <a:lnTo>
                          <a:pt x="146" y="96"/>
                        </a:lnTo>
                        <a:lnTo>
                          <a:pt x="154" y="96"/>
                        </a:lnTo>
                        <a:lnTo>
                          <a:pt x="161" y="96"/>
                        </a:lnTo>
                        <a:lnTo>
                          <a:pt x="240" y="90"/>
                        </a:lnTo>
                        <a:lnTo>
                          <a:pt x="251" y="86"/>
                        </a:lnTo>
                        <a:lnTo>
                          <a:pt x="261" y="84"/>
                        </a:lnTo>
                        <a:lnTo>
                          <a:pt x="276" y="76"/>
                        </a:lnTo>
                        <a:lnTo>
                          <a:pt x="290" y="69"/>
                        </a:lnTo>
                        <a:lnTo>
                          <a:pt x="301" y="63"/>
                        </a:lnTo>
                        <a:lnTo>
                          <a:pt x="307" y="59"/>
                        </a:lnTo>
                        <a:lnTo>
                          <a:pt x="311" y="55"/>
                        </a:lnTo>
                        <a:lnTo>
                          <a:pt x="321" y="53"/>
                        </a:lnTo>
                        <a:lnTo>
                          <a:pt x="332" y="49"/>
                        </a:lnTo>
                        <a:lnTo>
                          <a:pt x="349" y="48"/>
                        </a:lnTo>
                        <a:lnTo>
                          <a:pt x="369" y="44"/>
                        </a:lnTo>
                        <a:lnTo>
                          <a:pt x="388" y="42"/>
                        </a:lnTo>
                        <a:lnTo>
                          <a:pt x="395" y="42"/>
                        </a:lnTo>
                        <a:lnTo>
                          <a:pt x="405" y="42"/>
                        </a:lnTo>
                        <a:lnTo>
                          <a:pt x="411" y="42"/>
                        </a:lnTo>
                        <a:lnTo>
                          <a:pt x="432" y="40"/>
                        </a:lnTo>
                        <a:lnTo>
                          <a:pt x="463" y="44"/>
                        </a:lnTo>
                        <a:lnTo>
                          <a:pt x="497" y="46"/>
                        </a:lnTo>
                        <a:lnTo>
                          <a:pt x="505" y="46"/>
                        </a:lnTo>
                        <a:lnTo>
                          <a:pt x="516" y="44"/>
                        </a:lnTo>
                        <a:lnTo>
                          <a:pt x="526" y="40"/>
                        </a:lnTo>
                        <a:lnTo>
                          <a:pt x="539" y="32"/>
                        </a:lnTo>
                        <a:lnTo>
                          <a:pt x="553" y="21"/>
                        </a:lnTo>
                        <a:lnTo>
                          <a:pt x="566" y="9"/>
                        </a:lnTo>
                        <a:lnTo>
                          <a:pt x="572" y="7"/>
                        </a:lnTo>
                        <a:lnTo>
                          <a:pt x="580" y="3"/>
                        </a:lnTo>
                        <a:lnTo>
                          <a:pt x="586" y="1"/>
                        </a:lnTo>
                        <a:lnTo>
                          <a:pt x="597" y="0"/>
                        </a:lnTo>
                        <a:lnTo>
                          <a:pt x="599" y="0"/>
                        </a:lnTo>
                        <a:lnTo>
                          <a:pt x="607" y="1"/>
                        </a:lnTo>
                        <a:lnTo>
                          <a:pt x="612" y="3"/>
                        </a:lnTo>
                        <a:lnTo>
                          <a:pt x="624" y="5"/>
                        </a:lnTo>
                        <a:lnTo>
                          <a:pt x="628" y="7"/>
                        </a:lnTo>
                        <a:lnTo>
                          <a:pt x="634" y="15"/>
                        </a:lnTo>
                        <a:lnTo>
                          <a:pt x="641" y="17"/>
                        </a:lnTo>
                        <a:lnTo>
                          <a:pt x="651" y="19"/>
                        </a:lnTo>
                        <a:lnTo>
                          <a:pt x="670" y="30"/>
                        </a:lnTo>
                        <a:lnTo>
                          <a:pt x="676" y="34"/>
                        </a:lnTo>
                        <a:lnTo>
                          <a:pt x="687" y="38"/>
                        </a:lnTo>
                        <a:lnTo>
                          <a:pt x="697" y="38"/>
                        </a:lnTo>
                        <a:lnTo>
                          <a:pt x="701" y="38"/>
                        </a:lnTo>
                        <a:lnTo>
                          <a:pt x="701" y="42"/>
                        </a:lnTo>
                        <a:lnTo>
                          <a:pt x="697" y="42"/>
                        </a:lnTo>
                        <a:lnTo>
                          <a:pt x="672" y="42"/>
                        </a:lnTo>
                        <a:lnTo>
                          <a:pt x="668" y="55"/>
                        </a:lnTo>
                        <a:lnTo>
                          <a:pt x="703" y="51"/>
                        </a:lnTo>
                        <a:lnTo>
                          <a:pt x="691" y="61"/>
                        </a:lnTo>
                        <a:lnTo>
                          <a:pt x="680" y="73"/>
                        </a:lnTo>
                        <a:lnTo>
                          <a:pt x="672" y="84"/>
                        </a:lnTo>
                        <a:lnTo>
                          <a:pt x="664" y="101"/>
                        </a:lnTo>
                        <a:lnTo>
                          <a:pt x="660" y="111"/>
                        </a:lnTo>
                        <a:lnTo>
                          <a:pt x="659" y="122"/>
                        </a:lnTo>
                        <a:lnTo>
                          <a:pt x="653" y="124"/>
                        </a:lnTo>
                        <a:lnTo>
                          <a:pt x="651" y="117"/>
                        </a:lnTo>
                        <a:lnTo>
                          <a:pt x="649" y="111"/>
                        </a:lnTo>
                        <a:lnTo>
                          <a:pt x="645" y="126"/>
                        </a:lnTo>
                        <a:lnTo>
                          <a:pt x="641" y="145"/>
                        </a:lnTo>
                        <a:lnTo>
                          <a:pt x="639" y="163"/>
                        </a:lnTo>
                        <a:lnTo>
                          <a:pt x="637" y="180"/>
                        </a:lnTo>
                        <a:lnTo>
                          <a:pt x="639" y="184"/>
                        </a:lnTo>
                        <a:lnTo>
                          <a:pt x="645" y="238"/>
                        </a:lnTo>
                        <a:lnTo>
                          <a:pt x="657" y="289"/>
                        </a:lnTo>
                        <a:lnTo>
                          <a:pt x="674" y="345"/>
                        </a:lnTo>
                        <a:lnTo>
                          <a:pt x="676" y="357"/>
                        </a:lnTo>
                        <a:lnTo>
                          <a:pt x="680" y="372"/>
                        </a:lnTo>
                        <a:lnTo>
                          <a:pt x="684" y="385"/>
                        </a:lnTo>
                        <a:lnTo>
                          <a:pt x="685" y="391"/>
                        </a:lnTo>
                        <a:lnTo>
                          <a:pt x="687" y="395"/>
                        </a:lnTo>
                        <a:lnTo>
                          <a:pt x="687" y="401"/>
                        </a:lnTo>
                        <a:lnTo>
                          <a:pt x="691" y="407"/>
                        </a:lnTo>
                        <a:lnTo>
                          <a:pt x="685" y="409"/>
                        </a:lnTo>
                        <a:lnTo>
                          <a:pt x="689" y="414"/>
                        </a:lnTo>
                        <a:lnTo>
                          <a:pt x="693" y="422"/>
                        </a:lnTo>
                        <a:lnTo>
                          <a:pt x="695" y="430"/>
                        </a:lnTo>
                        <a:lnTo>
                          <a:pt x="697" y="435"/>
                        </a:lnTo>
                        <a:lnTo>
                          <a:pt x="699" y="443"/>
                        </a:lnTo>
                        <a:lnTo>
                          <a:pt x="701" y="451"/>
                        </a:lnTo>
                        <a:lnTo>
                          <a:pt x="703" y="460"/>
                        </a:lnTo>
                        <a:lnTo>
                          <a:pt x="705" y="470"/>
                        </a:lnTo>
                        <a:lnTo>
                          <a:pt x="707" y="478"/>
                        </a:lnTo>
                        <a:lnTo>
                          <a:pt x="708" y="485"/>
                        </a:lnTo>
                        <a:lnTo>
                          <a:pt x="710" y="495"/>
                        </a:lnTo>
                        <a:lnTo>
                          <a:pt x="710" y="506"/>
                        </a:lnTo>
                        <a:lnTo>
                          <a:pt x="712" y="518"/>
                        </a:lnTo>
                        <a:lnTo>
                          <a:pt x="712" y="526"/>
                        </a:lnTo>
                        <a:lnTo>
                          <a:pt x="712" y="533"/>
                        </a:lnTo>
                        <a:lnTo>
                          <a:pt x="712" y="541"/>
                        </a:lnTo>
                        <a:lnTo>
                          <a:pt x="712" y="547"/>
                        </a:lnTo>
                        <a:lnTo>
                          <a:pt x="712" y="554"/>
                        </a:lnTo>
                        <a:lnTo>
                          <a:pt x="710" y="560"/>
                        </a:lnTo>
                        <a:lnTo>
                          <a:pt x="710" y="566"/>
                        </a:lnTo>
                        <a:lnTo>
                          <a:pt x="708" y="574"/>
                        </a:lnTo>
                        <a:lnTo>
                          <a:pt x="707" y="579"/>
                        </a:lnTo>
                        <a:lnTo>
                          <a:pt x="705" y="587"/>
                        </a:lnTo>
                        <a:lnTo>
                          <a:pt x="701" y="595"/>
                        </a:lnTo>
                        <a:lnTo>
                          <a:pt x="695" y="610"/>
                        </a:lnTo>
                        <a:lnTo>
                          <a:pt x="682" y="641"/>
                        </a:lnTo>
                        <a:lnTo>
                          <a:pt x="680" y="643"/>
                        </a:lnTo>
                        <a:lnTo>
                          <a:pt x="666" y="670"/>
                        </a:lnTo>
                        <a:lnTo>
                          <a:pt x="660" y="685"/>
                        </a:lnTo>
                        <a:lnTo>
                          <a:pt x="655" y="698"/>
                        </a:lnTo>
                        <a:lnTo>
                          <a:pt x="651" y="710"/>
                        </a:lnTo>
                        <a:lnTo>
                          <a:pt x="645" y="710"/>
                        </a:lnTo>
                        <a:lnTo>
                          <a:pt x="641" y="720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60000"/>
                      <a:lumOff val="4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" name="Freeform 11"/>
                  <p:cNvSpPr>
                    <a:spLocks/>
                  </p:cNvSpPr>
                  <p:nvPr/>
                </p:nvSpPr>
                <p:spPr bwMode="auto">
                  <a:xfrm>
                    <a:off x="4494213" y="2068513"/>
                    <a:ext cx="471488" cy="776288"/>
                  </a:xfrm>
                  <a:custGeom>
                    <a:avLst/>
                    <a:gdLst>
                      <a:gd name="T0" fmla="*/ 338 w 371"/>
                      <a:gd name="T1" fmla="*/ 347 h 612"/>
                      <a:gd name="T2" fmla="*/ 348 w 371"/>
                      <a:gd name="T3" fmla="*/ 374 h 612"/>
                      <a:gd name="T4" fmla="*/ 354 w 371"/>
                      <a:gd name="T5" fmla="*/ 401 h 612"/>
                      <a:gd name="T6" fmla="*/ 363 w 371"/>
                      <a:gd name="T7" fmla="*/ 507 h 612"/>
                      <a:gd name="T8" fmla="*/ 365 w 371"/>
                      <a:gd name="T9" fmla="*/ 531 h 612"/>
                      <a:gd name="T10" fmla="*/ 367 w 371"/>
                      <a:gd name="T11" fmla="*/ 581 h 612"/>
                      <a:gd name="T12" fmla="*/ 331 w 371"/>
                      <a:gd name="T13" fmla="*/ 585 h 612"/>
                      <a:gd name="T14" fmla="*/ 281 w 371"/>
                      <a:gd name="T15" fmla="*/ 589 h 612"/>
                      <a:gd name="T16" fmla="*/ 187 w 371"/>
                      <a:gd name="T17" fmla="*/ 599 h 612"/>
                      <a:gd name="T18" fmla="*/ 137 w 371"/>
                      <a:gd name="T19" fmla="*/ 604 h 612"/>
                      <a:gd name="T20" fmla="*/ 75 w 371"/>
                      <a:gd name="T21" fmla="*/ 610 h 612"/>
                      <a:gd name="T22" fmla="*/ 64 w 371"/>
                      <a:gd name="T23" fmla="*/ 597 h 612"/>
                      <a:gd name="T24" fmla="*/ 71 w 371"/>
                      <a:gd name="T25" fmla="*/ 576 h 612"/>
                      <a:gd name="T26" fmla="*/ 75 w 371"/>
                      <a:gd name="T27" fmla="*/ 556 h 612"/>
                      <a:gd name="T28" fmla="*/ 75 w 371"/>
                      <a:gd name="T29" fmla="*/ 535 h 612"/>
                      <a:gd name="T30" fmla="*/ 73 w 371"/>
                      <a:gd name="T31" fmla="*/ 508 h 612"/>
                      <a:gd name="T32" fmla="*/ 70 w 371"/>
                      <a:gd name="T33" fmla="*/ 480 h 612"/>
                      <a:gd name="T34" fmla="*/ 64 w 371"/>
                      <a:gd name="T35" fmla="*/ 453 h 612"/>
                      <a:gd name="T36" fmla="*/ 58 w 371"/>
                      <a:gd name="T37" fmla="*/ 432 h 612"/>
                      <a:gd name="T38" fmla="*/ 48 w 371"/>
                      <a:gd name="T39" fmla="*/ 411 h 612"/>
                      <a:gd name="T40" fmla="*/ 50 w 371"/>
                      <a:gd name="T41" fmla="*/ 397 h 612"/>
                      <a:gd name="T42" fmla="*/ 43 w 371"/>
                      <a:gd name="T43" fmla="*/ 374 h 612"/>
                      <a:gd name="T44" fmla="*/ 20 w 371"/>
                      <a:gd name="T45" fmla="*/ 291 h 612"/>
                      <a:gd name="T46" fmla="*/ 0 w 371"/>
                      <a:gd name="T47" fmla="*/ 182 h 612"/>
                      <a:gd name="T48" fmla="*/ 8 w 371"/>
                      <a:gd name="T49" fmla="*/ 128 h 612"/>
                      <a:gd name="T50" fmla="*/ 16 w 371"/>
                      <a:gd name="T51" fmla="*/ 126 h 612"/>
                      <a:gd name="T52" fmla="*/ 27 w 371"/>
                      <a:gd name="T53" fmla="*/ 103 h 612"/>
                      <a:gd name="T54" fmla="*/ 54 w 371"/>
                      <a:gd name="T55" fmla="*/ 63 h 612"/>
                      <a:gd name="T56" fmla="*/ 35 w 371"/>
                      <a:gd name="T57" fmla="*/ 44 h 612"/>
                      <a:gd name="T58" fmla="*/ 64 w 371"/>
                      <a:gd name="T59" fmla="*/ 40 h 612"/>
                      <a:gd name="T60" fmla="*/ 95 w 371"/>
                      <a:gd name="T61" fmla="*/ 34 h 612"/>
                      <a:gd name="T62" fmla="*/ 166 w 371"/>
                      <a:gd name="T63" fmla="*/ 5 h 612"/>
                      <a:gd name="T64" fmla="*/ 208 w 371"/>
                      <a:gd name="T65" fmla="*/ 0 h 612"/>
                      <a:gd name="T66" fmla="*/ 229 w 371"/>
                      <a:gd name="T67" fmla="*/ 7 h 612"/>
                      <a:gd name="T68" fmla="*/ 262 w 371"/>
                      <a:gd name="T69" fmla="*/ 13 h 612"/>
                      <a:gd name="T70" fmla="*/ 271 w 371"/>
                      <a:gd name="T71" fmla="*/ 27 h 612"/>
                      <a:gd name="T72" fmla="*/ 281 w 371"/>
                      <a:gd name="T73" fmla="*/ 96 h 612"/>
                      <a:gd name="T74" fmla="*/ 290 w 371"/>
                      <a:gd name="T75" fmla="*/ 190 h 612"/>
                      <a:gd name="T76" fmla="*/ 304 w 371"/>
                      <a:gd name="T77" fmla="*/ 232 h 612"/>
                      <a:gd name="T78" fmla="*/ 313 w 371"/>
                      <a:gd name="T79" fmla="*/ 240 h 612"/>
                      <a:gd name="T80" fmla="*/ 340 w 371"/>
                      <a:gd name="T81" fmla="*/ 247 h 612"/>
                      <a:gd name="T82" fmla="*/ 340 w 371"/>
                      <a:gd name="T83" fmla="*/ 272 h 612"/>
                      <a:gd name="T84" fmla="*/ 333 w 371"/>
                      <a:gd name="T85" fmla="*/ 299 h 612"/>
                      <a:gd name="T86" fmla="*/ 338 w 371"/>
                      <a:gd name="T87" fmla="*/ 318 h 6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371" h="612">
                        <a:moveTo>
                          <a:pt x="338" y="334"/>
                        </a:moveTo>
                        <a:lnTo>
                          <a:pt x="336" y="336"/>
                        </a:lnTo>
                        <a:lnTo>
                          <a:pt x="338" y="347"/>
                        </a:lnTo>
                        <a:lnTo>
                          <a:pt x="340" y="353"/>
                        </a:lnTo>
                        <a:lnTo>
                          <a:pt x="346" y="370"/>
                        </a:lnTo>
                        <a:lnTo>
                          <a:pt x="348" y="374"/>
                        </a:lnTo>
                        <a:lnTo>
                          <a:pt x="352" y="386"/>
                        </a:lnTo>
                        <a:lnTo>
                          <a:pt x="354" y="397"/>
                        </a:lnTo>
                        <a:lnTo>
                          <a:pt x="354" y="401"/>
                        </a:lnTo>
                        <a:lnTo>
                          <a:pt x="358" y="447"/>
                        </a:lnTo>
                        <a:lnTo>
                          <a:pt x="360" y="453"/>
                        </a:lnTo>
                        <a:lnTo>
                          <a:pt x="363" y="507"/>
                        </a:lnTo>
                        <a:lnTo>
                          <a:pt x="363" y="510"/>
                        </a:lnTo>
                        <a:lnTo>
                          <a:pt x="365" y="526"/>
                        </a:lnTo>
                        <a:lnTo>
                          <a:pt x="365" y="531"/>
                        </a:lnTo>
                        <a:lnTo>
                          <a:pt x="369" y="566"/>
                        </a:lnTo>
                        <a:lnTo>
                          <a:pt x="371" y="579"/>
                        </a:lnTo>
                        <a:lnTo>
                          <a:pt x="367" y="581"/>
                        </a:lnTo>
                        <a:lnTo>
                          <a:pt x="363" y="581"/>
                        </a:lnTo>
                        <a:lnTo>
                          <a:pt x="336" y="583"/>
                        </a:lnTo>
                        <a:lnTo>
                          <a:pt x="331" y="585"/>
                        </a:lnTo>
                        <a:lnTo>
                          <a:pt x="302" y="587"/>
                        </a:lnTo>
                        <a:lnTo>
                          <a:pt x="292" y="587"/>
                        </a:lnTo>
                        <a:lnTo>
                          <a:pt x="281" y="589"/>
                        </a:lnTo>
                        <a:lnTo>
                          <a:pt x="263" y="591"/>
                        </a:lnTo>
                        <a:lnTo>
                          <a:pt x="252" y="593"/>
                        </a:lnTo>
                        <a:lnTo>
                          <a:pt x="187" y="599"/>
                        </a:lnTo>
                        <a:lnTo>
                          <a:pt x="179" y="599"/>
                        </a:lnTo>
                        <a:lnTo>
                          <a:pt x="148" y="603"/>
                        </a:lnTo>
                        <a:lnTo>
                          <a:pt x="137" y="604"/>
                        </a:lnTo>
                        <a:lnTo>
                          <a:pt x="91" y="608"/>
                        </a:lnTo>
                        <a:lnTo>
                          <a:pt x="83" y="608"/>
                        </a:lnTo>
                        <a:lnTo>
                          <a:pt x="75" y="610"/>
                        </a:lnTo>
                        <a:lnTo>
                          <a:pt x="71" y="610"/>
                        </a:lnTo>
                        <a:lnTo>
                          <a:pt x="58" y="612"/>
                        </a:lnTo>
                        <a:lnTo>
                          <a:pt x="64" y="597"/>
                        </a:lnTo>
                        <a:lnTo>
                          <a:pt x="68" y="589"/>
                        </a:lnTo>
                        <a:lnTo>
                          <a:pt x="70" y="581"/>
                        </a:lnTo>
                        <a:lnTo>
                          <a:pt x="71" y="576"/>
                        </a:lnTo>
                        <a:lnTo>
                          <a:pt x="73" y="568"/>
                        </a:lnTo>
                        <a:lnTo>
                          <a:pt x="73" y="562"/>
                        </a:lnTo>
                        <a:lnTo>
                          <a:pt x="75" y="556"/>
                        </a:lnTo>
                        <a:lnTo>
                          <a:pt x="75" y="549"/>
                        </a:lnTo>
                        <a:lnTo>
                          <a:pt x="75" y="543"/>
                        </a:lnTo>
                        <a:lnTo>
                          <a:pt x="75" y="535"/>
                        </a:lnTo>
                        <a:lnTo>
                          <a:pt x="75" y="528"/>
                        </a:lnTo>
                        <a:lnTo>
                          <a:pt x="75" y="520"/>
                        </a:lnTo>
                        <a:lnTo>
                          <a:pt x="73" y="508"/>
                        </a:lnTo>
                        <a:lnTo>
                          <a:pt x="73" y="497"/>
                        </a:lnTo>
                        <a:lnTo>
                          <a:pt x="71" y="487"/>
                        </a:lnTo>
                        <a:lnTo>
                          <a:pt x="70" y="480"/>
                        </a:lnTo>
                        <a:lnTo>
                          <a:pt x="68" y="472"/>
                        </a:lnTo>
                        <a:lnTo>
                          <a:pt x="66" y="462"/>
                        </a:lnTo>
                        <a:lnTo>
                          <a:pt x="64" y="453"/>
                        </a:lnTo>
                        <a:lnTo>
                          <a:pt x="62" y="445"/>
                        </a:lnTo>
                        <a:lnTo>
                          <a:pt x="60" y="437"/>
                        </a:lnTo>
                        <a:lnTo>
                          <a:pt x="58" y="432"/>
                        </a:lnTo>
                        <a:lnTo>
                          <a:pt x="56" y="424"/>
                        </a:lnTo>
                        <a:lnTo>
                          <a:pt x="52" y="416"/>
                        </a:lnTo>
                        <a:lnTo>
                          <a:pt x="48" y="411"/>
                        </a:lnTo>
                        <a:lnTo>
                          <a:pt x="54" y="409"/>
                        </a:lnTo>
                        <a:lnTo>
                          <a:pt x="50" y="403"/>
                        </a:lnTo>
                        <a:lnTo>
                          <a:pt x="50" y="397"/>
                        </a:lnTo>
                        <a:lnTo>
                          <a:pt x="48" y="393"/>
                        </a:lnTo>
                        <a:lnTo>
                          <a:pt x="47" y="387"/>
                        </a:lnTo>
                        <a:lnTo>
                          <a:pt x="43" y="374"/>
                        </a:lnTo>
                        <a:lnTo>
                          <a:pt x="39" y="359"/>
                        </a:lnTo>
                        <a:lnTo>
                          <a:pt x="37" y="347"/>
                        </a:lnTo>
                        <a:lnTo>
                          <a:pt x="20" y="291"/>
                        </a:lnTo>
                        <a:lnTo>
                          <a:pt x="8" y="240"/>
                        </a:lnTo>
                        <a:lnTo>
                          <a:pt x="2" y="186"/>
                        </a:lnTo>
                        <a:lnTo>
                          <a:pt x="0" y="182"/>
                        </a:lnTo>
                        <a:lnTo>
                          <a:pt x="2" y="165"/>
                        </a:lnTo>
                        <a:lnTo>
                          <a:pt x="4" y="147"/>
                        </a:lnTo>
                        <a:lnTo>
                          <a:pt x="8" y="128"/>
                        </a:lnTo>
                        <a:lnTo>
                          <a:pt x="12" y="113"/>
                        </a:lnTo>
                        <a:lnTo>
                          <a:pt x="14" y="119"/>
                        </a:lnTo>
                        <a:lnTo>
                          <a:pt x="16" y="126"/>
                        </a:lnTo>
                        <a:lnTo>
                          <a:pt x="22" y="124"/>
                        </a:lnTo>
                        <a:lnTo>
                          <a:pt x="23" y="113"/>
                        </a:lnTo>
                        <a:lnTo>
                          <a:pt x="27" y="103"/>
                        </a:lnTo>
                        <a:lnTo>
                          <a:pt x="35" y="86"/>
                        </a:lnTo>
                        <a:lnTo>
                          <a:pt x="43" y="75"/>
                        </a:lnTo>
                        <a:lnTo>
                          <a:pt x="54" y="63"/>
                        </a:lnTo>
                        <a:lnTo>
                          <a:pt x="66" y="53"/>
                        </a:lnTo>
                        <a:lnTo>
                          <a:pt x="31" y="57"/>
                        </a:lnTo>
                        <a:lnTo>
                          <a:pt x="35" y="44"/>
                        </a:lnTo>
                        <a:lnTo>
                          <a:pt x="60" y="44"/>
                        </a:lnTo>
                        <a:lnTo>
                          <a:pt x="64" y="44"/>
                        </a:lnTo>
                        <a:lnTo>
                          <a:pt x="64" y="40"/>
                        </a:lnTo>
                        <a:lnTo>
                          <a:pt x="73" y="40"/>
                        </a:lnTo>
                        <a:lnTo>
                          <a:pt x="83" y="38"/>
                        </a:lnTo>
                        <a:lnTo>
                          <a:pt x="95" y="34"/>
                        </a:lnTo>
                        <a:lnTo>
                          <a:pt x="110" y="28"/>
                        </a:lnTo>
                        <a:lnTo>
                          <a:pt x="125" y="21"/>
                        </a:lnTo>
                        <a:lnTo>
                          <a:pt x="166" y="5"/>
                        </a:lnTo>
                        <a:lnTo>
                          <a:pt x="179" y="2"/>
                        </a:lnTo>
                        <a:lnTo>
                          <a:pt x="194" y="0"/>
                        </a:lnTo>
                        <a:lnTo>
                          <a:pt x="208" y="0"/>
                        </a:lnTo>
                        <a:lnTo>
                          <a:pt x="217" y="2"/>
                        </a:lnTo>
                        <a:lnTo>
                          <a:pt x="223" y="3"/>
                        </a:lnTo>
                        <a:lnTo>
                          <a:pt x="229" y="7"/>
                        </a:lnTo>
                        <a:lnTo>
                          <a:pt x="235" y="13"/>
                        </a:lnTo>
                        <a:lnTo>
                          <a:pt x="237" y="21"/>
                        </a:lnTo>
                        <a:lnTo>
                          <a:pt x="262" y="13"/>
                        </a:lnTo>
                        <a:lnTo>
                          <a:pt x="273" y="11"/>
                        </a:lnTo>
                        <a:lnTo>
                          <a:pt x="277" y="25"/>
                        </a:lnTo>
                        <a:lnTo>
                          <a:pt x="271" y="27"/>
                        </a:lnTo>
                        <a:lnTo>
                          <a:pt x="265" y="27"/>
                        </a:lnTo>
                        <a:lnTo>
                          <a:pt x="263" y="28"/>
                        </a:lnTo>
                        <a:lnTo>
                          <a:pt x="281" y="96"/>
                        </a:lnTo>
                        <a:lnTo>
                          <a:pt x="285" y="117"/>
                        </a:lnTo>
                        <a:lnTo>
                          <a:pt x="288" y="174"/>
                        </a:lnTo>
                        <a:lnTo>
                          <a:pt x="290" y="190"/>
                        </a:lnTo>
                        <a:lnTo>
                          <a:pt x="292" y="203"/>
                        </a:lnTo>
                        <a:lnTo>
                          <a:pt x="302" y="228"/>
                        </a:lnTo>
                        <a:lnTo>
                          <a:pt x="304" y="232"/>
                        </a:lnTo>
                        <a:lnTo>
                          <a:pt x="306" y="234"/>
                        </a:lnTo>
                        <a:lnTo>
                          <a:pt x="310" y="238"/>
                        </a:lnTo>
                        <a:lnTo>
                          <a:pt x="313" y="240"/>
                        </a:lnTo>
                        <a:lnTo>
                          <a:pt x="319" y="243"/>
                        </a:lnTo>
                        <a:lnTo>
                          <a:pt x="325" y="243"/>
                        </a:lnTo>
                        <a:lnTo>
                          <a:pt x="340" y="247"/>
                        </a:lnTo>
                        <a:lnTo>
                          <a:pt x="348" y="249"/>
                        </a:lnTo>
                        <a:lnTo>
                          <a:pt x="342" y="265"/>
                        </a:lnTo>
                        <a:lnTo>
                          <a:pt x="340" y="272"/>
                        </a:lnTo>
                        <a:lnTo>
                          <a:pt x="340" y="278"/>
                        </a:lnTo>
                        <a:lnTo>
                          <a:pt x="333" y="290"/>
                        </a:lnTo>
                        <a:lnTo>
                          <a:pt x="333" y="299"/>
                        </a:lnTo>
                        <a:lnTo>
                          <a:pt x="335" y="305"/>
                        </a:lnTo>
                        <a:lnTo>
                          <a:pt x="335" y="313"/>
                        </a:lnTo>
                        <a:lnTo>
                          <a:pt x="338" y="318"/>
                        </a:lnTo>
                        <a:lnTo>
                          <a:pt x="338" y="334"/>
                        </a:lnTo>
                        <a:close/>
                      </a:path>
                    </a:pathLst>
                  </a:custGeom>
                  <a:solidFill>
                    <a:srgbClr val="C0504D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7" name="Freeform 12"/>
                  <p:cNvSpPr>
                    <a:spLocks/>
                  </p:cNvSpPr>
                  <p:nvPr/>
                </p:nvSpPr>
                <p:spPr bwMode="auto">
                  <a:xfrm>
                    <a:off x="4786313" y="1878013"/>
                    <a:ext cx="587375" cy="611188"/>
                  </a:xfrm>
                  <a:custGeom>
                    <a:avLst/>
                    <a:gdLst>
                      <a:gd name="T0" fmla="*/ 96 w 463"/>
                      <a:gd name="T1" fmla="*/ 393 h 482"/>
                      <a:gd name="T2" fmla="*/ 81 w 463"/>
                      <a:gd name="T3" fmla="*/ 388 h 482"/>
                      <a:gd name="T4" fmla="*/ 73 w 463"/>
                      <a:gd name="T5" fmla="*/ 378 h 482"/>
                      <a:gd name="T6" fmla="*/ 59 w 463"/>
                      <a:gd name="T7" fmla="*/ 324 h 482"/>
                      <a:gd name="T8" fmla="*/ 34 w 463"/>
                      <a:gd name="T9" fmla="*/ 178 h 482"/>
                      <a:gd name="T10" fmla="*/ 48 w 463"/>
                      <a:gd name="T11" fmla="*/ 175 h 482"/>
                      <a:gd name="T12" fmla="*/ 29 w 463"/>
                      <a:gd name="T13" fmla="*/ 152 h 482"/>
                      <a:gd name="T14" fmla="*/ 23 w 463"/>
                      <a:gd name="T15" fmla="*/ 138 h 482"/>
                      <a:gd name="T16" fmla="*/ 10 w 463"/>
                      <a:gd name="T17" fmla="*/ 123 h 482"/>
                      <a:gd name="T18" fmla="*/ 2 w 463"/>
                      <a:gd name="T19" fmla="*/ 115 h 482"/>
                      <a:gd name="T20" fmla="*/ 0 w 463"/>
                      <a:gd name="T21" fmla="*/ 107 h 482"/>
                      <a:gd name="T22" fmla="*/ 2 w 463"/>
                      <a:gd name="T23" fmla="*/ 100 h 482"/>
                      <a:gd name="T24" fmla="*/ 11 w 463"/>
                      <a:gd name="T25" fmla="*/ 94 h 482"/>
                      <a:gd name="T26" fmla="*/ 61 w 463"/>
                      <a:gd name="T27" fmla="*/ 61 h 482"/>
                      <a:gd name="T28" fmla="*/ 102 w 463"/>
                      <a:gd name="T29" fmla="*/ 50 h 482"/>
                      <a:gd name="T30" fmla="*/ 326 w 463"/>
                      <a:gd name="T31" fmla="*/ 27 h 482"/>
                      <a:gd name="T32" fmla="*/ 346 w 463"/>
                      <a:gd name="T33" fmla="*/ 100 h 482"/>
                      <a:gd name="T34" fmla="*/ 359 w 463"/>
                      <a:gd name="T35" fmla="*/ 105 h 482"/>
                      <a:gd name="T36" fmla="*/ 420 w 463"/>
                      <a:gd name="T37" fmla="*/ 96 h 482"/>
                      <a:gd name="T38" fmla="*/ 420 w 463"/>
                      <a:gd name="T39" fmla="*/ 104 h 482"/>
                      <a:gd name="T40" fmla="*/ 415 w 463"/>
                      <a:gd name="T41" fmla="*/ 130 h 482"/>
                      <a:gd name="T42" fmla="*/ 376 w 463"/>
                      <a:gd name="T43" fmla="*/ 150 h 482"/>
                      <a:gd name="T44" fmla="*/ 357 w 463"/>
                      <a:gd name="T45" fmla="*/ 157 h 482"/>
                      <a:gd name="T46" fmla="*/ 382 w 463"/>
                      <a:gd name="T47" fmla="*/ 286 h 482"/>
                      <a:gd name="T48" fmla="*/ 390 w 463"/>
                      <a:gd name="T49" fmla="*/ 330 h 482"/>
                      <a:gd name="T50" fmla="*/ 415 w 463"/>
                      <a:gd name="T51" fmla="*/ 438 h 482"/>
                      <a:gd name="T52" fmla="*/ 463 w 463"/>
                      <a:gd name="T53" fmla="*/ 474 h 482"/>
                      <a:gd name="T54" fmla="*/ 438 w 463"/>
                      <a:gd name="T55" fmla="*/ 466 h 482"/>
                      <a:gd name="T56" fmla="*/ 424 w 463"/>
                      <a:gd name="T57" fmla="*/ 465 h 482"/>
                      <a:gd name="T58" fmla="*/ 411 w 463"/>
                      <a:gd name="T59" fmla="*/ 465 h 482"/>
                      <a:gd name="T60" fmla="*/ 394 w 463"/>
                      <a:gd name="T61" fmla="*/ 466 h 482"/>
                      <a:gd name="T62" fmla="*/ 380 w 463"/>
                      <a:gd name="T63" fmla="*/ 463 h 482"/>
                      <a:gd name="T64" fmla="*/ 365 w 463"/>
                      <a:gd name="T65" fmla="*/ 457 h 482"/>
                      <a:gd name="T66" fmla="*/ 346 w 463"/>
                      <a:gd name="T67" fmla="*/ 451 h 482"/>
                      <a:gd name="T68" fmla="*/ 330 w 463"/>
                      <a:gd name="T69" fmla="*/ 449 h 482"/>
                      <a:gd name="T70" fmla="*/ 278 w 463"/>
                      <a:gd name="T71" fmla="*/ 453 h 482"/>
                      <a:gd name="T72" fmla="*/ 257 w 463"/>
                      <a:gd name="T73" fmla="*/ 455 h 482"/>
                      <a:gd name="T74" fmla="*/ 240 w 463"/>
                      <a:gd name="T75" fmla="*/ 453 h 482"/>
                      <a:gd name="T76" fmla="*/ 223 w 463"/>
                      <a:gd name="T77" fmla="*/ 449 h 482"/>
                      <a:gd name="T78" fmla="*/ 207 w 463"/>
                      <a:gd name="T79" fmla="*/ 443 h 482"/>
                      <a:gd name="T80" fmla="*/ 190 w 463"/>
                      <a:gd name="T81" fmla="*/ 432 h 482"/>
                      <a:gd name="T82" fmla="*/ 175 w 463"/>
                      <a:gd name="T83" fmla="*/ 426 h 482"/>
                      <a:gd name="T84" fmla="*/ 154 w 463"/>
                      <a:gd name="T85" fmla="*/ 420 h 482"/>
                      <a:gd name="T86" fmla="*/ 132 w 463"/>
                      <a:gd name="T87" fmla="*/ 417 h 482"/>
                      <a:gd name="T88" fmla="*/ 119 w 463"/>
                      <a:gd name="T89" fmla="*/ 399 h 4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463" h="482">
                        <a:moveTo>
                          <a:pt x="119" y="399"/>
                        </a:moveTo>
                        <a:lnTo>
                          <a:pt x="111" y="397"/>
                        </a:lnTo>
                        <a:lnTo>
                          <a:pt x="96" y="393"/>
                        </a:lnTo>
                        <a:lnTo>
                          <a:pt x="90" y="393"/>
                        </a:lnTo>
                        <a:lnTo>
                          <a:pt x="84" y="390"/>
                        </a:lnTo>
                        <a:lnTo>
                          <a:pt x="81" y="388"/>
                        </a:lnTo>
                        <a:lnTo>
                          <a:pt x="77" y="384"/>
                        </a:lnTo>
                        <a:lnTo>
                          <a:pt x="75" y="382"/>
                        </a:lnTo>
                        <a:lnTo>
                          <a:pt x="73" y="378"/>
                        </a:lnTo>
                        <a:lnTo>
                          <a:pt x="63" y="353"/>
                        </a:lnTo>
                        <a:lnTo>
                          <a:pt x="61" y="340"/>
                        </a:lnTo>
                        <a:lnTo>
                          <a:pt x="59" y="324"/>
                        </a:lnTo>
                        <a:lnTo>
                          <a:pt x="56" y="267"/>
                        </a:lnTo>
                        <a:lnTo>
                          <a:pt x="52" y="246"/>
                        </a:lnTo>
                        <a:lnTo>
                          <a:pt x="34" y="178"/>
                        </a:lnTo>
                        <a:lnTo>
                          <a:pt x="36" y="177"/>
                        </a:lnTo>
                        <a:lnTo>
                          <a:pt x="42" y="177"/>
                        </a:lnTo>
                        <a:lnTo>
                          <a:pt x="48" y="175"/>
                        </a:lnTo>
                        <a:lnTo>
                          <a:pt x="44" y="161"/>
                        </a:lnTo>
                        <a:lnTo>
                          <a:pt x="33" y="163"/>
                        </a:lnTo>
                        <a:lnTo>
                          <a:pt x="29" y="152"/>
                        </a:lnTo>
                        <a:lnTo>
                          <a:pt x="27" y="146"/>
                        </a:lnTo>
                        <a:lnTo>
                          <a:pt x="25" y="142"/>
                        </a:lnTo>
                        <a:lnTo>
                          <a:pt x="23" y="138"/>
                        </a:lnTo>
                        <a:lnTo>
                          <a:pt x="17" y="130"/>
                        </a:lnTo>
                        <a:lnTo>
                          <a:pt x="13" y="127"/>
                        </a:lnTo>
                        <a:lnTo>
                          <a:pt x="10" y="123"/>
                        </a:lnTo>
                        <a:lnTo>
                          <a:pt x="6" y="121"/>
                        </a:lnTo>
                        <a:lnTo>
                          <a:pt x="4" y="119"/>
                        </a:lnTo>
                        <a:lnTo>
                          <a:pt x="2" y="115"/>
                        </a:lnTo>
                        <a:lnTo>
                          <a:pt x="2" y="113"/>
                        </a:lnTo>
                        <a:lnTo>
                          <a:pt x="0" y="111"/>
                        </a:lnTo>
                        <a:lnTo>
                          <a:pt x="0" y="107"/>
                        </a:lnTo>
                        <a:lnTo>
                          <a:pt x="0" y="105"/>
                        </a:lnTo>
                        <a:lnTo>
                          <a:pt x="2" y="102"/>
                        </a:lnTo>
                        <a:lnTo>
                          <a:pt x="2" y="100"/>
                        </a:lnTo>
                        <a:lnTo>
                          <a:pt x="4" y="98"/>
                        </a:lnTo>
                        <a:lnTo>
                          <a:pt x="6" y="96"/>
                        </a:lnTo>
                        <a:lnTo>
                          <a:pt x="11" y="94"/>
                        </a:lnTo>
                        <a:lnTo>
                          <a:pt x="6" y="84"/>
                        </a:lnTo>
                        <a:lnTo>
                          <a:pt x="17" y="81"/>
                        </a:lnTo>
                        <a:lnTo>
                          <a:pt x="61" y="61"/>
                        </a:lnTo>
                        <a:lnTo>
                          <a:pt x="73" y="57"/>
                        </a:lnTo>
                        <a:lnTo>
                          <a:pt x="86" y="54"/>
                        </a:lnTo>
                        <a:lnTo>
                          <a:pt x="102" y="50"/>
                        </a:lnTo>
                        <a:lnTo>
                          <a:pt x="196" y="27"/>
                        </a:lnTo>
                        <a:lnTo>
                          <a:pt x="321" y="0"/>
                        </a:lnTo>
                        <a:lnTo>
                          <a:pt x="326" y="27"/>
                        </a:lnTo>
                        <a:lnTo>
                          <a:pt x="340" y="86"/>
                        </a:lnTo>
                        <a:lnTo>
                          <a:pt x="344" y="94"/>
                        </a:lnTo>
                        <a:lnTo>
                          <a:pt x="346" y="100"/>
                        </a:lnTo>
                        <a:lnTo>
                          <a:pt x="347" y="107"/>
                        </a:lnTo>
                        <a:lnTo>
                          <a:pt x="353" y="107"/>
                        </a:lnTo>
                        <a:lnTo>
                          <a:pt x="359" y="105"/>
                        </a:lnTo>
                        <a:lnTo>
                          <a:pt x="361" y="107"/>
                        </a:lnTo>
                        <a:lnTo>
                          <a:pt x="367" y="107"/>
                        </a:lnTo>
                        <a:lnTo>
                          <a:pt x="420" y="96"/>
                        </a:lnTo>
                        <a:lnTo>
                          <a:pt x="424" y="96"/>
                        </a:lnTo>
                        <a:lnTo>
                          <a:pt x="430" y="94"/>
                        </a:lnTo>
                        <a:lnTo>
                          <a:pt x="420" y="104"/>
                        </a:lnTo>
                        <a:lnTo>
                          <a:pt x="426" y="119"/>
                        </a:lnTo>
                        <a:lnTo>
                          <a:pt x="420" y="127"/>
                        </a:lnTo>
                        <a:lnTo>
                          <a:pt x="415" y="130"/>
                        </a:lnTo>
                        <a:lnTo>
                          <a:pt x="413" y="130"/>
                        </a:lnTo>
                        <a:lnTo>
                          <a:pt x="415" y="138"/>
                        </a:lnTo>
                        <a:lnTo>
                          <a:pt x="376" y="150"/>
                        </a:lnTo>
                        <a:lnTo>
                          <a:pt x="369" y="153"/>
                        </a:lnTo>
                        <a:lnTo>
                          <a:pt x="365" y="153"/>
                        </a:lnTo>
                        <a:lnTo>
                          <a:pt x="357" y="157"/>
                        </a:lnTo>
                        <a:lnTo>
                          <a:pt x="353" y="159"/>
                        </a:lnTo>
                        <a:lnTo>
                          <a:pt x="355" y="165"/>
                        </a:lnTo>
                        <a:lnTo>
                          <a:pt x="382" y="286"/>
                        </a:lnTo>
                        <a:lnTo>
                          <a:pt x="382" y="290"/>
                        </a:lnTo>
                        <a:lnTo>
                          <a:pt x="384" y="299"/>
                        </a:lnTo>
                        <a:lnTo>
                          <a:pt x="390" y="330"/>
                        </a:lnTo>
                        <a:lnTo>
                          <a:pt x="415" y="436"/>
                        </a:lnTo>
                        <a:lnTo>
                          <a:pt x="413" y="436"/>
                        </a:lnTo>
                        <a:lnTo>
                          <a:pt x="415" y="438"/>
                        </a:lnTo>
                        <a:lnTo>
                          <a:pt x="434" y="453"/>
                        </a:lnTo>
                        <a:lnTo>
                          <a:pt x="434" y="451"/>
                        </a:lnTo>
                        <a:lnTo>
                          <a:pt x="463" y="474"/>
                        </a:lnTo>
                        <a:lnTo>
                          <a:pt x="457" y="482"/>
                        </a:lnTo>
                        <a:lnTo>
                          <a:pt x="440" y="468"/>
                        </a:lnTo>
                        <a:lnTo>
                          <a:pt x="438" y="466"/>
                        </a:lnTo>
                        <a:lnTo>
                          <a:pt x="434" y="465"/>
                        </a:lnTo>
                        <a:lnTo>
                          <a:pt x="430" y="465"/>
                        </a:lnTo>
                        <a:lnTo>
                          <a:pt x="424" y="465"/>
                        </a:lnTo>
                        <a:lnTo>
                          <a:pt x="420" y="465"/>
                        </a:lnTo>
                        <a:lnTo>
                          <a:pt x="415" y="465"/>
                        </a:lnTo>
                        <a:lnTo>
                          <a:pt x="411" y="465"/>
                        </a:lnTo>
                        <a:lnTo>
                          <a:pt x="405" y="465"/>
                        </a:lnTo>
                        <a:lnTo>
                          <a:pt x="397" y="466"/>
                        </a:lnTo>
                        <a:lnTo>
                          <a:pt x="394" y="466"/>
                        </a:lnTo>
                        <a:lnTo>
                          <a:pt x="390" y="465"/>
                        </a:lnTo>
                        <a:lnTo>
                          <a:pt x="384" y="465"/>
                        </a:lnTo>
                        <a:lnTo>
                          <a:pt x="380" y="463"/>
                        </a:lnTo>
                        <a:lnTo>
                          <a:pt x="374" y="461"/>
                        </a:lnTo>
                        <a:lnTo>
                          <a:pt x="371" y="461"/>
                        </a:lnTo>
                        <a:lnTo>
                          <a:pt x="365" y="457"/>
                        </a:lnTo>
                        <a:lnTo>
                          <a:pt x="359" y="455"/>
                        </a:lnTo>
                        <a:lnTo>
                          <a:pt x="351" y="453"/>
                        </a:lnTo>
                        <a:lnTo>
                          <a:pt x="346" y="451"/>
                        </a:lnTo>
                        <a:lnTo>
                          <a:pt x="342" y="451"/>
                        </a:lnTo>
                        <a:lnTo>
                          <a:pt x="336" y="449"/>
                        </a:lnTo>
                        <a:lnTo>
                          <a:pt x="330" y="449"/>
                        </a:lnTo>
                        <a:lnTo>
                          <a:pt x="323" y="449"/>
                        </a:lnTo>
                        <a:lnTo>
                          <a:pt x="301" y="451"/>
                        </a:lnTo>
                        <a:lnTo>
                          <a:pt x="278" y="453"/>
                        </a:lnTo>
                        <a:lnTo>
                          <a:pt x="271" y="453"/>
                        </a:lnTo>
                        <a:lnTo>
                          <a:pt x="263" y="453"/>
                        </a:lnTo>
                        <a:lnTo>
                          <a:pt x="257" y="455"/>
                        </a:lnTo>
                        <a:lnTo>
                          <a:pt x="251" y="455"/>
                        </a:lnTo>
                        <a:lnTo>
                          <a:pt x="246" y="455"/>
                        </a:lnTo>
                        <a:lnTo>
                          <a:pt x="240" y="453"/>
                        </a:lnTo>
                        <a:lnTo>
                          <a:pt x="232" y="453"/>
                        </a:lnTo>
                        <a:lnTo>
                          <a:pt x="227" y="451"/>
                        </a:lnTo>
                        <a:lnTo>
                          <a:pt x="223" y="449"/>
                        </a:lnTo>
                        <a:lnTo>
                          <a:pt x="221" y="449"/>
                        </a:lnTo>
                        <a:lnTo>
                          <a:pt x="213" y="445"/>
                        </a:lnTo>
                        <a:lnTo>
                          <a:pt x="207" y="443"/>
                        </a:lnTo>
                        <a:lnTo>
                          <a:pt x="203" y="440"/>
                        </a:lnTo>
                        <a:lnTo>
                          <a:pt x="198" y="436"/>
                        </a:lnTo>
                        <a:lnTo>
                          <a:pt x="190" y="432"/>
                        </a:lnTo>
                        <a:lnTo>
                          <a:pt x="186" y="430"/>
                        </a:lnTo>
                        <a:lnTo>
                          <a:pt x="179" y="426"/>
                        </a:lnTo>
                        <a:lnTo>
                          <a:pt x="175" y="426"/>
                        </a:lnTo>
                        <a:lnTo>
                          <a:pt x="171" y="424"/>
                        </a:lnTo>
                        <a:lnTo>
                          <a:pt x="161" y="420"/>
                        </a:lnTo>
                        <a:lnTo>
                          <a:pt x="154" y="420"/>
                        </a:lnTo>
                        <a:lnTo>
                          <a:pt x="148" y="418"/>
                        </a:lnTo>
                        <a:lnTo>
                          <a:pt x="140" y="417"/>
                        </a:lnTo>
                        <a:lnTo>
                          <a:pt x="132" y="417"/>
                        </a:lnTo>
                        <a:lnTo>
                          <a:pt x="123" y="417"/>
                        </a:lnTo>
                        <a:lnTo>
                          <a:pt x="113" y="415"/>
                        </a:lnTo>
                        <a:lnTo>
                          <a:pt x="119" y="399"/>
                        </a:lnTo>
                        <a:close/>
                      </a:path>
                    </a:pathLst>
                  </a:custGeom>
                  <a:solidFill>
                    <a:srgbClr val="F7E9E9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8" name="Freeform 13"/>
                  <p:cNvSpPr>
                    <a:spLocks/>
                  </p:cNvSpPr>
                  <p:nvPr/>
                </p:nvSpPr>
                <p:spPr bwMode="auto">
                  <a:xfrm>
                    <a:off x="4918075" y="2289175"/>
                    <a:ext cx="842963" cy="760413"/>
                  </a:xfrm>
                  <a:custGeom>
                    <a:avLst/>
                    <a:gdLst>
                      <a:gd name="T0" fmla="*/ 572 w 664"/>
                      <a:gd name="T1" fmla="*/ 544 h 599"/>
                      <a:gd name="T2" fmla="*/ 556 w 664"/>
                      <a:gd name="T3" fmla="*/ 569 h 599"/>
                      <a:gd name="T4" fmla="*/ 543 w 664"/>
                      <a:gd name="T5" fmla="*/ 588 h 599"/>
                      <a:gd name="T6" fmla="*/ 520 w 664"/>
                      <a:gd name="T7" fmla="*/ 598 h 599"/>
                      <a:gd name="T8" fmla="*/ 499 w 664"/>
                      <a:gd name="T9" fmla="*/ 596 h 599"/>
                      <a:gd name="T10" fmla="*/ 466 w 664"/>
                      <a:gd name="T11" fmla="*/ 596 h 599"/>
                      <a:gd name="T12" fmla="*/ 484 w 664"/>
                      <a:gd name="T13" fmla="*/ 492 h 599"/>
                      <a:gd name="T14" fmla="*/ 472 w 664"/>
                      <a:gd name="T15" fmla="*/ 467 h 599"/>
                      <a:gd name="T16" fmla="*/ 430 w 664"/>
                      <a:gd name="T17" fmla="*/ 419 h 599"/>
                      <a:gd name="T18" fmla="*/ 341 w 664"/>
                      <a:gd name="T19" fmla="*/ 407 h 599"/>
                      <a:gd name="T20" fmla="*/ 270 w 664"/>
                      <a:gd name="T21" fmla="*/ 382 h 599"/>
                      <a:gd name="T22" fmla="*/ 171 w 664"/>
                      <a:gd name="T23" fmla="*/ 392 h 599"/>
                      <a:gd name="T24" fmla="*/ 103 w 664"/>
                      <a:gd name="T25" fmla="*/ 400 h 599"/>
                      <a:gd name="T26" fmla="*/ 38 w 664"/>
                      <a:gd name="T27" fmla="*/ 405 h 599"/>
                      <a:gd name="T28" fmla="*/ 30 w 664"/>
                      <a:gd name="T29" fmla="*/ 336 h 599"/>
                      <a:gd name="T30" fmla="*/ 21 w 664"/>
                      <a:gd name="T31" fmla="*/ 227 h 599"/>
                      <a:gd name="T32" fmla="*/ 13 w 664"/>
                      <a:gd name="T33" fmla="*/ 196 h 599"/>
                      <a:gd name="T34" fmla="*/ 5 w 664"/>
                      <a:gd name="T35" fmla="*/ 160 h 599"/>
                      <a:gd name="T36" fmla="*/ 0 w 664"/>
                      <a:gd name="T37" fmla="*/ 125 h 599"/>
                      <a:gd name="T38" fmla="*/ 9 w 664"/>
                      <a:gd name="T39" fmla="*/ 91 h 599"/>
                      <a:gd name="T40" fmla="*/ 44 w 664"/>
                      <a:gd name="T41" fmla="*/ 94 h 599"/>
                      <a:gd name="T42" fmla="*/ 71 w 664"/>
                      <a:gd name="T43" fmla="*/ 102 h 599"/>
                      <a:gd name="T44" fmla="*/ 94 w 664"/>
                      <a:gd name="T45" fmla="*/ 112 h 599"/>
                      <a:gd name="T46" fmla="*/ 117 w 664"/>
                      <a:gd name="T47" fmla="*/ 125 h 599"/>
                      <a:gd name="T48" fmla="*/ 136 w 664"/>
                      <a:gd name="T49" fmla="*/ 129 h 599"/>
                      <a:gd name="T50" fmla="*/ 159 w 664"/>
                      <a:gd name="T51" fmla="*/ 129 h 599"/>
                      <a:gd name="T52" fmla="*/ 219 w 664"/>
                      <a:gd name="T53" fmla="*/ 125 h 599"/>
                      <a:gd name="T54" fmla="*/ 242 w 664"/>
                      <a:gd name="T55" fmla="*/ 127 h 599"/>
                      <a:gd name="T56" fmla="*/ 267 w 664"/>
                      <a:gd name="T57" fmla="*/ 137 h 599"/>
                      <a:gd name="T58" fmla="*/ 286 w 664"/>
                      <a:gd name="T59" fmla="*/ 141 h 599"/>
                      <a:gd name="T60" fmla="*/ 307 w 664"/>
                      <a:gd name="T61" fmla="*/ 141 h 599"/>
                      <a:gd name="T62" fmla="*/ 326 w 664"/>
                      <a:gd name="T63" fmla="*/ 141 h 599"/>
                      <a:gd name="T64" fmla="*/ 353 w 664"/>
                      <a:gd name="T65" fmla="*/ 158 h 599"/>
                      <a:gd name="T66" fmla="*/ 347 w 664"/>
                      <a:gd name="T67" fmla="*/ 108 h 599"/>
                      <a:gd name="T68" fmla="*/ 347 w 664"/>
                      <a:gd name="T69" fmla="*/ 93 h 599"/>
                      <a:gd name="T70" fmla="*/ 347 w 664"/>
                      <a:gd name="T71" fmla="*/ 81 h 599"/>
                      <a:gd name="T72" fmla="*/ 351 w 664"/>
                      <a:gd name="T73" fmla="*/ 50 h 599"/>
                      <a:gd name="T74" fmla="*/ 363 w 664"/>
                      <a:gd name="T75" fmla="*/ 27 h 599"/>
                      <a:gd name="T76" fmla="*/ 382 w 664"/>
                      <a:gd name="T77" fmla="*/ 12 h 599"/>
                      <a:gd name="T78" fmla="*/ 405 w 664"/>
                      <a:gd name="T79" fmla="*/ 4 h 599"/>
                      <a:gd name="T80" fmla="*/ 436 w 664"/>
                      <a:gd name="T81" fmla="*/ 0 h 599"/>
                      <a:gd name="T82" fmla="*/ 462 w 664"/>
                      <a:gd name="T83" fmla="*/ 8 h 599"/>
                      <a:gd name="T84" fmla="*/ 484 w 664"/>
                      <a:gd name="T85" fmla="*/ 20 h 599"/>
                      <a:gd name="T86" fmla="*/ 528 w 664"/>
                      <a:gd name="T87" fmla="*/ 66 h 599"/>
                      <a:gd name="T88" fmla="*/ 537 w 664"/>
                      <a:gd name="T89" fmla="*/ 85 h 599"/>
                      <a:gd name="T90" fmla="*/ 543 w 664"/>
                      <a:gd name="T91" fmla="*/ 108 h 599"/>
                      <a:gd name="T92" fmla="*/ 539 w 664"/>
                      <a:gd name="T93" fmla="*/ 141 h 599"/>
                      <a:gd name="T94" fmla="*/ 535 w 664"/>
                      <a:gd name="T95" fmla="*/ 171 h 599"/>
                      <a:gd name="T96" fmla="*/ 545 w 664"/>
                      <a:gd name="T97" fmla="*/ 200 h 599"/>
                      <a:gd name="T98" fmla="*/ 560 w 664"/>
                      <a:gd name="T99" fmla="*/ 219 h 599"/>
                      <a:gd name="T100" fmla="*/ 580 w 664"/>
                      <a:gd name="T101" fmla="*/ 235 h 599"/>
                      <a:gd name="T102" fmla="*/ 604 w 664"/>
                      <a:gd name="T103" fmla="*/ 240 h 599"/>
                      <a:gd name="T104" fmla="*/ 629 w 664"/>
                      <a:gd name="T105" fmla="*/ 238 h 599"/>
                      <a:gd name="T106" fmla="*/ 658 w 664"/>
                      <a:gd name="T107" fmla="*/ 304 h 599"/>
                      <a:gd name="T108" fmla="*/ 662 w 664"/>
                      <a:gd name="T109" fmla="*/ 327 h 599"/>
                      <a:gd name="T110" fmla="*/ 585 w 664"/>
                      <a:gd name="T111" fmla="*/ 350 h 599"/>
                      <a:gd name="T112" fmla="*/ 578 w 664"/>
                      <a:gd name="T113" fmla="*/ 357 h 599"/>
                      <a:gd name="T114" fmla="*/ 564 w 664"/>
                      <a:gd name="T115" fmla="*/ 356 h 599"/>
                      <a:gd name="T116" fmla="*/ 566 w 664"/>
                      <a:gd name="T117" fmla="*/ 365 h 599"/>
                      <a:gd name="T118" fmla="*/ 580 w 664"/>
                      <a:gd name="T119" fmla="*/ 371 h 599"/>
                      <a:gd name="T120" fmla="*/ 622 w 664"/>
                      <a:gd name="T121" fmla="*/ 394 h 599"/>
                      <a:gd name="T122" fmla="*/ 601 w 664"/>
                      <a:gd name="T123" fmla="*/ 411 h 5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664" h="599">
                        <a:moveTo>
                          <a:pt x="551" y="438"/>
                        </a:moveTo>
                        <a:lnTo>
                          <a:pt x="610" y="469"/>
                        </a:lnTo>
                        <a:lnTo>
                          <a:pt x="578" y="532"/>
                        </a:lnTo>
                        <a:lnTo>
                          <a:pt x="572" y="544"/>
                        </a:lnTo>
                        <a:lnTo>
                          <a:pt x="564" y="557"/>
                        </a:lnTo>
                        <a:lnTo>
                          <a:pt x="562" y="561"/>
                        </a:lnTo>
                        <a:lnTo>
                          <a:pt x="558" y="565"/>
                        </a:lnTo>
                        <a:lnTo>
                          <a:pt x="556" y="569"/>
                        </a:lnTo>
                        <a:lnTo>
                          <a:pt x="553" y="573"/>
                        </a:lnTo>
                        <a:lnTo>
                          <a:pt x="560" y="574"/>
                        </a:lnTo>
                        <a:lnTo>
                          <a:pt x="551" y="582"/>
                        </a:lnTo>
                        <a:lnTo>
                          <a:pt x="543" y="588"/>
                        </a:lnTo>
                        <a:lnTo>
                          <a:pt x="539" y="592"/>
                        </a:lnTo>
                        <a:lnTo>
                          <a:pt x="533" y="594"/>
                        </a:lnTo>
                        <a:lnTo>
                          <a:pt x="533" y="596"/>
                        </a:lnTo>
                        <a:lnTo>
                          <a:pt x="520" y="598"/>
                        </a:lnTo>
                        <a:lnTo>
                          <a:pt x="512" y="599"/>
                        </a:lnTo>
                        <a:lnTo>
                          <a:pt x="512" y="594"/>
                        </a:lnTo>
                        <a:lnTo>
                          <a:pt x="507" y="596"/>
                        </a:lnTo>
                        <a:lnTo>
                          <a:pt x="499" y="596"/>
                        </a:lnTo>
                        <a:lnTo>
                          <a:pt x="493" y="596"/>
                        </a:lnTo>
                        <a:lnTo>
                          <a:pt x="487" y="596"/>
                        </a:lnTo>
                        <a:lnTo>
                          <a:pt x="474" y="596"/>
                        </a:lnTo>
                        <a:lnTo>
                          <a:pt x="466" y="596"/>
                        </a:lnTo>
                        <a:lnTo>
                          <a:pt x="468" y="574"/>
                        </a:lnTo>
                        <a:lnTo>
                          <a:pt x="470" y="565"/>
                        </a:lnTo>
                        <a:lnTo>
                          <a:pt x="476" y="492"/>
                        </a:lnTo>
                        <a:lnTo>
                          <a:pt x="484" y="492"/>
                        </a:lnTo>
                        <a:lnTo>
                          <a:pt x="489" y="482"/>
                        </a:lnTo>
                        <a:lnTo>
                          <a:pt x="493" y="482"/>
                        </a:lnTo>
                        <a:lnTo>
                          <a:pt x="487" y="478"/>
                        </a:lnTo>
                        <a:lnTo>
                          <a:pt x="472" y="467"/>
                        </a:lnTo>
                        <a:lnTo>
                          <a:pt x="466" y="465"/>
                        </a:lnTo>
                        <a:lnTo>
                          <a:pt x="460" y="457"/>
                        </a:lnTo>
                        <a:lnTo>
                          <a:pt x="462" y="455"/>
                        </a:lnTo>
                        <a:lnTo>
                          <a:pt x="430" y="419"/>
                        </a:lnTo>
                        <a:lnTo>
                          <a:pt x="422" y="411"/>
                        </a:lnTo>
                        <a:lnTo>
                          <a:pt x="416" y="405"/>
                        </a:lnTo>
                        <a:lnTo>
                          <a:pt x="411" y="400"/>
                        </a:lnTo>
                        <a:lnTo>
                          <a:pt x="341" y="407"/>
                        </a:lnTo>
                        <a:lnTo>
                          <a:pt x="326" y="377"/>
                        </a:lnTo>
                        <a:lnTo>
                          <a:pt x="318" y="377"/>
                        </a:lnTo>
                        <a:lnTo>
                          <a:pt x="278" y="382"/>
                        </a:lnTo>
                        <a:lnTo>
                          <a:pt x="270" y="382"/>
                        </a:lnTo>
                        <a:lnTo>
                          <a:pt x="238" y="386"/>
                        </a:lnTo>
                        <a:lnTo>
                          <a:pt x="232" y="386"/>
                        </a:lnTo>
                        <a:lnTo>
                          <a:pt x="176" y="392"/>
                        </a:lnTo>
                        <a:lnTo>
                          <a:pt x="171" y="392"/>
                        </a:lnTo>
                        <a:lnTo>
                          <a:pt x="151" y="394"/>
                        </a:lnTo>
                        <a:lnTo>
                          <a:pt x="146" y="396"/>
                        </a:lnTo>
                        <a:lnTo>
                          <a:pt x="140" y="396"/>
                        </a:lnTo>
                        <a:lnTo>
                          <a:pt x="103" y="400"/>
                        </a:lnTo>
                        <a:lnTo>
                          <a:pt x="96" y="400"/>
                        </a:lnTo>
                        <a:lnTo>
                          <a:pt x="65" y="404"/>
                        </a:lnTo>
                        <a:lnTo>
                          <a:pt x="59" y="404"/>
                        </a:lnTo>
                        <a:lnTo>
                          <a:pt x="38" y="405"/>
                        </a:lnTo>
                        <a:lnTo>
                          <a:pt x="36" y="392"/>
                        </a:lnTo>
                        <a:lnTo>
                          <a:pt x="32" y="357"/>
                        </a:lnTo>
                        <a:lnTo>
                          <a:pt x="32" y="352"/>
                        </a:lnTo>
                        <a:lnTo>
                          <a:pt x="30" y="336"/>
                        </a:lnTo>
                        <a:lnTo>
                          <a:pt x="30" y="333"/>
                        </a:lnTo>
                        <a:lnTo>
                          <a:pt x="27" y="279"/>
                        </a:lnTo>
                        <a:lnTo>
                          <a:pt x="25" y="273"/>
                        </a:lnTo>
                        <a:lnTo>
                          <a:pt x="21" y="227"/>
                        </a:lnTo>
                        <a:lnTo>
                          <a:pt x="21" y="223"/>
                        </a:lnTo>
                        <a:lnTo>
                          <a:pt x="19" y="212"/>
                        </a:lnTo>
                        <a:lnTo>
                          <a:pt x="15" y="200"/>
                        </a:lnTo>
                        <a:lnTo>
                          <a:pt x="13" y="196"/>
                        </a:lnTo>
                        <a:lnTo>
                          <a:pt x="7" y="179"/>
                        </a:lnTo>
                        <a:lnTo>
                          <a:pt x="5" y="173"/>
                        </a:lnTo>
                        <a:lnTo>
                          <a:pt x="3" y="162"/>
                        </a:lnTo>
                        <a:lnTo>
                          <a:pt x="5" y="160"/>
                        </a:lnTo>
                        <a:lnTo>
                          <a:pt x="5" y="144"/>
                        </a:lnTo>
                        <a:lnTo>
                          <a:pt x="2" y="139"/>
                        </a:lnTo>
                        <a:lnTo>
                          <a:pt x="2" y="131"/>
                        </a:lnTo>
                        <a:lnTo>
                          <a:pt x="0" y="125"/>
                        </a:lnTo>
                        <a:lnTo>
                          <a:pt x="0" y="116"/>
                        </a:lnTo>
                        <a:lnTo>
                          <a:pt x="7" y="104"/>
                        </a:lnTo>
                        <a:lnTo>
                          <a:pt x="7" y="98"/>
                        </a:lnTo>
                        <a:lnTo>
                          <a:pt x="9" y="91"/>
                        </a:lnTo>
                        <a:lnTo>
                          <a:pt x="19" y="93"/>
                        </a:lnTo>
                        <a:lnTo>
                          <a:pt x="28" y="93"/>
                        </a:lnTo>
                        <a:lnTo>
                          <a:pt x="36" y="93"/>
                        </a:lnTo>
                        <a:lnTo>
                          <a:pt x="44" y="94"/>
                        </a:lnTo>
                        <a:lnTo>
                          <a:pt x="50" y="96"/>
                        </a:lnTo>
                        <a:lnTo>
                          <a:pt x="57" y="96"/>
                        </a:lnTo>
                        <a:lnTo>
                          <a:pt x="67" y="100"/>
                        </a:lnTo>
                        <a:lnTo>
                          <a:pt x="71" y="102"/>
                        </a:lnTo>
                        <a:lnTo>
                          <a:pt x="75" y="102"/>
                        </a:lnTo>
                        <a:lnTo>
                          <a:pt x="82" y="106"/>
                        </a:lnTo>
                        <a:lnTo>
                          <a:pt x="86" y="108"/>
                        </a:lnTo>
                        <a:lnTo>
                          <a:pt x="94" y="112"/>
                        </a:lnTo>
                        <a:lnTo>
                          <a:pt x="99" y="116"/>
                        </a:lnTo>
                        <a:lnTo>
                          <a:pt x="103" y="119"/>
                        </a:lnTo>
                        <a:lnTo>
                          <a:pt x="109" y="121"/>
                        </a:lnTo>
                        <a:lnTo>
                          <a:pt x="117" y="125"/>
                        </a:lnTo>
                        <a:lnTo>
                          <a:pt x="119" y="125"/>
                        </a:lnTo>
                        <a:lnTo>
                          <a:pt x="123" y="127"/>
                        </a:lnTo>
                        <a:lnTo>
                          <a:pt x="128" y="129"/>
                        </a:lnTo>
                        <a:lnTo>
                          <a:pt x="136" y="129"/>
                        </a:lnTo>
                        <a:lnTo>
                          <a:pt x="142" y="131"/>
                        </a:lnTo>
                        <a:lnTo>
                          <a:pt x="147" y="131"/>
                        </a:lnTo>
                        <a:lnTo>
                          <a:pt x="153" y="131"/>
                        </a:lnTo>
                        <a:lnTo>
                          <a:pt x="159" y="129"/>
                        </a:lnTo>
                        <a:lnTo>
                          <a:pt x="167" y="129"/>
                        </a:lnTo>
                        <a:lnTo>
                          <a:pt x="174" y="129"/>
                        </a:lnTo>
                        <a:lnTo>
                          <a:pt x="197" y="127"/>
                        </a:lnTo>
                        <a:lnTo>
                          <a:pt x="219" y="125"/>
                        </a:lnTo>
                        <a:lnTo>
                          <a:pt x="226" y="125"/>
                        </a:lnTo>
                        <a:lnTo>
                          <a:pt x="232" y="125"/>
                        </a:lnTo>
                        <a:lnTo>
                          <a:pt x="238" y="127"/>
                        </a:lnTo>
                        <a:lnTo>
                          <a:pt x="242" y="127"/>
                        </a:lnTo>
                        <a:lnTo>
                          <a:pt x="247" y="129"/>
                        </a:lnTo>
                        <a:lnTo>
                          <a:pt x="255" y="131"/>
                        </a:lnTo>
                        <a:lnTo>
                          <a:pt x="261" y="133"/>
                        </a:lnTo>
                        <a:lnTo>
                          <a:pt x="267" y="137"/>
                        </a:lnTo>
                        <a:lnTo>
                          <a:pt x="270" y="137"/>
                        </a:lnTo>
                        <a:lnTo>
                          <a:pt x="276" y="139"/>
                        </a:lnTo>
                        <a:lnTo>
                          <a:pt x="280" y="141"/>
                        </a:lnTo>
                        <a:lnTo>
                          <a:pt x="286" y="141"/>
                        </a:lnTo>
                        <a:lnTo>
                          <a:pt x="290" y="142"/>
                        </a:lnTo>
                        <a:lnTo>
                          <a:pt x="293" y="142"/>
                        </a:lnTo>
                        <a:lnTo>
                          <a:pt x="301" y="141"/>
                        </a:lnTo>
                        <a:lnTo>
                          <a:pt x="307" y="141"/>
                        </a:lnTo>
                        <a:lnTo>
                          <a:pt x="311" y="141"/>
                        </a:lnTo>
                        <a:lnTo>
                          <a:pt x="316" y="141"/>
                        </a:lnTo>
                        <a:lnTo>
                          <a:pt x="320" y="141"/>
                        </a:lnTo>
                        <a:lnTo>
                          <a:pt x="326" y="141"/>
                        </a:lnTo>
                        <a:lnTo>
                          <a:pt x="330" y="141"/>
                        </a:lnTo>
                        <a:lnTo>
                          <a:pt x="334" y="142"/>
                        </a:lnTo>
                        <a:lnTo>
                          <a:pt x="336" y="144"/>
                        </a:lnTo>
                        <a:lnTo>
                          <a:pt x="353" y="158"/>
                        </a:lnTo>
                        <a:lnTo>
                          <a:pt x="359" y="150"/>
                        </a:lnTo>
                        <a:lnTo>
                          <a:pt x="330" y="127"/>
                        </a:lnTo>
                        <a:lnTo>
                          <a:pt x="336" y="121"/>
                        </a:lnTo>
                        <a:lnTo>
                          <a:pt x="347" y="108"/>
                        </a:lnTo>
                        <a:lnTo>
                          <a:pt x="349" y="108"/>
                        </a:lnTo>
                        <a:lnTo>
                          <a:pt x="357" y="98"/>
                        </a:lnTo>
                        <a:lnTo>
                          <a:pt x="349" y="94"/>
                        </a:lnTo>
                        <a:lnTo>
                          <a:pt x="347" y="93"/>
                        </a:lnTo>
                        <a:lnTo>
                          <a:pt x="347" y="91"/>
                        </a:lnTo>
                        <a:lnTo>
                          <a:pt x="349" y="89"/>
                        </a:lnTo>
                        <a:lnTo>
                          <a:pt x="349" y="87"/>
                        </a:lnTo>
                        <a:lnTo>
                          <a:pt x="347" y="81"/>
                        </a:lnTo>
                        <a:lnTo>
                          <a:pt x="347" y="75"/>
                        </a:lnTo>
                        <a:lnTo>
                          <a:pt x="347" y="69"/>
                        </a:lnTo>
                        <a:lnTo>
                          <a:pt x="349" y="56"/>
                        </a:lnTo>
                        <a:lnTo>
                          <a:pt x="351" y="50"/>
                        </a:lnTo>
                        <a:lnTo>
                          <a:pt x="353" y="43"/>
                        </a:lnTo>
                        <a:lnTo>
                          <a:pt x="355" y="39"/>
                        </a:lnTo>
                        <a:lnTo>
                          <a:pt x="359" y="33"/>
                        </a:lnTo>
                        <a:lnTo>
                          <a:pt x="363" y="27"/>
                        </a:lnTo>
                        <a:lnTo>
                          <a:pt x="366" y="23"/>
                        </a:lnTo>
                        <a:lnTo>
                          <a:pt x="372" y="18"/>
                        </a:lnTo>
                        <a:lnTo>
                          <a:pt x="376" y="14"/>
                        </a:lnTo>
                        <a:lnTo>
                          <a:pt x="382" y="12"/>
                        </a:lnTo>
                        <a:lnTo>
                          <a:pt x="386" y="8"/>
                        </a:lnTo>
                        <a:lnTo>
                          <a:pt x="391" y="6"/>
                        </a:lnTo>
                        <a:lnTo>
                          <a:pt x="397" y="4"/>
                        </a:lnTo>
                        <a:lnTo>
                          <a:pt x="405" y="4"/>
                        </a:lnTo>
                        <a:lnTo>
                          <a:pt x="411" y="2"/>
                        </a:lnTo>
                        <a:lnTo>
                          <a:pt x="416" y="2"/>
                        </a:lnTo>
                        <a:lnTo>
                          <a:pt x="430" y="0"/>
                        </a:lnTo>
                        <a:lnTo>
                          <a:pt x="436" y="0"/>
                        </a:lnTo>
                        <a:lnTo>
                          <a:pt x="441" y="0"/>
                        </a:lnTo>
                        <a:lnTo>
                          <a:pt x="449" y="2"/>
                        </a:lnTo>
                        <a:lnTo>
                          <a:pt x="455" y="4"/>
                        </a:lnTo>
                        <a:lnTo>
                          <a:pt x="462" y="8"/>
                        </a:lnTo>
                        <a:lnTo>
                          <a:pt x="466" y="8"/>
                        </a:lnTo>
                        <a:lnTo>
                          <a:pt x="472" y="12"/>
                        </a:lnTo>
                        <a:lnTo>
                          <a:pt x="478" y="16"/>
                        </a:lnTo>
                        <a:lnTo>
                          <a:pt x="484" y="20"/>
                        </a:lnTo>
                        <a:lnTo>
                          <a:pt x="489" y="23"/>
                        </a:lnTo>
                        <a:lnTo>
                          <a:pt x="497" y="29"/>
                        </a:lnTo>
                        <a:lnTo>
                          <a:pt x="528" y="64"/>
                        </a:lnTo>
                        <a:lnTo>
                          <a:pt x="528" y="66"/>
                        </a:lnTo>
                        <a:lnTo>
                          <a:pt x="532" y="71"/>
                        </a:lnTo>
                        <a:lnTo>
                          <a:pt x="533" y="75"/>
                        </a:lnTo>
                        <a:lnTo>
                          <a:pt x="537" y="81"/>
                        </a:lnTo>
                        <a:lnTo>
                          <a:pt x="537" y="85"/>
                        </a:lnTo>
                        <a:lnTo>
                          <a:pt x="539" y="89"/>
                        </a:lnTo>
                        <a:lnTo>
                          <a:pt x="541" y="94"/>
                        </a:lnTo>
                        <a:lnTo>
                          <a:pt x="543" y="100"/>
                        </a:lnTo>
                        <a:lnTo>
                          <a:pt x="543" y="108"/>
                        </a:lnTo>
                        <a:lnTo>
                          <a:pt x="545" y="114"/>
                        </a:lnTo>
                        <a:lnTo>
                          <a:pt x="543" y="119"/>
                        </a:lnTo>
                        <a:lnTo>
                          <a:pt x="543" y="127"/>
                        </a:lnTo>
                        <a:lnTo>
                          <a:pt x="539" y="141"/>
                        </a:lnTo>
                        <a:lnTo>
                          <a:pt x="537" y="154"/>
                        </a:lnTo>
                        <a:lnTo>
                          <a:pt x="535" y="162"/>
                        </a:lnTo>
                        <a:lnTo>
                          <a:pt x="535" y="169"/>
                        </a:lnTo>
                        <a:lnTo>
                          <a:pt x="535" y="171"/>
                        </a:lnTo>
                        <a:lnTo>
                          <a:pt x="537" y="177"/>
                        </a:lnTo>
                        <a:lnTo>
                          <a:pt x="539" y="187"/>
                        </a:lnTo>
                        <a:lnTo>
                          <a:pt x="541" y="194"/>
                        </a:lnTo>
                        <a:lnTo>
                          <a:pt x="545" y="200"/>
                        </a:lnTo>
                        <a:lnTo>
                          <a:pt x="547" y="206"/>
                        </a:lnTo>
                        <a:lnTo>
                          <a:pt x="551" y="210"/>
                        </a:lnTo>
                        <a:lnTo>
                          <a:pt x="555" y="213"/>
                        </a:lnTo>
                        <a:lnTo>
                          <a:pt x="560" y="219"/>
                        </a:lnTo>
                        <a:lnTo>
                          <a:pt x="566" y="223"/>
                        </a:lnTo>
                        <a:lnTo>
                          <a:pt x="568" y="227"/>
                        </a:lnTo>
                        <a:lnTo>
                          <a:pt x="576" y="231"/>
                        </a:lnTo>
                        <a:lnTo>
                          <a:pt x="580" y="235"/>
                        </a:lnTo>
                        <a:lnTo>
                          <a:pt x="587" y="237"/>
                        </a:lnTo>
                        <a:lnTo>
                          <a:pt x="593" y="238"/>
                        </a:lnTo>
                        <a:lnTo>
                          <a:pt x="599" y="240"/>
                        </a:lnTo>
                        <a:lnTo>
                          <a:pt x="604" y="240"/>
                        </a:lnTo>
                        <a:lnTo>
                          <a:pt x="610" y="240"/>
                        </a:lnTo>
                        <a:lnTo>
                          <a:pt x="618" y="240"/>
                        </a:lnTo>
                        <a:lnTo>
                          <a:pt x="624" y="238"/>
                        </a:lnTo>
                        <a:lnTo>
                          <a:pt x="629" y="238"/>
                        </a:lnTo>
                        <a:lnTo>
                          <a:pt x="639" y="275"/>
                        </a:lnTo>
                        <a:lnTo>
                          <a:pt x="649" y="290"/>
                        </a:lnTo>
                        <a:lnTo>
                          <a:pt x="649" y="294"/>
                        </a:lnTo>
                        <a:lnTo>
                          <a:pt x="658" y="304"/>
                        </a:lnTo>
                        <a:lnTo>
                          <a:pt x="664" y="308"/>
                        </a:lnTo>
                        <a:lnTo>
                          <a:pt x="660" y="323"/>
                        </a:lnTo>
                        <a:lnTo>
                          <a:pt x="662" y="321"/>
                        </a:lnTo>
                        <a:lnTo>
                          <a:pt x="662" y="327"/>
                        </a:lnTo>
                        <a:lnTo>
                          <a:pt x="658" y="342"/>
                        </a:lnTo>
                        <a:lnTo>
                          <a:pt x="595" y="348"/>
                        </a:lnTo>
                        <a:lnTo>
                          <a:pt x="591" y="348"/>
                        </a:lnTo>
                        <a:lnTo>
                          <a:pt x="585" y="350"/>
                        </a:lnTo>
                        <a:lnTo>
                          <a:pt x="581" y="352"/>
                        </a:lnTo>
                        <a:lnTo>
                          <a:pt x="581" y="356"/>
                        </a:lnTo>
                        <a:lnTo>
                          <a:pt x="580" y="357"/>
                        </a:lnTo>
                        <a:lnTo>
                          <a:pt x="578" y="357"/>
                        </a:lnTo>
                        <a:lnTo>
                          <a:pt x="578" y="356"/>
                        </a:lnTo>
                        <a:lnTo>
                          <a:pt x="578" y="354"/>
                        </a:lnTo>
                        <a:lnTo>
                          <a:pt x="570" y="354"/>
                        </a:lnTo>
                        <a:lnTo>
                          <a:pt x="564" y="356"/>
                        </a:lnTo>
                        <a:lnTo>
                          <a:pt x="560" y="356"/>
                        </a:lnTo>
                        <a:lnTo>
                          <a:pt x="562" y="359"/>
                        </a:lnTo>
                        <a:lnTo>
                          <a:pt x="564" y="363"/>
                        </a:lnTo>
                        <a:lnTo>
                          <a:pt x="566" y="365"/>
                        </a:lnTo>
                        <a:lnTo>
                          <a:pt x="568" y="367"/>
                        </a:lnTo>
                        <a:lnTo>
                          <a:pt x="570" y="369"/>
                        </a:lnTo>
                        <a:lnTo>
                          <a:pt x="574" y="371"/>
                        </a:lnTo>
                        <a:lnTo>
                          <a:pt x="580" y="371"/>
                        </a:lnTo>
                        <a:lnTo>
                          <a:pt x="620" y="386"/>
                        </a:lnTo>
                        <a:lnTo>
                          <a:pt x="622" y="386"/>
                        </a:lnTo>
                        <a:lnTo>
                          <a:pt x="626" y="386"/>
                        </a:lnTo>
                        <a:lnTo>
                          <a:pt x="622" y="394"/>
                        </a:lnTo>
                        <a:lnTo>
                          <a:pt x="618" y="398"/>
                        </a:lnTo>
                        <a:lnTo>
                          <a:pt x="614" y="402"/>
                        </a:lnTo>
                        <a:lnTo>
                          <a:pt x="608" y="405"/>
                        </a:lnTo>
                        <a:lnTo>
                          <a:pt x="601" y="411"/>
                        </a:lnTo>
                        <a:lnTo>
                          <a:pt x="599" y="413"/>
                        </a:lnTo>
                        <a:lnTo>
                          <a:pt x="551" y="438"/>
                        </a:lnTo>
                        <a:close/>
                      </a:path>
                    </a:pathLst>
                  </a:custGeom>
                  <a:solidFill>
                    <a:srgbClr val="F7E9E9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9" name="Freeform 15"/>
                  <p:cNvSpPr>
                    <a:spLocks/>
                  </p:cNvSpPr>
                  <p:nvPr/>
                </p:nvSpPr>
                <p:spPr bwMode="auto">
                  <a:xfrm>
                    <a:off x="4965700" y="2767013"/>
                    <a:ext cx="601663" cy="300038"/>
                  </a:xfrm>
                  <a:custGeom>
                    <a:avLst/>
                    <a:gdLst>
                      <a:gd name="T0" fmla="*/ 280 w 474"/>
                      <a:gd name="T1" fmla="*/ 0 h 236"/>
                      <a:gd name="T2" fmla="*/ 303 w 474"/>
                      <a:gd name="T3" fmla="*/ 30 h 236"/>
                      <a:gd name="T4" fmla="*/ 378 w 474"/>
                      <a:gd name="T5" fmla="*/ 28 h 236"/>
                      <a:gd name="T6" fmla="*/ 392 w 474"/>
                      <a:gd name="T7" fmla="*/ 42 h 236"/>
                      <a:gd name="T8" fmla="*/ 422 w 474"/>
                      <a:gd name="T9" fmla="*/ 80 h 236"/>
                      <a:gd name="T10" fmla="*/ 434 w 474"/>
                      <a:gd name="T11" fmla="*/ 90 h 236"/>
                      <a:gd name="T12" fmla="*/ 455 w 474"/>
                      <a:gd name="T13" fmla="*/ 105 h 236"/>
                      <a:gd name="T14" fmla="*/ 446 w 474"/>
                      <a:gd name="T15" fmla="*/ 115 h 236"/>
                      <a:gd name="T16" fmla="*/ 432 w 474"/>
                      <a:gd name="T17" fmla="*/ 188 h 236"/>
                      <a:gd name="T18" fmla="*/ 428 w 474"/>
                      <a:gd name="T19" fmla="*/ 219 h 236"/>
                      <a:gd name="T20" fmla="*/ 449 w 474"/>
                      <a:gd name="T21" fmla="*/ 219 h 236"/>
                      <a:gd name="T22" fmla="*/ 461 w 474"/>
                      <a:gd name="T23" fmla="*/ 219 h 236"/>
                      <a:gd name="T24" fmla="*/ 474 w 474"/>
                      <a:gd name="T25" fmla="*/ 217 h 236"/>
                      <a:gd name="T26" fmla="*/ 469 w 474"/>
                      <a:gd name="T27" fmla="*/ 222 h 236"/>
                      <a:gd name="T28" fmla="*/ 455 w 474"/>
                      <a:gd name="T29" fmla="*/ 224 h 236"/>
                      <a:gd name="T30" fmla="*/ 428 w 474"/>
                      <a:gd name="T31" fmla="*/ 222 h 236"/>
                      <a:gd name="T32" fmla="*/ 394 w 474"/>
                      <a:gd name="T33" fmla="*/ 219 h 236"/>
                      <a:gd name="T34" fmla="*/ 367 w 474"/>
                      <a:gd name="T35" fmla="*/ 217 h 236"/>
                      <a:gd name="T36" fmla="*/ 351 w 474"/>
                      <a:gd name="T37" fmla="*/ 217 h 236"/>
                      <a:gd name="T38" fmla="*/ 332 w 474"/>
                      <a:gd name="T39" fmla="*/ 213 h 236"/>
                      <a:gd name="T40" fmla="*/ 326 w 474"/>
                      <a:gd name="T41" fmla="*/ 215 h 236"/>
                      <a:gd name="T42" fmla="*/ 286 w 474"/>
                      <a:gd name="T43" fmla="*/ 209 h 236"/>
                      <a:gd name="T44" fmla="*/ 277 w 474"/>
                      <a:gd name="T45" fmla="*/ 211 h 236"/>
                      <a:gd name="T46" fmla="*/ 253 w 474"/>
                      <a:gd name="T47" fmla="*/ 205 h 236"/>
                      <a:gd name="T48" fmla="*/ 248 w 474"/>
                      <a:gd name="T49" fmla="*/ 207 h 236"/>
                      <a:gd name="T50" fmla="*/ 219 w 474"/>
                      <a:gd name="T51" fmla="*/ 201 h 236"/>
                      <a:gd name="T52" fmla="*/ 211 w 474"/>
                      <a:gd name="T53" fmla="*/ 205 h 236"/>
                      <a:gd name="T54" fmla="*/ 154 w 474"/>
                      <a:gd name="T55" fmla="*/ 201 h 236"/>
                      <a:gd name="T56" fmla="*/ 100 w 474"/>
                      <a:gd name="T57" fmla="*/ 205 h 236"/>
                      <a:gd name="T58" fmla="*/ 42 w 474"/>
                      <a:gd name="T59" fmla="*/ 236 h 236"/>
                      <a:gd name="T60" fmla="*/ 38 w 474"/>
                      <a:gd name="T61" fmla="*/ 226 h 236"/>
                      <a:gd name="T62" fmla="*/ 29 w 474"/>
                      <a:gd name="T63" fmla="*/ 205 h 236"/>
                      <a:gd name="T64" fmla="*/ 25 w 474"/>
                      <a:gd name="T65" fmla="*/ 190 h 236"/>
                      <a:gd name="T66" fmla="*/ 15 w 474"/>
                      <a:gd name="T67" fmla="*/ 165 h 236"/>
                      <a:gd name="T68" fmla="*/ 10 w 474"/>
                      <a:gd name="T69" fmla="*/ 125 h 236"/>
                      <a:gd name="T70" fmla="*/ 6 w 474"/>
                      <a:gd name="T71" fmla="*/ 86 h 236"/>
                      <a:gd name="T72" fmla="*/ 4 w 474"/>
                      <a:gd name="T73" fmla="*/ 69 h 236"/>
                      <a:gd name="T74" fmla="*/ 0 w 474"/>
                      <a:gd name="T75" fmla="*/ 28 h 236"/>
                      <a:gd name="T76" fmla="*/ 27 w 474"/>
                      <a:gd name="T77" fmla="*/ 27 h 236"/>
                      <a:gd name="T78" fmla="*/ 65 w 474"/>
                      <a:gd name="T79" fmla="*/ 23 h 236"/>
                      <a:gd name="T80" fmla="*/ 108 w 474"/>
                      <a:gd name="T81" fmla="*/ 19 h 236"/>
                      <a:gd name="T82" fmla="*/ 133 w 474"/>
                      <a:gd name="T83" fmla="*/ 15 h 236"/>
                      <a:gd name="T84" fmla="*/ 194 w 474"/>
                      <a:gd name="T85" fmla="*/ 9 h 236"/>
                      <a:gd name="T86" fmla="*/ 232 w 474"/>
                      <a:gd name="T87" fmla="*/ 5 h 2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474" h="236">
                        <a:moveTo>
                          <a:pt x="240" y="5"/>
                        </a:moveTo>
                        <a:lnTo>
                          <a:pt x="280" y="0"/>
                        </a:lnTo>
                        <a:lnTo>
                          <a:pt x="288" y="0"/>
                        </a:lnTo>
                        <a:lnTo>
                          <a:pt x="303" y="30"/>
                        </a:lnTo>
                        <a:lnTo>
                          <a:pt x="373" y="23"/>
                        </a:lnTo>
                        <a:lnTo>
                          <a:pt x="378" y="28"/>
                        </a:lnTo>
                        <a:lnTo>
                          <a:pt x="384" y="34"/>
                        </a:lnTo>
                        <a:lnTo>
                          <a:pt x="392" y="42"/>
                        </a:lnTo>
                        <a:lnTo>
                          <a:pt x="424" y="78"/>
                        </a:lnTo>
                        <a:lnTo>
                          <a:pt x="422" y="80"/>
                        </a:lnTo>
                        <a:lnTo>
                          <a:pt x="428" y="88"/>
                        </a:lnTo>
                        <a:lnTo>
                          <a:pt x="434" y="90"/>
                        </a:lnTo>
                        <a:lnTo>
                          <a:pt x="449" y="101"/>
                        </a:lnTo>
                        <a:lnTo>
                          <a:pt x="455" y="105"/>
                        </a:lnTo>
                        <a:lnTo>
                          <a:pt x="451" y="105"/>
                        </a:lnTo>
                        <a:lnTo>
                          <a:pt x="446" y="115"/>
                        </a:lnTo>
                        <a:lnTo>
                          <a:pt x="438" y="115"/>
                        </a:lnTo>
                        <a:lnTo>
                          <a:pt x="432" y="188"/>
                        </a:lnTo>
                        <a:lnTo>
                          <a:pt x="430" y="197"/>
                        </a:lnTo>
                        <a:lnTo>
                          <a:pt x="428" y="219"/>
                        </a:lnTo>
                        <a:lnTo>
                          <a:pt x="436" y="219"/>
                        </a:lnTo>
                        <a:lnTo>
                          <a:pt x="449" y="219"/>
                        </a:lnTo>
                        <a:lnTo>
                          <a:pt x="455" y="219"/>
                        </a:lnTo>
                        <a:lnTo>
                          <a:pt x="461" y="219"/>
                        </a:lnTo>
                        <a:lnTo>
                          <a:pt x="469" y="219"/>
                        </a:lnTo>
                        <a:lnTo>
                          <a:pt x="474" y="217"/>
                        </a:lnTo>
                        <a:lnTo>
                          <a:pt x="474" y="222"/>
                        </a:lnTo>
                        <a:lnTo>
                          <a:pt x="469" y="222"/>
                        </a:lnTo>
                        <a:lnTo>
                          <a:pt x="461" y="222"/>
                        </a:lnTo>
                        <a:lnTo>
                          <a:pt x="455" y="224"/>
                        </a:lnTo>
                        <a:lnTo>
                          <a:pt x="434" y="222"/>
                        </a:lnTo>
                        <a:lnTo>
                          <a:pt x="428" y="222"/>
                        </a:lnTo>
                        <a:lnTo>
                          <a:pt x="399" y="219"/>
                        </a:lnTo>
                        <a:lnTo>
                          <a:pt x="394" y="219"/>
                        </a:lnTo>
                        <a:lnTo>
                          <a:pt x="376" y="217"/>
                        </a:lnTo>
                        <a:lnTo>
                          <a:pt x="367" y="217"/>
                        </a:lnTo>
                        <a:lnTo>
                          <a:pt x="353" y="215"/>
                        </a:lnTo>
                        <a:lnTo>
                          <a:pt x="351" y="217"/>
                        </a:lnTo>
                        <a:lnTo>
                          <a:pt x="332" y="215"/>
                        </a:lnTo>
                        <a:lnTo>
                          <a:pt x="332" y="213"/>
                        </a:lnTo>
                        <a:lnTo>
                          <a:pt x="326" y="213"/>
                        </a:lnTo>
                        <a:lnTo>
                          <a:pt x="326" y="215"/>
                        </a:lnTo>
                        <a:lnTo>
                          <a:pt x="286" y="211"/>
                        </a:lnTo>
                        <a:lnTo>
                          <a:pt x="286" y="209"/>
                        </a:lnTo>
                        <a:lnTo>
                          <a:pt x="277" y="207"/>
                        </a:lnTo>
                        <a:lnTo>
                          <a:pt x="277" y="211"/>
                        </a:lnTo>
                        <a:lnTo>
                          <a:pt x="253" y="209"/>
                        </a:lnTo>
                        <a:lnTo>
                          <a:pt x="253" y="205"/>
                        </a:lnTo>
                        <a:lnTo>
                          <a:pt x="248" y="205"/>
                        </a:lnTo>
                        <a:lnTo>
                          <a:pt x="248" y="207"/>
                        </a:lnTo>
                        <a:lnTo>
                          <a:pt x="221" y="203"/>
                        </a:lnTo>
                        <a:lnTo>
                          <a:pt x="219" y="201"/>
                        </a:lnTo>
                        <a:lnTo>
                          <a:pt x="213" y="201"/>
                        </a:lnTo>
                        <a:lnTo>
                          <a:pt x="211" y="205"/>
                        </a:lnTo>
                        <a:lnTo>
                          <a:pt x="200" y="205"/>
                        </a:lnTo>
                        <a:lnTo>
                          <a:pt x="154" y="201"/>
                        </a:lnTo>
                        <a:lnTo>
                          <a:pt x="113" y="201"/>
                        </a:lnTo>
                        <a:lnTo>
                          <a:pt x="100" y="205"/>
                        </a:lnTo>
                        <a:lnTo>
                          <a:pt x="92" y="209"/>
                        </a:lnTo>
                        <a:lnTo>
                          <a:pt x="42" y="236"/>
                        </a:lnTo>
                        <a:lnTo>
                          <a:pt x="38" y="228"/>
                        </a:lnTo>
                        <a:lnTo>
                          <a:pt x="38" y="226"/>
                        </a:lnTo>
                        <a:lnTo>
                          <a:pt x="31" y="209"/>
                        </a:lnTo>
                        <a:lnTo>
                          <a:pt x="29" y="205"/>
                        </a:lnTo>
                        <a:lnTo>
                          <a:pt x="27" y="199"/>
                        </a:lnTo>
                        <a:lnTo>
                          <a:pt x="25" y="190"/>
                        </a:lnTo>
                        <a:lnTo>
                          <a:pt x="19" y="176"/>
                        </a:lnTo>
                        <a:lnTo>
                          <a:pt x="15" y="165"/>
                        </a:lnTo>
                        <a:lnTo>
                          <a:pt x="12" y="153"/>
                        </a:lnTo>
                        <a:lnTo>
                          <a:pt x="10" y="125"/>
                        </a:lnTo>
                        <a:lnTo>
                          <a:pt x="10" y="119"/>
                        </a:lnTo>
                        <a:lnTo>
                          <a:pt x="6" y="86"/>
                        </a:lnTo>
                        <a:lnTo>
                          <a:pt x="6" y="82"/>
                        </a:lnTo>
                        <a:lnTo>
                          <a:pt x="4" y="69"/>
                        </a:lnTo>
                        <a:lnTo>
                          <a:pt x="4" y="63"/>
                        </a:lnTo>
                        <a:lnTo>
                          <a:pt x="0" y="28"/>
                        </a:lnTo>
                        <a:lnTo>
                          <a:pt x="21" y="27"/>
                        </a:lnTo>
                        <a:lnTo>
                          <a:pt x="27" y="27"/>
                        </a:lnTo>
                        <a:lnTo>
                          <a:pt x="58" y="23"/>
                        </a:lnTo>
                        <a:lnTo>
                          <a:pt x="65" y="23"/>
                        </a:lnTo>
                        <a:lnTo>
                          <a:pt x="102" y="19"/>
                        </a:lnTo>
                        <a:lnTo>
                          <a:pt x="108" y="19"/>
                        </a:lnTo>
                        <a:lnTo>
                          <a:pt x="113" y="17"/>
                        </a:lnTo>
                        <a:lnTo>
                          <a:pt x="133" y="15"/>
                        </a:lnTo>
                        <a:lnTo>
                          <a:pt x="138" y="15"/>
                        </a:lnTo>
                        <a:lnTo>
                          <a:pt x="194" y="9"/>
                        </a:lnTo>
                        <a:lnTo>
                          <a:pt x="200" y="9"/>
                        </a:lnTo>
                        <a:lnTo>
                          <a:pt x="232" y="5"/>
                        </a:lnTo>
                        <a:lnTo>
                          <a:pt x="240" y="5"/>
                        </a:lnTo>
                        <a:close/>
                      </a:path>
                    </a:pathLst>
                  </a:custGeom>
                  <a:solidFill>
                    <a:srgbClr val="902C2C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0" name="Freeform 16"/>
                  <p:cNvSpPr>
                    <a:spLocks/>
                  </p:cNvSpPr>
                  <p:nvPr/>
                </p:nvSpPr>
                <p:spPr bwMode="auto">
                  <a:xfrm>
                    <a:off x="5019675" y="2884488"/>
                    <a:ext cx="860425" cy="365125"/>
                  </a:xfrm>
                  <a:custGeom>
                    <a:avLst/>
                    <a:gdLst>
                      <a:gd name="T0" fmla="*/ 645 w 678"/>
                      <a:gd name="T1" fmla="*/ 173 h 288"/>
                      <a:gd name="T2" fmla="*/ 597 w 678"/>
                      <a:gd name="T3" fmla="*/ 249 h 288"/>
                      <a:gd name="T4" fmla="*/ 572 w 678"/>
                      <a:gd name="T5" fmla="*/ 271 h 288"/>
                      <a:gd name="T6" fmla="*/ 501 w 678"/>
                      <a:gd name="T7" fmla="*/ 261 h 288"/>
                      <a:gd name="T8" fmla="*/ 480 w 678"/>
                      <a:gd name="T9" fmla="*/ 261 h 288"/>
                      <a:gd name="T10" fmla="*/ 444 w 678"/>
                      <a:gd name="T11" fmla="*/ 265 h 288"/>
                      <a:gd name="T12" fmla="*/ 409 w 678"/>
                      <a:gd name="T13" fmla="*/ 269 h 288"/>
                      <a:gd name="T14" fmla="*/ 344 w 678"/>
                      <a:gd name="T15" fmla="*/ 274 h 288"/>
                      <a:gd name="T16" fmla="*/ 311 w 678"/>
                      <a:gd name="T17" fmla="*/ 278 h 288"/>
                      <a:gd name="T18" fmla="*/ 273 w 678"/>
                      <a:gd name="T19" fmla="*/ 282 h 288"/>
                      <a:gd name="T20" fmla="*/ 219 w 678"/>
                      <a:gd name="T21" fmla="*/ 288 h 288"/>
                      <a:gd name="T22" fmla="*/ 173 w 678"/>
                      <a:gd name="T23" fmla="*/ 280 h 288"/>
                      <a:gd name="T24" fmla="*/ 150 w 678"/>
                      <a:gd name="T25" fmla="*/ 267 h 288"/>
                      <a:gd name="T26" fmla="*/ 139 w 678"/>
                      <a:gd name="T27" fmla="*/ 261 h 288"/>
                      <a:gd name="T28" fmla="*/ 56 w 678"/>
                      <a:gd name="T29" fmla="*/ 259 h 288"/>
                      <a:gd name="T30" fmla="*/ 48 w 678"/>
                      <a:gd name="T31" fmla="*/ 238 h 288"/>
                      <a:gd name="T32" fmla="*/ 10 w 678"/>
                      <a:gd name="T33" fmla="*/ 163 h 288"/>
                      <a:gd name="T34" fmla="*/ 2 w 678"/>
                      <a:gd name="T35" fmla="*/ 150 h 288"/>
                      <a:gd name="T36" fmla="*/ 58 w 678"/>
                      <a:gd name="T37" fmla="*/ 113 h 288"/>
                      <a:gd name="T38" fmla="*/ 158 w 678"/>
                      <a:gd name="T39" fmla="*/ 113 h 288"/>
                      <a:gd name="T40" fmla="*/ 177 w 678"/>
                      <a:gd name="T41" fmla="*/ 109 h 288"/>
                      <a:gd name="T42" fmla="*/ 206 w 678"/>
                      <a:gd name="T43" fmla="*/ 113 h 288"/>
                      <a:gd name="T44" fmla="*/ 235 w 678"/>
                      <a:gd name="T45" fmla="*/ 119 h 288"/>
                      <a:gd name="T46" fmla="*/ 244 w 678"/>
                      <a:gd name="T47" fmla="*/ 119 h 288"/>
                      <a:gd name="T48" fmla="*/ 290 w 678"/>
                      <a:gd name="T49" fmla="*/ 121 h 288"/>
                      <a:gd name="T50" fmla="*/ 311 w 678"/>
                      <a:gd name="T51" fmla="*/ 123 h 288"/>
                      <a:gd name="T52" fmla="*/ 352 w 678"/>
                      <a:gd name="T53" fmla="*/ 127 h 288"/>
                      <a:gd name="T54" fmla="*/ 392 w 678"/>
                      <a:gd name="T55" fmla="*/ 130 h 288"/>
                      <a:gd name="T56" fmla="*/ 427 w 678"/>
                      <a:gd name="T57" fmla="*/ 130 h 288"/>
                      <a:gd name="T58" fmla="*/ 453 w 678"/>
                      <a:gd name="T59" fmla="*/ 127 h 288"/>
                      <a:gd name="T60" fmla="*/ 463 w 678"/>
                      <a:gd name="T61" fmla="*/ 119 h 288"/>
                      <a:gd name="T62" fmla="*/ 473 w 678"/>
                      <a:gd name="T63" fmla="*/ 104 h 288"/>
                      <a:gd name="T64" fmla="*/ 482 w 678"/>
                      <a:gd name="T65" fmla="*/ 92 h 288"/>
                      <a:gd name="T66" fmla="*/ 498 w 678"/>
                      <a:gd name="T67" fmla="*/ 63 h 288"/>
                      <a:gd name="T68" fmla="*/ 542 w 678"/>
                      <a:gd name="T69" fmla="*/ 2 h 288"/>
                      <a:gd name="T70" fmla="*/ 553 w 678"/>
                      <a:gd name="T71" fmla="*/ 6 h 288"/>
                      <a:gd name="T72" fmla="*/ 559 w 678"/>
                      <a:gd name="T73" fmla="*/ 13 h 288"/>
                      <a:gd name="T74" fmla="*/ 559 w 678"/>
                      <a:gd name="T75" fmla="*/ 23 h 288"/>
                      <a:gd name="T76" fmla="*/ 544 w 678"/>
                      <a:gd name="T77" fmla="*/ 73 h 288"/>
                      <a:gd name="T78" fmla="*/ 576 w 678"/>
                      <a:gd name="T79" fmla="*/ 96 h 288"/>
                      <a:gd name="T80" fmla="*/ 601 w 678"/>
                      <a:gd name="T81" fmla="*/ 98 h 288"/>
                      <a:gd name="T82" fmla="*/ 636 w 678"/>
                      <a:gd name="T83" fmla="*/ 119 h 288"/>
                      <a:gd name="T84" fmla="*/ 649 w 678"/>
                      <a:gd name="T85" fmla="*/ 115 h 288"/>
                      <a:gd name="T86" fmla="*/ 667 w 678"/>
                      <a:gd name="T87" fmla="*/ 119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678" h="288">
                        <a:moveTo>
                          <a:pt x="678" y="125"/>
                        </a:moveTo>
                        <a:lnTo>
                          <a:pt x="678" y="127"/>
                        </a:lnTo>
                        <a:lnTo>
                          <a:pt x="645" y="173"/>
                        </a:lnTo>
                        <a:lnTo>
                          <a:pt x="638" y="184"/>
                        </a:lnTo>
                        <a:lnTo>
                          <a:pt x="599" y="244"/>
                        </a:lnTo>
                        <a:lnTo>
                          <a:pt x="597" y="249"/>
                        </a:lnTo>
                        <a:lnTo>
                          <a:pt x="586" y="267"/>
                        </a:lnTo>
                        <a:lnTo>
                          <a:pt x="578" y="274"/>
                        </a:lnTo>
                        <a:lnTo>
                          <a:pt x="572" y="271"/>
                        </a:lnTo>
                        <a:lnTo>
                          <a:pt x="517" y="234"/>
                        </a:lnTo>
                        <a:lnTo>
                          <a:pt x="507" y="251"/>
                        </a:lnTo>
                        <a:lnTo>
                          <a:pt x="501" y="261"/>
                        </a:lnTo>
                        <a:lnTo>
                          <a:pt x="496" y="259"/>
                        </a:lnTo>
                        <a:lnTo>
                          <a:pt x="490" y="259"/>
                        </a:lnTo>
                        <a:lnTo>
                          <a:pt x="480" y="261"/>
                        </a:lnTo>
                        <a:lnTo>
                          <a:pt x="457" y="263"/>
                        </a:lnTo>
                        <a:lnTo>
                          <a:pt x="453" y="265"/>
                        </a:lnTo>
                        <a:lnTo>
                          <a:pt x="444" y="265"/>
                        </a:lnTo>
                        <a:lnTo>
                          <a:pt x="442" y="265"/>
                        </a:lnTo>
                        <a:lnTo>
                          <a:pt x="419" y="269"/>
                        </a:lnTo>
                        <a:lnTo>
                          <a:pt x="409" y="269"/>
                        </a:lnTo>
                        <a:lnTo>
                          <a:pt x="380" y="273"/>
                        </a:lnTo>
                        <a:lnTo>
                          <a:pt x="371" y="273"/>
                        </a:lnTo>
                        <a:lnTo>
                          <a:pt x="344" y="274"/>
                        </a:lnTo>
                        <a:lnTo>
                          <a:pt x="338" y="276"/>
                        </a:lnTo>
                        <a:lnTo>
                          <a:pt x="327" y="276"/>
                        </a:lnTo>
                        <a:lnTo>
                          <a:pt x="311" y="278"/>
                        </a:lnTo>
                        <a:lnTo>
                          <a:pt x="306" y="278"/>
                        </a:lnTo>
                        <a:lnTo>
                          <a:pt x="294" y="280"/>
                        </a:lnTo>
                        <a:lnTo>
                          <a:pt x="273" y="282"/>
                        </a:lnTo>
                        <a:lnTo>
                          <a:pt x="267" y="282"/>
                        </a:lnTo>
                        <a:lnTo>
                          <a:pt x="227" y="286"/>
                        </a:lnTo>
                        <a:lnTo>
                          <a:pt x="219" y="288"/>
                        </a:lnTo>
                        <a:lnTo>
                          <a:pt x="206" y="288"/>
                        </a:lnTo>
                        <a:lnTo>
                          <a:pt x="190" y="286"/>
                        </a:lnTo>
                        <a:lnTo>
                          <a:pt x="173" y="280"/>
                        </a:lnTo>
                        <a:lnTo>
                          <a:pt x="162" y="274"/>
                        </a:lnTo>
                        <a:lnTo>
                          <a:pt x="154" y="269"/>
                        </a:lnTo>
                        <a:lnTo>
                          <a:pt x="150" y="267"/>
                        </a:lnTo>
                        <a:lnTo>
                          <a:pt x="146" y="265"/>
                        </a:lnTo>
                        <a:lnTo>
                          <a:pt x="142" y="263"/>
                        </a:lnTo>
                        <a:lnTo>
                          <a:pt x="139" y="261"/>
                        </a:lnTo>
                        <a:lnTo>
                          <a:pt x="129" y="259"/>
                        </a:lnTo>
                        <a:lnTo>
                          <a:pt x="58" y="271"/>
                        </a:lnTo>
                        <a:lnTo>
                          <a:pt x="56" y="259"/>
                        </a:lnTo>
                        <a:lnTo>
                          <a:pt x="50" y="246"/>
                        </a:lnTo>
                        <a:lnTo>
                          <a:pt x="50" y="242"/>
                        </a:lnTo>
                        <a:lnTo>
                          <a:pt x="48" y="238"/>
                        </a:lnTo>
                        <a:lnTo>
                          <a:pt x="35" y="211"/>
                        </a:lnTo>
                        <a:lnTo>
                          <a:pt x="23" y="192"/>
                        </a:lnTo>
                        <a:lnTo>
                          <a:pt x="10" y="163"/>
                        </a:lnTo>
                        <a:lnTo>
                          <a:pt x="8" y="159"/>
                        </a:lnTo>
                        <a:lnTo>
                          <a:pt x="6" y="155"/>
                        </a:lnTo>
                        <a:lnTo>
                          <a:pt x="2" y="150"/>
                        </a:lnTo>
                        <a:lnTo>
                          <a:pt x="0" y="144"/>
                        </a:lnTo>
                        <a:lnTo>
                          <a:pt x="50" y="117"/>
                        </a:lnTo>
                        <a:lnTo>
                          <a:pt x="58" y="113"/>
                        </a:lnTo>
                        <a:lnTo>
                          <a:pt x="71" y="109"/>
                        </a:lnTo>
                        <a:lnTo>
                          <a:pt x="112" y="109"/>
                        </a:lnTo>
                        <a:lnTo>
                          <a:pt x="158" y="113"/>
                        </a:lnTo>
                        <a:lnTo>
                          <a:pt x="169" y="113"/>
                        </a:lnTo>
                        <a:lnTo>
                          <a:pt x="171" y="109"/>
                        </a:lnTo>
                        <a:lnTo>
                          <a:pt x="177" y="109"/>
                        </a:lnTo>
                        <a:lnTo>
                          <a:pt x="179" y="111"/>
                        </a:lnTo>
                        <a:lnTo>
                          <a:pt x="206" y="115"/>
                        </a:lnTo>
                        <a:lnTo>
                          <a:pt x="206" y="113"/>
                        </a:lnTo>
                        <a:lnTo>
                          <a:pt x="211" y="113"/>
                        </a:lnTo>
                        <a:lnTo>
                          <a:pt x="211" y="117"/>
                        </a:lnTo>
                        <a:lnTo>
                          <a:pt x="235" y="119"/>
                        </a:lnTo>
                        <a:lnTo>
                          <a:pt x="235" y="115"/>
                        </a:lnTo>
                        <a:lnTo>
                          <a:pt x="244" y="117"/>
                        </a:lnTo>
                        <a:lnTo>
                          <a:pt x="244" y="119"/>
                        </a:lnTo>
                        <a:lnTo>
                          <a:pt x="284" y="123"/>
                        </a:lnTo>
                        <a:lnTo>
                          <a:pt x="284" y="121"/>
                        </a:lnTo>
                        <a:lnTo>
                          <a:pt x="290" y="121"/>
                        </a:lnTo>
                        <a:lnTo>
                          <a:pt x="290" y="123"/>
                        </a:lnTo>
                        <a:lnTo>
                          <a:pt x="309" y="125"/>
                        </a:lnTo>
                        <a:lnTo>
                          <a:pt x="311" y="123"/>
                        </a:lnTo>
                        <a:lnTo>
                          <a:pt x="325" y="125"/>
                        </a:lnTo>
                        <a:lnTo>
                          <a:pt x="334" y="125"/>
                        </a:lnTo>
                        <a:lnTo>
                          <a:pt x="352" y="127"/>
                        </a:lnTo>
                        <a:lnTo>
                          <a:pt x="357" y="127"/>
                        </a:lnTo>
                        <a:lnTo>
                          <a:pt x="386" y="130"/>
                        </a:lnTo>
                        <a:lnTo>
                          <a:pt x="392" y="130"/>
                        </a:lnTo>
                        <a:lnTo>
                          <a:pt x="413" y="132"/>
                        </a:lnTo>
                        <a:lnTo>
                          <a:pt x="419" y="130"/>
                        </a:lnTo>
                        <a:lnTo>
                          <a:pt x="427" y="130"/>
                        </a:lnTo>
                        <a:lnTo>
                          <a:pt x="432" y="130"/>
                        </a:lnTo>
                        <a:lnTo>
                          <a:pt x="440" y="129"/>
                        </a:lnTo>
                        <a:lnTo>
                          <a:pt x="453" y="127"/>
                        </a:lnTo>
                        <a:lnTo>
                          <a:pt x="453" y="125"/>
                        </a:lnTo>
                        <a:lnTo>
                          <a:pt x="459" y="123"/>
                        </a:lnTo>
                        <a:lnTo>
                          <a:pt x="463" y="119"/>
                        </a:lnTo>
                        <a:lnTo>
                          <a:pt x="471" y="113"/>
                        </a:lnTo>
                        <a:lnTo>
                          <a:pt x="480" y="105"/>
                        </a:lnTo>
                        <a:lnTo>
                          <a:pt x="473" y="104"/>
                        </a:lnTo>
                        <a:lnTo>
                          <a:pt x="476" y="100"/>
                        </a:lnTo>
                        <a:lnTo>
                          <a:pt x="478" y="96"/>
                        </a:lnTo>
                        <a:lnTo>
                          <a:pt x="482" y="92"/>
                        </a:lnTo>
                        <a:lnTo>
                          <a:pt x="484" y="88"/>
                        </a:lnTo>
                        <a:lnTo>
                          <a:pt x="492" y="75"/>
                        </a:lnTo>
                        <a:lnTo>
                          <a:pt x="498" y="63"/>
                        </a:lnTo>
                        <a:lnTo>
                          <a:pt x="530" y="0"/>
                        </a:lnTo>
                        <a:lnTo>
                          <a:pt x="542" y="6"/>
                        </a:lnTo>
                        <a:lnTo>
                          <a:pt x="542" y="2"/>
                        </a:lnTo>
                        <a:lnTo>
                          <a:pt x="544" y="2"/>
                        </a:lnTo>
                        <a:lnTo>
                          <a:pt x="551" y="4"/>
                        </a:lnTo>
                        <a:lnTo>
                          <a:pt x="553" y="6"/>
                        </a:lnTo>
                        <a:lnTo>
                          <a:pt x="555" y="8"/>
                        </a:lnTo>
                        <a:lnTo>
                          <a:pt x="557" y="9"/>
                        </a:lnTo>
                        <a:lnTo>
                          <a:pt x="559" y="13"/>
                        </a:lnTo>
                        <a:lnTo>
                          <a:pt x="559" y="17"/>
                        </a:lnTo>
                        <a:lnTo>
                          <a:pt x="559" y="19"/>
                        </a:lnTo>
                        <a:lnTo>
                          <a:pt x="559" y="23"/>
                        </a:lnTo>
                        <a:lnTo>
                          <a:pt x="559" y="27"/>
                        </a:lnTo>
                        <a:lnTo>
                          <a:pt x="540" y="67"/>
                        </a:lnTo>
                        <a:lnTo>
                          <a:pt x="544" y="73"/>
                        </a:lnTo>
                        <a:lnTo>
                          <a:pt x="569" y="94"/>
                        </a:lnTo>
                        <a:lnTo>
                          <a:pt x="572" y="96"/>
                        </a:lnTo>
                        <a:lnTo>
                          <a:pt x="576" y="96"/>
                        </a:lnTo>
                        <a:lnTo>
                          <a:pt x="592" y="98"/>
                        </a:lnTo>
                        <a:lnTo>
                          <a:pt x="596" y="98"/>
                        </a:lnTo>
                        <a:lnTo>
                          <a:pt x="601" y="98"/>
                        </a:lnTo>
                        <a:lnTo>
                          <a:pt x="628" y="92"/>
                        </a:lnTo>
                        <a:lnTo>
                          <a:pt x="632" y="107"/>
                        </a:lnTo>
                        <a:lnTo>
                          <a:pt x="636" y="119"/>
                        </a:lnTo>
                        <a:lnTo>
                          <a:pt x="640" y="117"/>
                        </a:lnTo>
                        <a:lnTo>
                          <a:pt x="645" y="115"/>
                        </a:lnTo>
                        <a:lnTo>
                          <a:pt x="649" y="115"/>
                        </a:lnTo>
                        <a:lnTo>
                          <a:pt x="655" y="117"/>
                        </a:lnTo>
                        <a:lnTo>
                          <a:pt x="661" y="117"/>
                        </a:lnTo>
                        <a:lnTo>
                          <a:pt x="667" y="119"/>
                        </a:lnTo>
                        <a:lnTo>
                          <a:pt x="678" y="125"/>
                        </a:lnTo>
                        <a:close/>
                      </a:path>
                    </a:pathLst>
                  </a:custGeom>
                  <a:solidFill>
                    <a:srgbClr val="C0504D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1" name="Freeform 18"/>
                  <p:cNvSpPr>
                    <a:spLocks/>
                  </p:cNvSpPr>
                  <p:nvPr/>
                </p:nvSpPr>
                <p:spPr bwMode="auto">
                  <a:xfrm>
                    <a:off x="3911600" y="3208338"/>
                    <a:ext cx="1025525" cy="1227138"/>
                  </a:xfrm>
                  <a:custGeom>
                    <a:avLst/>
                    <a:gdLst>
                      <a:gd name="T0" fmla="*/ 621 w 807"/>
                      <a:gd name="T1" fmla="*/ 538 h 966"/>
                      <a:gd name="T2" fmla="*/ 536 w 807"/>
                      <a:gd name="T3" fmla="*/ 615 h 966"/>
                      <a:gd name="T4" fmla="*/ 506 w 807"/>
                      <a:gd name="T5" fmla="*/ 645 h 966"/>
                      <a:gd name="T6" fmla="*/ 444 w 807"/>
                      <a:gd name="T7" fmla="*/ 711 h 966"/>
                      <a:gd name="T8" fmla="*/ 408 w 807"/>
                      <a:gd name="T9" fmla="*/ 753 h 966"/>
                      <a:gd name="T10" fmla="*/ 404 w 807"/>
                      <a:gd name="T11" fmla="*/ 789 h 966"/>
                      <a:gd name="T12" fmla="*/ 402 w 807"/>
                      <a:gd name="T13" fmla="*/ 908 h 966"/>
                      <a:gd name="T14" fmla="*/ 396 w 807"/>
                      <a:gd name="T15" fmla="*/ 947 h 966"/>
                      <a:gd name="T16" fmla="*/ 306 w 807"/>
                      <a:gd name="T17" fmla="*/ 964 h 966"/>
                      <a:gd name="T18" fmla="*/ 265 w 807"/>
                      <a:gd name="T19" fmla="*/ 759 h 966"/>
                      <a:gd name="T20" fmla="*/ 219 w 807"/>
                      <a:gd name="T21" fmla="*/ 665 h 966"/>
                      <a:gd name="T22" fmla="*/ 171 w 807"/>
                      <a:gd name="T23" fmla="*/ 628 h 966"/>
                      <a:gd name="T24" fmla="*/ 139 w 807"/>
                      <a:gd name="T25" fmla="*/ 607 h 966"/>
                      <a:gd name="T26" fmla="*/ 98 w 807"/>
                      <a:gd name="T27" fmla="*/ 622 h 966"/>
                      <a:gd name="T28" fmla="*/ 75 w 807"/>
                      <a:gd name="T29" fmla="*/ 657 h 966"/>
                      <a:gd name="T30" fmla="*/ 37 w 807"/>
                      <a:gd name="T31" fmla="*/ 601 h 966"/>
                      <a:gd name="T32" fmla="*/ 58 w 807"/>
                      <a:gd name="T33" fmla="*/ 595 h 966"/>
                      <a:gd name="T34" fmla="*/ 68 w 807"/>
                      <a:gd name="T35" fmla="*/ 569 h 966"/>
                      <a:gd name="T36" fmla="*/ 73 w 807"/>
                      <a:gd name="T37" fmla="*/ 546 h 966"/>
                      <a:gd name="T38" fmla="*/ 62 w 807"/>
                      <a:gd name="T39" fmla="*/ 521 h 966"/>
                      <a:gd name="T40" fmla="*/ 31 w 807"/>
                      <a:gd name="T41" fmla="*/ 492 h 966"/>
                      <a:gd name="T42" fmla="*/ 14 w 807"/>
                      <a:gd name="T43" fmla="*/ 476 h 966"/>
                      <a:gd name="T44" fmla="*/ 20 w 807"/>
                      <a:gd name="T45" fmla="*/ 440 h 966"/>
                      <a:gd name="T46" fmla="*/ 8 w 807"/>
                      <a:gd name="T47" fmla="*/ 425 h 966"/>
                      <a:gd name="T48" fmla="*/ 73 w 807"/>
                      <a:gd name="T49" fmla="*/ 327 h 966"/>
                      <a:gd name="T50" fmla="*/ 81 w 807"/>
                      <a:gd name="T51" fmla="*/ 330 h 966"/>
                      <a:gd name="T52" fmla="*/ 89 w 807"/>
                      <a:gd name="T53" fmla="*/ 336 h 966"/>
                      <a:gd name="T54" fmla="*/ 118 w 807"/>
                      <a:gd name="T55" fmla="*/ 319 h 966"/>
                      <a:gd name="T56" fmla="*/ 204 w 807"/>
                      <a:gd name="T57" fmla="*/ 183 h 966"/>
                      <a:gd name="T58" fmla="*/ 290 w 807"/>
                      <a:gd name="T59" fmla="*/ 79 h 966"/>
                      <a:gd name="T60" fmla="*/ 313 w 807"/>
                      <a:gd name="T61" fmla="*/ 66 h 966"/>
                      <a:gd name="T62" fmla="*/ 427 w 807"/>
                      <a:gd name="T63" fmla="*/ 14 h 966"/>
                      <a:gd name="T64" fmla="*/ 452 w 807"/>
                      <a:gd name="T65" fmla="*/ 6 h 966"/>
                      <a:gd name="T66" fmla="*/ 452 w 807"/>
                      <a:gd name="T67" fmla="*/ 18 h 966"/>
                      <a:gd name="T68" fmla="*/ 473 w 807"/>
                      <a:gd name="T69" fmla="*/ 56 h 966"/>
                      <a:gd name="T70" fmla="*/ 486 w 807"/>
                      <a:gd name="T71" fmla="*/ 77 h 966"/>
                      <a:gd name="T72" fmla="*/ 492 w 807"/>
                      <a:gd name="T73" fmla="*/ 85 h 966"/>
                      <a:gd name="T74" fmla="*/ 496 w 807"/>
                      <a:gd name="T75" fmla="*/ 92 h 966"/>
                      <a:gd name="T76" fmla="*/ 498 w 807"/>
                      <a:gd name="T77" fmla="*/ 98 h 966"/>
                      <a:gd name="T78" fmla="*/ 500 w 807"/>
                      <a:gd name="T79" fmla="*/ 104 h 966"/>
                      <a:gd name="T80" fmla="*/ 504 w 807"/>
                      <a:gd name="T81" fmla="*/ 108 h 966"/>
                      <a:gd name="T82" fmla="*/ 506 w 807"/>
                      <a:gd name="T83" fmla="*/ 115 h 966"/>
                      <a:gd name="T84" fmla="*/ 507 w 807"/>
                      <a:gd name="T85" fmla="*/ 121 h 966"/>
                      <a:gd name="T86" fmla="*/ 507 w 807"/>
                      <a:gd name="T87" fmla="*/ 129 h 966"/>
                      <a:gd name="T88" fmla="*/ 525 w 807"/>
                      <a:gd name="T89" fmla="*/ 156 h 966"/>
                      <a:gd name="T90" fmla="*/ 544 w 807"/>
                      <a:gd name="T91" fmla="*/ 156 h 966"/>
                      <a:gd name="T92" fmla="*/ 542 w 807"/>
                      <a:gd name="T93" fmla="*/ 165 h 966"/>
                      <a:gd name="T94" fmla="*/ 548 w 807"/>
                      <a:gd name="T95" fmla="*/ 173 h 966"/>
                      <a:gd name="T96" fmla="*/ 561 w 807"/>
                      <a:gd name="T97" fmla="*/ 175 h 966"/>
                      <a:gd name="T98" fmla="*/ 571 w 807"/>
                      <a:gd name="T99" fmla="*/ 177 h 966"/>
                      <a:gd name="T100" fmla="*/ 580 w 807"/>
                      <a:gd name="T101" fmla="*/ 179 h 966"/>
                      <a:gd name="T102" fmla="*/ 594 w 807"/>
                      <a:gd name="T103" fmla="*/ 179 h 966"/>
                      <a:gd name="T104" fmla="*/ 615 w 807"/>
                      <a:gd name="T105" fmla="*/ 179 h 966"/>
                      <a:gd name="T106" fmla="*/ 630 w 807"/>
                      <a:gd name="T107" fmla="*/ 192 h 966"/>
                      <a:gd name="T108" fmla="*/ 736 w 807"/>
                      <a:gd name="T109" fmla="*/ 292 h 966"/>
                      <a:gd name="T110" fmla="*/ 792 w 807"/>
                      <a:gd name="T111" fmla="*/ 388 h 966"/>
                      <a:gd name="T112" fmla="*/ 674 w 807"/>
                      <a:gd name="T113" fmla="*/ 492 h 9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807" h="966">
                        <a:moveTo>
                          <a:pt x="661" y="505"/>
                        </a:moveTo>
                        <a:lnTo>
                          <a:pt x="655" y="509"/>
                        </a:lnTo>
                        <a:lnTo>
                          <a:pt x="650" y="513"/>
                        </a:lnTo>
                        <a:lnTo>
                          <a:pt x="621" y="538"/>
                        </a:lnTo>
                        <a:lnTo>
                          <a:pt x="609" y="549"/>
                        </a:lnTo>
                        <a:lnTo>
                          <a:pt x="596" y="561"/>
                        </a:lnTo>
                        <a:lnTo>
                          <a:pt x="588" y="569"/>
                        </a:lnTo>
                        <a:lnTo>
                          <a:pt x="536" y="615"/>
                        </a:lnTo>
                        <a:lnTo>
                          <a:pt x="529" y="622"/>
                        </a:lnTo>
                        <a:lnTo>
                          <a:pt x="519" y="632"/>
                        </a:lnTo>
                        <a:lnTo>
                          <a:pt x="511" y="640"/>
                        </a:lnTo>
                        <a:lnTo>
                          <a:pt x="506" y="645"/>
                        </a:lnTo>
                        <a:lnTo>
                          <a:pt x="496" y="655"/>
                        </a:lnTo>
                        <a:lnTo>
                          <a:pt x="490" y="661"/>
                        </a:lnTo>
                        <a:lnTo>
                          <a:pt x="452" y="703"/>
                        </a:lnTo>
                        <a:lnTo>
                          <a:pt x="444" y="711"/>
                        </a:lnTo>
                        <a:lnTo>
                          <a:pt x="425" y="732"/>
                        </a:lnTo>
                        <a:lnTo>
                          <a:pt x="423" y="736"/>
                        </a:lnTo>
                        <a:lnTo>
                          <a:pt x="411" y="749"/>
                        </a:lnTo>
                        <a:lnTo>
                          <a:pt x="408" y="753"/>
                        </a:lnTo>
                        <a:lnTo>
                          <a:pt x="406" y="757"/>
                        </a:lnTo>
                        <a:lnTo>
                          <a:pt x="404" y="763"/>
                        </a:lnTo>
                        <a:lnTo>
                          <a:pt x="404" y="786"/>
                        </a:lnTo>
                        <a:lnTo>
                          <a:pt x="404" y="789"/>
                        </a:lnTo>
                        <a:lnTo>
                          <a:pt x="406" y="809"/>
                        </a:lnTo>
                        <a:lnTo>
                          <a:pt x="404" y="845"/>
                        </a:lnTo>
                        <a:lnTo>
                          <a:pt x="404" y="876"/>
                        </a:lnTo>
                        <a:lnTo>
                          <a:pt x="402" y="908"/>
                        </a:lnTo>
                        <a:lnTo>
                          <a:pt x="402" y="945"/>
                        </a:lnTo>
                        <a:lnTo>
                          <a:pt x="402" y="951"/>
                        </a:lnTo>
                        <a:lnTo>
                          <a:pt x="396" y="953"/>
                        </a:lnTo>
                        <a:lnTo>
                          <a:pt x="396" y="947"/>
                        </a:lnTo>
                        <a:lnTo>
                          <a:pt x="390" y="949"/>
                        </a:lnTo>
                        <a:lnTo>
                          <a:pt x="365" y="953"/>
                        </a:lnTo>
                        <a:lnTo>
                          <a:pt x="308" y="962"/>
                        </a:lnTo>
                        <a:lnTo>
                          <a:pt x="306" y="964"/>
                        </a:lnTo>
                        <a:lnTo>
                          <a:pt x="289" y="966"/>
                        </a:lnTo>
                        <a:lnTo>
                          <a:pt x="304" y="835"/>
                        </a:lnTo>
                        <a:lnTo>
                          <a:pt x="264" y="835"/>
                        </a:lnTo>
                        <a:lnTo>
                          <a:pt x="265" y="759"/>
                        </a:lnTo>
                        <a:lnTo>
                          <a:pt x="267" y="713"/>
                        </a:lnTo>
                        <a:lnTo>
                          <a:pt x="281" y="713"/>
                        </a:lnTo>
                        <a:lnTo>
                          <a:pt x="221" y="667"/>
                        </a:lnTo>
                        <a:lnTo>
                          <a:pt x="219" y="665"/>
                        </a:lnTo>
                        <a:lnTo>
                          <a:pt x="208" y="655"/>
                        </a:lnTo>
                        <a:lnTo>
                          <a:pt x="173" y="638"/>
                        </a:lnTo>
                        <a:lnTo>
                          <a:pt x="169" y="634"/>
                        </a:lnTo>
                        <a:lnTo>
                          <a:pt x="171" y="628"/>
                        </a:lnTo>
                        <a:lnTo>
                          <a:pt x="164" y="624"/>
                        </a:lnTo>
                        <a:lnTo>
                          <a:pt x="158" y="620"/>
                        </a:lnTo>
                        <a:lnTo>
                          <a:pt x="152" y="619"/>
                        </a:lnTo>
                        <a:lnTo>
                          <a:pt x="139" y="607"/>
                        </a:lnTo>
                        <a:lnTo>
                          <a:pt x="127" y="622"/>
                        </a:lnTo>
                        <a:lnTo>
                          <a:pt x="106" y="611"/>
                        </a:lnTo>
                        <a:lnTo>
                          <a:pt x="104" y="615"/>
                        </a:lnTo>
                        <a:lnTo>
                          <a:pt x="98" y="622"/>
                        </a:lnTo>
                        <a:lnTo>
                          <a:pt x="95" y="628"/>
                        </a:lnTo>
                        <a:lnTo>
                          <a:pt x="89" y="638"/>
                        </a:lnTo>
                        <a:lnTo>
                          <a:pt x="83" y="645"/>
                        </a:lnTo>
                        <a:lnTo>
                          <a:pt x="75" y="657"/>
                        </a:lnTo>
                        <a:lnTo>
                          <a:pt x="72" y="655"/>
                        </a:lnTo>
                        <a:lnTo>
                          <a:pt x="58" y="645"/>
                        </a:lnTo>
                        <a:lnTo>
                          <a:pt x="56" y="638"/>
                        </a:lnTo>
                        <a:lnTo>
                          <a:pt x="37" y="601"/>
                        </a:lnTo>
                        <a:lnTo>
                          <a:pt x="37" y="599"/>
                        </a:lnTo>
                        <a:lnTo>
                          <a:pt x="48" y="601"/>
                        </a:lnTo>
                        <a:lnTo>
                          <a:pt x="52" y="597"/>
                        </a:lnTo>
                        <a:lnTo>
                          <a:pt x="58" y="595"/>
                        </a:lnTo>
                        <a:lnTo>
                          <a:pt x="62" y="594"/>
                        </a:lnTo>
                        <a:lnTo>
                          <a:pt x="62" y="592"/>
                        </a:lnTo>
                        <a:lnTo>
                          <a:pt x="68" y="576"/>
                        </a:lnTo>
                        <a:lnTo>
                          <a:pt x="68" y="569"/>
                        </a:lnTo>
                        <a:lnTo>
                          <a:pt x="68" y="563"/>
                        </a:lnTo>
                        <a:lnTo>
                          <a:pt x="73" y="561"/>
                        </a:lnTo>
                        <a:lnTo>
                          <a:pt x="75" y="555"/>
                        </a:lnTo>
                        <a:lnTo>
                          <a:pt x="73" y="546"/>
                        </a:lnTo>
                        <a:lnTo>
                          <a:pt x="73" y="542"/>
                        </a:lnTo>
                        <a:lnTo>
                          <a:pt x="72" y="542"/>
                        </a:lnTo>
                        <a:lnTo>
                          <a:pt x="68" y="534"/>
                        </a:lnTo>
                        <a:lnTo>
                          <a:pt x="62" y="521"/>
                        </a:lnTo>
                        <a:lnTo>
                          <a:pt x="50" y="505"/>
                        </a:lnTo>
                        <a:lnTo>
                          <a:pt x="47" y="501"/>
                        </a:lnTo>
                        <a:lnTo>
                          <a:pt x="37" y="499"/>
                        </a:lnTo>
                        <a:lnTo>
                          <a:pt x="31" y="492"/>
                        </a:lnTo>
                        <a:lnTo>
                          <a:pt x="31" y="488"/>
                        </a:lnTo>
                        <a:lnTo>
                          <a:pt x="24" y="476"/>
                        </a:lnTo>
                        <a:lnTo>
                          <a:pt x="18" y="474"/>
                        </a:lnTo>
                        <a:lnTo>
                          <a:pt x="14" y="476"/>
                        </a:lnTo>
                        <a:lnTo>
                          <a:pt x="14" y="465"/>
                        </a:lnTo>
                        <a:lnTo>
                          <a:pt x="16" y="453"/>
                        </a:lnTo>
                        <a:lnTo>
                          <a:pt x="18" y="444"/>
                        </a:lnTo>
                        <a:lnTo>
                          <a:pt x="20" y="440"/>
                        </a:lnTo>
                        <a:lnTo>
                          <a:pt x="20" y="436"/>
                        </a:lnTo>
                        <a:lnTo>
                          <a:pt x="18" y="434"/>
                        </a:lnTo>
                        <a:lnTo>
                          <a:pt x="12" y="428"/>
                        </a:lnTo>
                        <a:lnTo>
                          <a:pt x="8" y="425"/>
                        </a:lnTo>
                        <a:lnTo>
                          <a:pt x="2" y="421"/>
                        </a:lnTo>
                        <a:lnTo>
                          <a:pt x="0" y="419"/>
                        </a:lnTo>
                        <a:lnTo>
                          <a:pt x="60" y="342"/>
                        </a:lnTo>
                        <a:lnTo>
                          <a:pt x="73" y="327"/>
                        </a:lnTo>
                        <a:lnTo>
                          <a:pt x="75" y="325"/>
                        </a:lnTo>
                        <a:lnTo>
                          <a:pt x="81" y="329"/>
                        </a:lnTo>
                        <a:lnTo>
                          <a:pt x="83" y="330"/>
                        </a:lnTo>
                        <a:lnTo>
                          <a:pt x="81" y="330"/>
                        </a:lnTo>
                        <a:lnTo>
                          <a:pt x="85" y="334"/>
                        </a:lnTo>
                        <a:lnTo>
                          <a:pt x="87" y="332"/>
                        </a:lnTo>
                        <a:lnTo>
                          <a:pt x="87" y="334"/>
                        </a:lnTo>
                        <a:lnTo>
                          <a:pt x="89" y="336"/>
                        </a:lnTo>
                        <a:lnTo>
                          <a:pt x="91" y="338"/>
                        </a:lnTo>
                        <a:lnTo>
                          <a:pt x="93" y="340"/>
                        </a:lnTo>
                        <a:lnTo>
                          <a:pt x="112" y="325"/>
                        </a:lnTo>
                        <a:lnTo>
                          <a:pt x="118" y="319"/>
                        </a:lnTo>
                        <a:lnTo>
                          <a:pt x="137" y="298"/>
                        </a:lnTo>
                        <a:lnTo>
                          <a:pt x="144" y="286"/>
                        </a:lnTo>
                        <a:lnTo>
                          <a:pt x="204" y="185"/>
                        </a:lnTo>
                        <a:lnTo>
                          <a:pt x="204" y="183"/>
                        </a:lnTo>
                        <a:lnTo>
                          <a:pt x="265" y="102"/>
                        </a:lnTo>
                        <a:lnTo>
                          <a:pt x="269" y="104"/>
                        </a:lnTo>
                        <a:lnTo>
                          <a:pt x="292" y="83"/>
                        </a:lnTo>
                        <a:lnTo>
                          <a:pt x="290" y="79"/>
                        </a:lnTo>
                        <a:lnTo>
                          <a:pt x="292" y="79"/>
                        </a:lnTo>
                        <a:lnTo>
                          <a:pt x="304" y="73"/>
                        </a:lnTo>
                        <a:lnTo>
                          <a:pt x="319" y="66"/>
                        </a:lnTo>
                        <a:lnTo>
                          <a:pt x="313" y="66"/>
                        </a:lnTo>
                        <a:lnTo>
                          <a:pt x="321" y="62"/>
                        </a:lnTo>
                        <a:lnTo>
                          <a:pt x="333" y="60"/>
                        </a:lnTo>
                        <a:lnTo>
                          <a:pt x="409" y="21"/>
                        </a:lnTo>
                        <a:lnTo>
                          <a:pt x="427" y="14"/>
                        </a:lnTo>
                        <a:lnTo>
                          <a:pt x="442" y="6"/>
                        </a:lnTo>
                        <a:lnTo>
                          <a:pt x="448" y="4"/>
                        </a:lnTo>
                        <a:lnTo>
                          <a:pt x="452" y="0"/>
                        </a:lnTo>
                        <a:lnTo>
                          <a:pt x="452" y="6"/>
                        </a:lnTo>
                        <a:lnTo>
                          <a:pt x="452" y="10"/>
                        </a:lnTo>
                        <a:lnTo>
                          <a:pt x="452" y="12"/>
                        </a:lnTo>
                        <a:lnTo>
                          <a:pt x="452" y="16"/>
                        </a:lnTo>
                        <a:lnTo>
                          <a:pt x="452" y="18"/>
                        </a:lnTo>
                        <a:lnTo>
                          <a:pt x="454" y="21"/>
                        </a:lnTo>
                        <a:lnTo>
                          <a:pt x="465" y="44"/>
                        </a:lnTo>
                        <a:lnTo>
                          <a:pt x="471" y="54"/>
                        </a:lnTo>
                        <a:lnTo>
                          <a:pt x="473" y="56"/>
                        </a:lnTo>
                        <a:lnTo>
                          <a:pt x="475" y="60"/>
                        </a:lnTo>
                        <a:lnTo>
                          <a:pt x="477" y="64"/>
                        </a:lnTo>
                        <a:lnTo>
                          <a:pt x="484" y="75"/>
                        </a:lnTo>
                        <a:lnTo>
                          <a:pt x="486" y="77"/>
                        </a:lnTo>
                        <a:lnTo>
                          <a:pt x="488" y="79"/>
                        </a:lnTo>
                        <a:lnTo>
                          <a:pt x="488" y="81"/>
                        </a:lnTo>
                        <a:lnTo>
                          <a:pt x="490" y="81"/>
                        </a:lnTo>
                        <a:lnTo>
                          <a:pt x="492" y="85"/>
                        </a:lnTo>
                        <a:lnTo>
                          <a:pt x="494" y="89"/>
                        </a:lnTo>
                        <a:lnTo>
                          <a:pt x="494" y="90"/>
                        </a:lnTo>
                        <a:lnTo>
                          <a:pt x="494" y="92"/>
                        </a:lnTo>
                        <a:lnTo>
                          <a:pt x="496" y="92"/>
                        </a:lnTo>
                        <a:lnTo>
                          <a:pt x="496" y="94"/>
                        </a:lnTo>
                        <a:lnTo>
                          <a:pt x="496" y="96"/>
                        </a:lnTo>
                        <a:lnTo>
                          <a:pt x="498" y="96"/>
                        </a:lnTo>
                        <a:lnTo>
                          <a:pt x="498" y="98"/>
                        </a:lnTo>
                        <a:lnTo>
                          <a:pt x="498" y="100"/>
                        </a:lnTo>
                        <a:lnTo>
                          <a:pt x="500" y="100"/>
                        </a:lnTo>
                        <a:lnTo>
                          <a:pt x="500" y="102"/>
                        </a:lnTo>
                        <a:lnTo>
                          <a:pt x="500" y="104"/>
                        </a:lnTo>
                        <a:lnTo>
                          <a:pt x="502" y="104"/>
                        </a:lnTo>
                        <a:lnTo>
                          <a:pt x="502" y="106"/>
                        </a:lnTo>
                        <a:lnTo>
                          <a:pt x="502" y="108"/>
                        </a:lnTo>
                        <a:lnTo>
                          <a:pt x="504" y="108"/>
                        </a:lnTo>
                        <a:lnTo>
                          <a:pt x="504" y="110"/>
                        </a:lnTo>
                        <a:lnTo>
                          <a:pt x="504" y="112"/>
                        </a:lnTo>
                        <a:lnTo>
                          <a:pt x="506" y="114"/>
                        </a:lnTo>
                        <a:lnTo>
                          <a:pt x="506" y="115"/>
                        </a:lnTo>
                        <a:lnTo>
                          <a:pt x="506" y="117"/>
                        </a:lnTo>
                        <a:lnTo>
                          <a:pt x="507" y="117"/>
                        </a:lnTo>
                        <a:lnTo>
                          <a:pt x="507" y="119"/>
                        </a:lnTo>
                        <a:lnTo>
                          <a:pt x="507" y="121"/>
                        </a:lnTo>
                        <a:lnTo>
                          <a:pt x="507" y="123"/>
                        </a:lnTo>
                        <a:lnTo>
                          <a:pt x="507" y="127"/>
                        </a:lnTo>
                        <a:lnTo>
                          <a:pt x="509" y="129"/>
                        </a:lnTo>
                        <a:lnTo>
                          <a:pt x="507" y="129"/>
                        </a:lnTo>
                        <a:lnTo>
                          <a:pt x="511" y="137"/>
                        </a:lnTo>
                        <a:lnTo>
                          <a:pt x="513" y="137"/>
                        </a:lnTo>
                        <a:lnTo>
                          <a:pt x="515" y="142"/>
                        </a:lnTo>
                        <a:lnTo>
                          <a:pt x="525" y="156"/>
                        </a:lnTo>
                        <a:lnTo>
                          <a:pt x="527" y="156"/>
                        </a:lnTo>
                        <a:lnTo>
                          <a:pt x="529" y="154"/>
                        </a:lnTo>
                        <a:lnTo>
                          <a:pt x="540" y="156"/>
                        </a:lnTo>
                        <a:lnTo>
                          <a:pt x="544" y="156"/>
                        </a:lnTo>
                        <a:lnTo>
                          <a:pt x="544" y="158"/>
                        </a:lnTo>
                        <a:lnTo>
                          <a:pt x="542" y="160"/>
                        </a:lnTo>
                        <a:lnTo>
                          <a:pt x="542" y="163"/>
                        </a:lnTo>
                        <a:lnTo>
                          <a:pt x="542" y="165"/>
                        </a:lnTo>
                        <a:lnTo>
                          <a:pt x="542" y="167"/>
                        </a:lnTo>
                        <a:lnTo>
                          <a:pt x="542" y="169"/>
                        </a:lnTo>
                        <a:lnTo>
                          <a:pt x="542" y="171"/>
                        </a:lnTo>
                        <a:lnTo>
                          <a:pt x="548" y="173"/>
                        </a:lnTo>
                        <a:lnTo>
                          <a:pt x="550" y="169"/>
                        </a:lnTo>
                        <a:lnTo>
                          <a:pt x="555" y="173"/>
                        </a:lnTo>
                        <a:lnTo>
                          <a:pt x="559" y="175"/>
                        </a:lnTo>
                        <a:lnTo>
                          <a:pt x="561" y="175"/>
                        </a:lnTo>
                        <a:lnTo>
                          <a:pt x="565" y="177"/>
                        </a:lnTo>
                        <a:lnTo>
                          <a:pt x="567" y="177"/>
                        </a:lnTo>
                        <a:lnTo>
                          <a:pt x="569" y="177"/>
                        </a:lnTo>
                        <a:lnTo>
                          <a:pt x="571" y="177"/>
                        </a:lnTo>
                        <a:lnTo>
                          <a:pt x="575" y="177"/>
                        </a:lnTo>
                        <a:lnTo>
                          <a:pt x="577" y="179"/>
                        </a:lnTo>
                        <a:lnTo>
                          <a:pt x="578" y="179"/>
                        </a:lnTo>
                        <a:lnTo>
                          <a:pt x="580" y="179"/>
                        </a:lnTo>
                        <a:lnTo>
                          <a:pt x="584" y="179"/>
                        </a:lnTo>
                        <a:lnTo>
                          <a:pt x="586" y="179"/>
                        </a:lnTo>
                        <a:lnTo>
                          <a:pt x="590" y="183"/>
                        </a:lnTo>
                        <a:lnTo>
                          <a:pt x="594" y="179"/>
                        </a:lnTo>
                        <a:lnTo>
                          <a:pt x="596" y="179"/>
                        </a:lnTo>
                        <a:lnTo>
                          <a:pt x="609" y="181"/>
                        </a:lnTo>
                        <a:lnTo>
                          <a:pt x="611" y="181"/>
                        </a:lnTo>
                        <a:lnTo>
                          <a:pt x="615" y="179"/>
                        </a:lnTo>
                        <a:lnTo>
                          <a:pt x="626" y="192"/>
                        </a:lnTo>
                        <a:lnTo>
                          <a:pt x="628" y="188"/>
                        </a:lnTo>
                        <a:lnTo>
                          <a:pt x="630" y="190"/>
                        </a:lnTo>
                        <a:lnTo>
                          <a:pt x="630" y="192"/>
                        </a:lnTo>
                        <a:lnTo>
                          <a:pt x="701" y="259"/>
                        </a:lnTo>
                        <a:lnTo>
                          <a:pt x="721" y="277"/>
                        </a:lnTo>
                        <a:lnTo>
                          <a:pt x="728" y="284"/>
                        </a:lnTo>
                        <a:lnTo>
                          <a:pt x="736" y="292"/>
                        </a:lnTo>
                        <a:lnTo>
                          <a:pt x="799" y="369"/>
                        </a:lnTo>
                        <a:lnTo>
                          <a:pt x="807" y="377"/>
                        </a:lnTo>
                        <a:lnTo>
                          <a:pt x="795" y="386"/>
                        </a:lnTo>
                        <a:lnTo>
                          <a:pt x="792" y="388"/>
                        </a:lnTo>
                        <a:lnTo>
                          <a:pt x="732" y="442"/>
                        </a:lnTo>
                        <a:lnTo>
                          <a:pt x="726" y="448"/>
                        </a:lnTo>
                        <a:lnTo>
                          <a:pt x="684" y="484"/>
                        </a:lnTo>
                        <a:lnTo>
                          <a:pt x="674" y="492"/>
                        </a:lnTo>
                        <a:lnTo>
                          <a:pt x="661" y="505"/>
                        </a:lnTo>
                        <a:close/>
                      </a:path>
                    </a:pathLst>
                  </a:custGeom>
                  <a:solidFill>
                    <a:srgbClr val="C0504D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2" name="Freeform 19"/>
                  <p:cNvSpPr>
                    <a:spLocks/>
                  </p:cNvSpPr>
                  <p:nvPr/>
                </p:nvSpPr>
                <p:spPr bwMode="auto">
                  <a:xfrm>
                    <a:off x="4422775" y="3684588"/>
                    <a:ext cx="760413" cy="774700"/>
                  </a:xfrm>
                  <a:custGeom>
                    <a:avLst/>
                    <a:gdLst>
                      <a:gd name="T0" fmla="*/ 399 w 599"/>
                      <a:gd name="T1" fmla="*/ 412 h 610"/>
                      <a:gd name="T2" fmla="*/ 378 w 599"/>
                      <a:gd name="T3" fmla="*/ 430 h 610"/>
                      <a:gd name="T4" fmla="*/ 372 w 599"/>
                      <a:gd name="T5" fmla="*/ 441 h 610"/>
                      <a:gd name="T6" fmla="*/ 436 w 599"/>
                      <a:gd name="T7" fmla="*/ 489 h 610"/>
                      <a:gd name="T8" fmla="*/ 476 w 599"/>
                      <a:gd name="T9" fmla="*/ 537 h 610"/>
                      <a:gd name="T10" fmla="*/ 489 w 599"/>
                      <a:gd name="T11" fmla="*/ 551 h 610"/>
                      <a:gd name="T12" fmla="*/ 505 w 599"/>
                      <a:gd name="T13" fmla="*/ 564 h 610"/>
                      <a:gd name="T14" fmla="*/ 518 w 599"/>
                      <a:gd name="T15" fmla="*/ 580 h 610"/>
                      <a:gd name="T16" fmla="*/ 524 w 599"/>
                      <a:gd name="T17" fmla="*/ 597 h 610"/>
                      <a:gd name="T18" fmla="*/ 505 w 599"/>
                      <a:gd name="T19" fmla="*/ 608 h 610"/>
                      <a:gd name="T20" fmla="*/ 451 w 599"/>
                      <a:gd name="T21" fmla="*/ 593 h 610"/>
                      <a:gd name="T22" fmla="*/ 353 w 599"/>
                      <a:gd name="T23" fmla="*/ 566 h 610"/>
                      <a:gd name="T24" fmla="*/ 307 w 599"/>
                      <a:gd name="T25" fmla="*/ 551 h 610"/>
                      <a:gd name="T26" fmla="*/ 253 w 599"/>
                      <a:gd name="T27" fmla="*/ 535 h 610"/>
                      <a:gd name="T28" fmla="*/ 209 w 599"/>
                      <a:gd name="T29" fmla="*/ 522 h 610"/>
                      <a:gd name="T30" fmla="*/ 205 w 599"/>
                      <a:gd name="T31" fmla="*/ 535 h 610"/>
                      <a:gd name="T32" fmla="*/ 190 w 599"/>
                      <a:gd name="T33" fmla="*/ 516 h 610"/>
                      <a:gd name="T34" fmla="*/ 159 w 599"/>
                      <a:gd name="T35" fmla="*/ 528 h 610"/>
                      <a:gd name="T36" fmla="*/ 128 w 599"/>
                      <a:gd name="T37" fmla="*/ 537 h 610"/>
                      <a:gd name="T38" fmla="*/ 111 w 599"/>
                      <a:gd name="T39" fmla="*/ 543 h 610"/>
                      <a:gd name="T40" fmla="*/ 77 w 599"/>
                      <a:gd name="T41" fmla="*/ 555 h 610"/>
                      <a:gd name="T42" fmla="*/ 46 w 599"/>
                      <a:gd name="T43" fmla="*/ 564 h 610"/>
                      <a:gd name="T44" fmla="*/ 19 w 599"/>
                      <a:gd name="T45" fmla="*/ 572 h 610"/>
                      <a:gd name="T46" fmla="*/ 0 w 599"/>
                      <a:gd name="T47" fmla="*/ 576 h 610"/>
                      <a:gd name="T48" fmla="*/ 0 w 599"/>
                      <a:gd name="T49" fmla="*/ 533 h 610"/>
                      <a:gd name="T50" fmla="*/ 2 w 599"/>
                      <a:gd name="T51" fmla="*/ 470 h 610"/>
                      <a:gd name="T52" fmla="*/ 2 w 599"/>
                      <a:gd name="T53" fmla="*/ 414 h 610"/>
                      <a:gd name="T54" fmla="*/ 2 w 599"/>
                      <a:gd name="T55" fmla="*/ 388 h 610"/>
                      <a:gd name="T56" fmla="*/ 6 w 599"/>
                      <a:gd name="T57" fmla="*/ 378 h 610"/>
                      <a:gd name="T58" fmla="*/ 21 w 599"/>
                      <a:gd name="T59" fmla="*/ 361 h 610"/>
                      <a:gd name="T60" fmla="*/ 42 w 599"/>
                      <a:gd name="T61" fmla="*/ 336 h 610"/>
                      <a:gd name="T62" fmla="*/ 88 w 599"/>
                      <a:gd name="T63" fmla="*/ 286 h 610"/>
                      <a:gd name="T64" fmla="*/ 104 w 599"/>
                      <a:gd name="T65" fmla="*/ 270 h 610"/>
                      <a:gd name="T66" fmla="*/ 117 w 599"/>
                      <a:gd name="T67" fmla="*/ 257 h 610"/>
                      <a:gd name="T68" fmla="*/ 134 w 599"/>
                      <a:gd name="T69" fmla="*/ 240 h 610"/>
                      <a:gd name="T70" fmla="*/ 194 w 599"/>
                      <a:gd name="T71" fmla="*/ 186 h 610"/>
                      <a:gd name="T72" fmla="*/ 219 w 599"/>
                      <a:gd name="T73" fmla="*/ 163 h 610"/>
                      <a:gd name="T74" fmla="*/ 253 w 599"/>
                      <a:gd name="T75" fmla="*/ 134 h 610"/>
                      <a:gd name="T76" fmla="*/ 272 w 599"/>
                      <a:gd name="T77" fmla="*/ 117 h 610"/>
                      <a:gd name="T78" fmla="*/ 324 w 599"/>
                      <a:gd name="T79" fmla="*/ 73 h 610"/>
                      <a:gd name="T80" fmla="*/ 390 w 599"/>
                      <a:gd name="T81" fmla="*/ 13 h 610"/>
                      <a:gd name="T82" fmla="*/ 405 w 599"/>
                      <a:gd name="T83" fmla="*/ 2 h 610"/>
                      <a:gd name="T84" fmla="*/ 411 w 599"/>
                      <a:gd name="T85" fmla="*/ 7 h 610"/>
                      <a:gd name="T86" fmla="*/ 426 w 599"/>
                      <a:gd name="T87" fmla="*/ 28 h 610"/>
                      <a:gd name="T88" fmla="*/ 436 w 599"/>
                      <a:gd name="T89" fmla="*/ 38 h 610"/>
                      <a:gd name="T90" fmla="*/ 476 w 599"/>
                      <a:gd name="T91" fmla="*/ 94 h 610"/>
                      <a:gd name="T92" fmla="*/ 507 w 599"/>
                      <a:gd name="T93" fmla="*/ 128 h 610"/>
                      <a:gd name="T94" fmla="*/ 516 w 599"/>
                      <a:gd name="T95" fmla="*/ 142 h 610"/>
                      <a:gd name="T96" fmla="*/ 522 w 599"/>
                      <a:gd name="T97" fmla="*/ 144 h 610"/>
                      <a:gd name="T98" fmla="*/ 539 w 599"/>
                      <a:gd name="T99" fmla="*/ 167 h 610"/>
                      <a:gd name="T100" fmla="*/ 562 w 599"/>
                      <a:gd name="T101" fmla="*/ 192 h 610"/>
                      <a:gd name="T102" fmla="*/ 595 w 599"/>
                      <a:gd name="T103" fmla="*/ 242 h 610"/>
                      <a:gd name="T104" fmla="*/ 566 w 599"/>
                      <a:gd name="T105" fmla="*/ 267 h 610"/>
                      <a:gd name="T106" fmla="*/ 518 w 599"/>
                      <a:gd name="T107" fmla="*/ 311 h 610"/>
                      <a:gd name="T108" fmla="*/ 468 w 599"/>
                      <a:gd name="T109" fmla="*/ 355 h 610"/>
                      <a:gd name="T110" fmla="*/ 405 w 599"/>
                      <a:gd name="T111" fmla="*/ 409 h 6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599" h="610">
                        <a:moveTo>
                          <a:pt x="405" y="409"/>
                        </a:moveTo>
                        <a:lnTo>
                          <a:pt x="399" y="412"/>
                        </a:lnTo>
                        <a:lnTo>
                          <a:pt x="382" y="426"/>
                        </a:lnTo>
                        <a:lnTo>
                          <a:pt x="378" y="430"/>
                        </a:lnTo>
                        <a:lnTo>
                          <a:pt x="367" y="439"/>
                        </a:lnTo>
                        <a:lnTo>
                          <a:pt x="372" y="441"/>
                        </a:lnTo>
                        <a:lnTo>
                          <a:pt x="434" y="487"/>
                        </a:lnTo>
                        <a:lnTo>
                          <a:pt x="436" y="489"/>
                        </a:lnTo>
                        <a:lnTo>
                          <a:pt x="461" y="516"/>
                        </a:lnTo>
                        <a:lnTo>
                          <a:pt x="476" y="537"/>
                        </a:lnTo>
                        <a:lnTo>
                          <a:pt x="484" y="545"/>
                        </a:lnTo>
                        <a:lnTo>
                          <a:pt x="489" y="551"/>
                        </a:lnTo>
                        <a:lnTo>
                          <a:pt x="497" y="558"/>
                        </a:lnTo>
                        <a:lnTo>
                          <a:pt x="505" y="564"/>
                        </a:lnTo>
                        <a:lnTo>
                          <a:pt x="513" y="572"/>
                        </a:lnTo>
                        <a:lnTo>
                          <a:pt x="518" y="580"/>
                        </a:lnTo>
                        <a:lnTo>
                          <a:pt x="524" y="587"/>
                        </a:lnTo>
                        <a:lnTo>
                          <a:pt x="524" y="597"/>
                        </a:lnTo>
                        <a:lnTo>
                          <a:pt x="503" y="610"/>
                        </a:lnTo>
                        <a:lnTo>
                          <a:pt x="505" y="608"/>
                        </a:lnTo>
                        <a:lnTo>
                          <a:pt x="501" y="606"/>
                        </a:lnTo>
                        <a:lnTo>
                          <a:pt x="451" y="593"/>
                        </a:lnTo>
                        <a:lnTo>
                          <a:pt x="447" y="593"/>
                        </a:lnTo>
                        <a:lnTo>
                          <a:pt x="353" y="566"/>
                        </a:lnTo>
                        <a:lnTo>
                          <a:pt x="347" y="564"/>
                        </a:lnTo>
                        <a:lnTo>
                          <a:pt x="307" y="551"/>
                        </a:lnTo>
                        <a:lnTo>
                          <a:pt x="303" y="551"/>
                        </a:lnTo>
                        <a:lnTo>
                          <a:pt x="253" y="535"/>
                        </a:lnTo>
                        <a:lnTo>
                          <a:pt x="246" y="533"/>
                        </a:lnTo>
                        <a:lnTo>
                          <a:pt x="209" y="522"/>
                        </a:lnTo>
                        <a:lnTo>
                          <a:pt x="209" y="528"/>
                        </a:lnTo>
                        <a:lnTo>
                          <a:pt x="205" y="535"/>
                        </a:lnTo>
                        <a:lnTo>
                          <a:pt x="196" y="524"/>
                        </a:lnTo>
                        <a:lnTo>
                          <a:pt x="190" y="516"/>
                        </a:lnTo>
                        <a:lnTo>
                          <a:pt x="161" y="526"/>
                        </a:lnTo>
                        <a:lnTo>
                          <a:pt x="159" y="528"/>
                        </a:lnTo>
                        <a:lnTo>
                          <a:pt x="132" y="535"/>
                        </a:lnTo>
                        <a:lnTo>
                          <a:pt x="128" y="537"/>
                        </a:lnTo>
                        <a:lnTo>
                          <a:pt x="115" y="543"/>
                        </a:lnTo>
                        <a:lnTo>
                          <a:pt x="111" y="543"/>
                        </a:lnTo>
                        <a:lnTo>
                          <a:pt x="80" y="555"/>
                        </a:lnTo>
                        <a:lnTo>
                          <a:pt x="77" y="555"/>
                        </a:lnTo>
                        <a:lnTo>
                          <a:pt x="50" y="564"/>
                        </a:lnTo>
                        <a:lnTo>
                          <a:pt x="46" y="564"/>
                        </a:lnTo>
                        <a:lnTo>
                          <a:pt x="40" y="566"/>
                        </a:lnTo>
                        <a:lnTo>
                          <a:pt x="19" y="572"/>
                        </a:lnTo>
                        <a:lnTo>
                          <a:pt x="13" y="572"/>
                        </a:lnTo>
                        <a:lnTo>
                          <a:pt x="0" y="576"/>
                        </a:lnTo>
                        <a:lnTo>
                          <a:pt x="0" y="570"/>
                        </a:lnTo>
                        <a:lnTo>
                          <a:pt x="0" y="533"/>
                        </a:lnTo>
                        <a:lnTo>
                          <a:pt x="2" y="501"/>
                        </a:lnTo>
                        <a:lnTo>
                          <a:pt x="2" y="470"/>
                        </a:lnTo>
                        <a:lnTo>
                          <a:pt x="4" y="434"/>
                        </a:lnTo>
                        <a:lnTo>
                          <a:pt x="2" y="414"/>
                        </a:lnTo>
                        <a:lnTo>
                          <a:pt x="2" y="411"/>
                        </a:lnTo>
                        <a:lnTo>
                          <a:pt x="2" y="388"/>
                        </a:lnTo>
                        <a:lnTo>
                          <a:pt x="4" y="382"/>
                        </a:lnTo>
                        <a:lnTo>
                          <a:pt x="6" y="378"/>
                        </a:lnTo>
                        <a:lnTo>
                          <a:pt x="9" y="374"/>
                        </a:lnTo>
                        <a:lnTo>
                          <a:pt x="21" y="361"/>
                        </a:lnTo>
                        <a:lnTo>
                          <a:pt x="23" y="357"/>
                        </a:lnTo>
                        <a:lnTo>
                          <a:pt x="42" y="336"/>
                        </a:lnTo>
                        <a:lnTo>
                          <a:pt x="50" y="328"/>
                        </a:lnTo>
                        <a:lnTo>
                          <a:pt x="88" y="286"/>
                        </a:lnTo>
                        <a:lnTo>
                          <a:pt x="94" y="280"/>
                        </a:lnTo>
                        <a:lnTo>
                          <a:pt x="104" y="270"/>
                        </a:lnTo>
                        <a:lnTo>
                          <a:pt x="109" y="265"/>
                        </a:lnTo>
                        <a:lnTo>
                          <a:pt x="117" y="257"/>
                        </a:lnTo>
                        <a:lnTo>
                          <a:pt x="127" y="247"/>
                        </a:lnTo>
                        <a:lnTo>
                          <a:pt x="134" y="240"/>
                        </a:lnTo>
                        <a:lnTo>
                          <a:pt x="186" y="194"/>
                        </a:lnTo>
                        <a:lnTo>
                          <a:pt x="194" y="186"/>
                        </a:lnTo>
                        <a:lnTo>
                          <a:pt x="207" y="174"/>
                        </a:lnTo>
                        <a:lnTo>
                          <a:pt x="219" y="163"/>
                        </a:lnTo>
                        <a:lnTo>
                          <a:pt x="248" y="138"/>
                        </a:lnTo>
                        <a:lnTo>
                          <a:pt x="253" y="134"/>
                        </a:lnTo>
                        <a:lnTo>
                          <a:pt x="259" y="130"/>
                        </a:lnTo>
                        <a:lnTo>
                          <a:pt x="272" y="117"/>
                        </a:lnTo>
                        <a:lnTo>
                          <a:pt x="282" y="109"/>
                        </a:lnTo>
                        <a:lnTo>
                          <a:pt x="324" y="73"/>
                        </a:lnTo>
                        <a:lnTo>
                          <a:pt x="330" y="67"/>
                        </a:lnTo>
                        <a:lnTo>
                          <a:pt x="390" y="13"/>
                        </a:lnTo>
                        <a:lnTo>
                          <a:pt x="393" y="11"/>
                        </a:lnTo>
                        <a:lnTo>
                          <a:pt x="405" y="2"/>
                        </a:lnTo>
                        <a:lnTo>
                          <a:pt x="407" y="0"/>
                        </a:lnTo>
                        <a:lnTo>
                          <a:pt x="411" y="7"/>
                        </a:lnTo>
                        <a:lnTo>
                          <a:pt x="411" y="9"/>
                        </a:lnTo>
                        <a:lnTo>
                          <a:pt x="426" y="28"/>
                        </a:lnTo>
                        <a:lnTo>
                          <a:pt x="434" y="40"/>
                        </a:lnTo>
                        <a:lnTo>
                          <a:pt x="436" y="38"/>
                        </a:lnTo>
                        <a:lnTo>
                          <a:pt x="478" y="92"/>
                        </a:lnTo>
                        <a:lnTo>
                          <a:pt x="476" y="94"/>
                        </a:lnTo>
                        <a:lnTo>
                          <a:pt x="488" y="103"/>
                        </a:lnTo>
                        <a:lnTo>
                          <a:pt x="507" y="128"/>
                        </a:lnTo>
                        <a:lnTo>
                          <a:pt x="511" y="132"/>
                        </a:lnTo>
                        <a:lnTo>
                          <a:pt x="516" y="142"/>
                        </a:lnTo>
                        <a:lnTo>
                          <a:pt x="518" y="144"/>
                        </a:lnTo>
                        <a:lnTo>
                          <a:pt x="522" y="144"/>
                        </a:lnTo>
                        <a:lnTo>
                          <a:pt x="528" y="151"/>
                        </a:lnTo>
                        <a:lnTo>
                          <a:pt x="539" y="167"/>
                        </a:lnTo>
                        <a:lnTo>
                          <a:pt x="547" y="174"/>
                        </a:lnTo>
                        <a:lnTo>
                          <a:pt x="562" y="192"/>
                        </a:lnTo>
                        <a:lnTo>
                          <a:pt x="599" y="240"/>
                        </a:lnTo>
                        <a:lnTo>
                          <a:pt x="595" y="242"/>
                        </a:lnTo>
                        <a:lnTo>
                          <a:pt x="576" y="259"/>
                        </a:lnTo>
                        <a:lnTo>
                          <a:pt x="566" y="267"/>
                        </a:lnTo>
                        <a:lnTo>
                          <a:pt x="537" y="293"/>
                        </a:lnTo>
                        <a:lnTo>
                          <a:pt x="518" y="311"/>
                        </a:lnTo>
                        <a:lnTo>
                          <a:pt x="503" y="322"/>
                        </a:lnTo>
                        <a:lnTo>
                          <a:pt x="468" y="355"/>
                        </a:lnTo>
                        <a:lnTo>
                          <a:pt x="463" y="359"/>
                        </a:lnTo>
                        <a:lnTo>
                          <a:pt x="405" y="409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60000"/>
                      <a:lumOff val="4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3" name="Freeform 21"/>
                  <p:cNvSpPr>
                    <a:spLocks/>
                  </p:cNvSpPr>
                  <p:nvPr/>
                </p:nvSpPr>
                <p:spPr bwMode="auto">
                  <a:xfrm>
                    <a:off x="4802188" y="3181350"/>
                    <a:ext cx="1022350" cy="506413"/>
                  </a:xfrm>
                  <a:custGeom>
                    <a:avLst/>
                    <a:gdLst>
                      <a:gd name="T0" fmla="*/ 573 w 805"/>
                      <a:gd name="T1" fmla="*/ 200 h 398"/>
                      <a:gd name="T2" fmla="*/ 557 w 805"/>
                      <a:gd name="T3" fmla="*/ 207 h 398"/>
                      <a:gd name="T4" fmla="*/ 540 w 805"/>
                      <a:gd name="T5" fmla="*/ 219 h 398"/>
                      <a:gd name="T6" fmla="*/ 515 w 805"/>
                      <a:gd name="T7" fmla="*/ 234 h 398"/>
                      <a:gd name="T8" fmla="*/ 457 w 805"/>
                      <a:gd name="T9" fmla="*/ 269 h 398"/>
                      <a:gd name="T10" fmla="*/ 436 w 805"/>
                      <a:gd name="T11" fmla="*/ 282 h 398"/>
                      <a:gd name="T12" fmla="*/ 415 w 805"/>
                      <a:gd name="T13" fmla="*/ 292 h 398"/>
                      <a:gd name="T14" fmla="*/ 379 w 805"/>
                      <a:gd name="T15" fmla="*/ 311 h 398"/>
                      <a:gd name="T16" fmla="*/ 352 w 805"/>
                      <a:gd name="T17" fmla="*/ 325 h 398"/>
                      <a:gd name="T18" fmla="*/ 327 w 805"/>
                      <a:gd name="T19" fmla="*/ 338 h 398"/>
                      <a:gd name="T20" fmla="*/ 286 w 805"/>
                      <a:gd name="T21" fmla="*/ 357 h 398"/>
                      <a:gd name="T22" fmla="*/ 244 w 805"/>
                      <a:gd name="T23" fmla="*/ 378 h 398"/>
                      <a:gd name="T24" fmla="*/ 223 w 805"/>
                      <a:gd name="T25" fmla="*/ 386 h 398"/>
                      <a:gd name="T26" fmla="*/ 208 w 805"/>
                      <a:gd name="T27" fmla="*/ 388 h 398"/>
                      <a:gd name="T28" fmla="*/ 142 w 805"/>
                      <a:gd name="T29" fmla="*/ 386 h 398"/>
                      <a:gd name="T30" fmla="*/ 127 w 805"/>
                      <a:gd name="T31" fmla="*/ 386 h 398"/>
                      <a:gd name="T32" fmla="*/ 116 w 805"/>
                      <a:gd name="T33" fmla="*/ 390 h 398"/>
                      <a:gd name="T34" fmla="*/ 98 w 805"/>
                      <a:gd name="T35" fmla="*/ 390 h 398"/>
                      <a:gd name="T36" fmla="*/ 20 w 805"/>
                      <a:gd name="T37" fmla="*/ 298 h 398"/>
                      <a:gd name="T38" fmla="*/ 29 w 805"/>
                      <a:gd name="T39" fmla="*/ 257 h 398"/>
                      <a:gd name="T40" fmla="*/ 89 w 805"/>
                      <a:gd name="T41" fmla="*/ 209 h 398"/>
                      <a:gd name="T42" fmla="*/ 125 w 805"/>
                      <a:gd name="T43" fmla="*/ 179 h 398"/>
                      <a:gd name="T44" fmla="*/ 179 w 805"/>
                      <a:gd name="T45" fmla="*/ 127 h 398"/>
                      <a:gd name="T46" fmla="*/ 219 w 805"/>
                      <a:gd name="T47" fmla="*/ 62 h 398"/>
                      <a:gd name="T48" fmla="*/ 300 w 805"/>
                      <a:gd name="T49" fmla="*/ 25 h 398"/>
                      <a:gd name="T50" fmla="*/ 317 w 805"/>
                      <a:gd name="T51" fmla="*/ 31 h 398"/>
                      <a:gd name="T52" fmla="*/ 333 w 805"/>
                      <a:gd name="T53" fmla="*/ 40 h 398"/>
                      <a:gd name="T54" fmla="*/ 377 w 805"/>
                      <a:gd name="T55" fmla="*/ 54 h 398"/>
                      <a:gd name="T56" fmla="*/ 438 w 805"/>
                      <a:gd name="T57" fmla="*/ 48 h 398"/>
                      <a:gd name="T58" fmla="*/ 477 w 805"/>
                      <a:gd name="T59" fmla="*/ 44 h 398"/>
                      <a:gd name="T60" fmla="*/ 509 w 805"/>
                      <a:gd name="T61" fmla="*/ 42 h 398"/>
                      <a:gd name="T62" fmla="*/ 551 w 805"/>
                      <a:gd name="T63" fmla="*/ 39 h 398"/>
                      <a:gd name="T64" fmla="*/ 613 w 805"/>
                      <a:gd name="T65" fmla="*/ 31 h 398"/>
                      <a:gd name="T66" fmla="*/ 628 w 805"/>
                      <a:gd name="T67" fmla="*/ 29 h 398"/>
                      <a:gd name="T68" fmla="*/ 667 w 805"/>
                      <a:gd name="T69" fmla="*/ 25 h 398"/>
                      <a:gd name="T70" fmla="*/ 688 w 805"/>
                      <a:gd name="T71" fmla="*/ 0 h 398"/>
                      <a:gd name="T72" fmla="*/ 757 w 805"/>
                      <a:gd name="T73" fmla="*/ 33 h 398"/>
                      <a:gd name="T74" fmla="*/ 782 w 805"/>
                      <a:gd name="T75" fmla="*/ 25 h 398"/>
                      <a:gd name="T76" fmla="*/ 803 w 805"/>
                      <a:gd name="T77" fmla="*/ 40 h 398"/>
                      <a:gd name="T78" fmla="*/ 788 w 805"/>
                      <a:gd name="T79" fmla="*/ 100 h 398"/>
                      <a:gd name="T80" fmla="*/ 782 w 805"/>
                      <a:gd name="T81" fmla="*/ 113 h 398"/>
                      <a:gd name="T82" fmla="*/ 774 w 805"/>
                      <a:gd name="T83" fmla="*/ 156 h 398"/>
                      <a:gd name="T84" fmla="*/ 774 w 805"/>
                      <a:gd name="T85" fmla="*/ 192 h 398"/>
                      <a:gd name="T86" fmla="*/ 774 w 805"/>
                      <a:gd name="T87" fmla="*/ 200 h 398"/>
                      <a:gd name="T88" fmla="*/ 738 w 805"/>
                      <a:gd name="T89" fmla="*/ 192 h 398"/>
                      <a:gd name="T90" fmla="*/ 686 w 805"/>
                      <a:gd name="T91" fmla="*/ 181 h 398"/>
                      <a:gd name="T92" fmla="*/ 646 w 805"/>
                      <a:gd name="T93" fmla="*/ 186 h 398"/>
                      <a:gd name="T94" fmla="*/ 586 w 805"/>
                      <a:gd name="T95" fmla="*/ 196 h 3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805" h="398">
                        <a:moveTo>
                          <a:pt x="586" y="196"/>
                        </a:moveTo>
                        <a:lnTo>
                          <a:pt x="578" y="198"/>
                        </a:lnTo>
                        <a:lnTo>
                          <a:pt x="573" y="200"/>
                        </a:lnTo>
                        <a:lnTo>
                          <a:pt x="567" y="202"/>
                        </a:lnTo>
                        <a:lnTo>
                          <a:pt x="561" y="206"/>
                        </a:lnTo>
                        <a:lnTo>
                          <a:pt x="557" y="207"/>
                        </a:lnTo>
                        <a:lnTo>
                          <a:pt x="551" y="209"/>
                        </a:lnTo>
                        <a:lnTo>
                          <a:pt x="548" y="213"/>
                        </a:lnTo>
                        <a:lnTo>
                          <a:pt x="540" y="219"/>
                        </a:lnTo>
                        <a:lnTo>
                          <a:pt x="527" y="229"/>
                        </a:lnTo>
                        <a:lnTo>
                          <a:pt x="517" y="234"/>
                        </a:lnTo>
                        <a:lnTo>
                          <a:pt x="515" y="234"/>
                        </a:lnTo>
                        <a:lnTo>
                          <a:pt x="490" y="252"/>
                        </a:lnTo>
                        <a:lnTo>
                          <a:pt x="482" y="255"/>
                        </a:lnTo>
                        <a:lnTo>
                          <a:pt x="457" y="269"/>
                        </a:lnTo>
                        <a:lnTo>
                          <a:pt x="450" y="275"/>
                        </a:lnTo>
                        <a:lnTo>
                          <a:pt x="442" y="279"/>
                        </a:lnTo>
                        <a:lnTo>
                          <a:pt x="436" y="282"/>
                        </a:lnTo>
                        <a:lnTo>
                          <a:pt x="434" y="282"/>
                        </a:lnTo>
                        <a:lnTo>
                          <a:pt x="423" y="288"/>
                        </a:lnTo>
                        <a:lnTo>
                          <a:pt x="415" y="292"/>
                        </a:lnTo>
                        <a:lnTo>
                          <a:pt x="402" y="300"/>
                        </a:lnTo>
                        <a:lnTo>
                          <a:pt x="392" y="303"/>
                        </a:lnTo>
                        <a:lnTo>
                          <a:pt x="379" y="311"/>
                        </a:lnTo>
                        <a:lnTo>
                          <a:pt x="369" y="317"/>
                        </a:lnTo>
                        <a:lnTo>
                          <a:pt x="359" y="321"/>
                        </a:lnTo>
                        <a:lnTo>
                          <a:pt x="352" y="325"/>
                        </a:lnTo>
                        <a:lnTo>
                          <a:pt x="338" y="330"/>
                        </a:lnTo>
                        <a:lnTo>
                          <a:pt x="338" y="332"/>
                        </a:lnTo>
                        <a:lnTo>
                          <a:pt x="327" y="338"/>
                        </a:lnTo>
                        <a:lnTo>
                          <a:pt x="321" y="342"/>
                        </a:lnTo>
                        <a:lnTo>
                          <a:pt x="290" y="355"/>
                        </a:lnTo>
                        <a:lnTo>
                          <a:pt x="286" y="357"/>
                        </a:lnTo>
                        <a:lnTo>
                          <a:pt x="267" y="367"/>
                        </a:lnTo>
                        <a:lnTo>
                          <a:pt x="260" y="371"/>
                        </a:lnTo>
                        <a:lnTo>
                          <a:pt x="244" y="378"/>
                        </a:lnTo>
                        <a:lnTo>
                          <a:pt x="237" y="380"/>
                        </a:lnTo>
                        <a:lnTo>
                          <a:pt x="227" y="384"/>
                        </a:lnTo>
                        <a:lnTo>
                          <a:pt x="223" y="386"/>
                        </a:lnTo>
                        <a:lnTo>
                          <a:pt x="217" y="388"/>
                        </a:lnTo>
                        <a:lnTo>
                          <a:pt x="212" y="390"/>
                        </a:lnTo>
                        <a:lnTo>
                          <a:pt x="208" y="388"/>
                        </a:lnTo>
                        <a:lnTo>
                          <a:pt x="194" y="388"/>
                        </a:lnTo>
                        <a:lnTo>
                          <a:pt x="190" y="390"/>
                        </a:lnTo>
                        <a:lnTo>
                          <a:pt x="142" y="386"/>
                        </a:lnTo>
                        <a:lnTo>
                          <a:pt x="133" y="386"/>
                        </a:lnTo>
                        <a:lnTo>
                          <a:pt x="129" y="384"/>
                        </a:lnTo>
                        <a:lnTo>
                          <a:pt x="127" y="386"/>
                        </a:lnTo>
                        <a:lnTo>
                          <a:pt x="123" y="386"/>
                        </a:lnTo>
                        <a:lnTo>
                          <a:pt x="119" y="388"/>
                        </a:lnTo>
                        <a:lnTo>
                          <a:pt x="116" y="390"/>
                        </a:lnTo>
                        <a:lnTo>
                          <a:pt x="108" y="396"/>
                        </a:lnTo>
                        <a:lnTo>
                          <a:pt x="106" y="398"/>
                        </a:lnTo>
                        <a:lnTo>
                          <a:pt x="98" y="390"/>
                        </a:lnTo>
                        <a:lnTo>
                          <a:pt x="35" y="313"/>
                        </a:lnTo>
                        <a:lnTo>
                          <a:pt x="27" y="305"/>
                        </a:lnTo>
                        <a:lnTo>
                          <a:pt x="20" y="298"/>
                        </a:lnTo>
                        <a:lnTo>
                          <a:pt x="0" y="280"/>
                        </a:lnTo>
                        <a:lnTo>
                          <a:pt x="16" y="269"/>
                        </a:lnTo>
                        <a:lnTo>
                          <a:pt x="29" y="257"/>
                        </a:lnTo>
                        <a:lnTo>
                          <a:pt x="35" y="254"/>
                        </a:lnTo>
                        <a:lnTo>
                          <a:pt x="81" y="215"/>
                        </a:lnTo>
                        <a:lnTo>
                          <a:pt x="89" y="209"/>
                        </a:lnTo>
                        <a:lnTo>
                          <a:pt x="108" y="192"/>
                        </a:lnTo>
                        <a:lnTo>
                          <a:pt x="116" y="188"/>
                        </a:lnTo>
                        <a:lnTo>
                          <a:pt x="125" y="179"/>
                        </a:lnTo>
                        <a:lnTo>
                          <a:pt x="148" y="159"/>
                        </a:lnTo>
                        <a:lnTo>
                          <a:pt x="158" y="152"/>
                        </a:lnTo>
                        <a:lnTo>
                          <a:pt x="179" y="127"/>
                        </a:lnTo>
                        <a:lnTo>
                          <a:pt x="192" y="113"/>
                        </a:lnTo>
                        <a:lnTo>
                          <a:pt x="223" y="73"/>
                        </a:lnTo>
                        <a:lnTo>
                          <a:pt x="219" y="62"/>
                        </a:lnTo>
                        <a:lnTo>
                          <a:pt x="217" y="40"/>
                        </a:lnTo>
                        <a:lnTo>
                          <a:pt x="229" y="37"/>
                        </a:lnTo>
                        <a:lnTo>
                          <a:pt x="300" y="25"/>
                        </a:lnTo>
                        <a:lnTo>
                          <a:pt x="310" y="27"/>
                        </a:lnTo>
                        <a:lnTo>
                          <a:pt x="313" y="29"/>
                        </a:lnTo>
                        <a:lnTo>
                          <a:pt x="317" y="31"/>
                        </a:lnTo>
                        <a:lnTo>
                          <a:pt x="321" y="33"/>
                        </a:lnTo>
                        <a:lnTo>
                          <a:pt x="325" y="35"/>
                        </a:lnTo>
                        <a:lnTo>
                          <a:pt x="333" y="40"/>
                        </a:lnTo>
                        <a:lnTo>
                          <a:pt x="344" y="46"/>
                        </a:lnTo>
                        <a:lnTo>
                          <a:pt x="361" y="52"/>
                        </a:lnTo>
                        <a:lnTo>
                          <a:pt x="377" y="54"/>
                        </a:lnTo>
                        <a:lnTo>
                          <a:pt x="390" y="54"/>
                        </a:lnTo>
                        <a:lnTo>
                          <a:pt x="398" y="52"/>
                        </a:lnTo>
                        <a:lnTo>
                          <a:pt x="438" y="48"/>
                        </a:lnTo>
                        <a:lnTo>
                          <a:pt x="444" y="48"/>
                        </a:lnTo>
                        <a:lnTo>
                          <a:pt x="465" y="46"/>
                        </a:lnTo>
                        <a:lnTo>
                          <a:pt x="477" y="44"/>
                        </a:lnTo>
                        <a:lnTo>
                          <a:pt x="482" y="44"/>
                        </a:lnTo>
                        <a:lnTo>
                          <a:pt x="498" y="42"/>
                        </a:lnTo>
                        <a:lnTo>
                          <a:pt x="509" y="42"/>
                        </a:lnTo>
                        <a:lnTo>
                          <a:pt x="515" y="40"/>
                        </a:lnTo>
                        <a:lnTo>
                          <a:pt x="542" y="39"/>
                        </a:lnTo>
                        <a:lnTo>
                          <a:pt x="551" y="39"/>
                        </a:lnTo>
                        <a:lnTo>
                          <a:pt x="580" y="35"/>
                        </a:lnTo>
                        <a:lnTo>
                          <a:pt x="590" y="35"/>
                        </a:lnTo>
                        <a:lnTo>
                          <a:pt x="613" y="31"/>
                        </a:lnTo>
                        <a:lnTo>
                          <a:pt x="615" y="31"/>
                        </a:lnTo>
                        <a:lnTo>
                          <a:pt x="624" y="31"/>
                        </a:lnTo>
                        <a:lnTo>
                          <a:pt x="628" y="29"/>
                        </a:lnTo>
                        <a:lnTo>
                          <a:pt x="651" y="27"/>
                        </a:lnTo>
                        <a:lnTo>
                          <a:pt x="661" y="25"/>
                        </a:lnTo>
                        <a:lnTo>
                          <a:pt x="667" y="25"/>
                        </a:lnTo>
                        <a:lnTo>
                          <a:pt x="672" y="27"/>
                        </a:lnTo>
                        <a:lnTo>
                          <a:pt x="678" y="17"/>
                        </a:lnTo>
                        <a:lnTo>
                          <a:pt x="688" y="0"/>
                        </a:lnTo>
                        <a:lnTo>
                          <a:pt x="743" y="37"/>
                        </a:lnTo>
                        <a:lnTo>
                          <a:pt x="749" y="40"/>
                        </a:lnTo>
                        <a:lnTo>
                          <a:pt x="757" y="33"/>
                        </a:lnTo>
                        <a:lnTo>
                          <a:pt x="768" y="15"/>
                        </a:lnTo>
                        <a:lnTo>
                          <a:pt x="778" y="21"/>
                        </a:lnTo>
                        <a:lnTo>
                          <a:pt x="782" y="25"/>
                        </a:lnTo>
                        <a:lnTo>
                          <a:pt x="801" y="39"/>
                        </a:lnTo>
                        <a:lnTo>
                          <a:pt x="803" y="39"/>
                        </a:lnTo>
                        <a:lnTo>
                          <a:pt x="803" y="40"/>
                        </a:lnTo>
                        <a:lnTo>
                          <a:pt x="801" y="44"/>
                        </a:lnTo>
                        <a:lnTo>
                          <a:pt x="805" y="54"/>
                        </a:lnTo>
                        <a:lnTo>
                          <a:pt x="788" y="100"/>
                        </a:lnTo>
                        <a:lnTo>
                          <a:pt x="786" y="106"/>
                        </a:lnTo>
                        <a:lnTo>
                          <a:pt x="784" y="113"/>
                        </a:lnTo>
                        <a:lnTo>
                          <a:pt x="782" y="113"/>
                        </a:lnTo>
                        <a:lnTo>
                          <a:pt x="774" y="154"/>
                        </a:lnTo>
                        <a:lnTo>
                          <a:pt x="772" y="156"/>
                        </a:lnTo>
                        <a:lnTo>
                          <a:pt x="774" y="156"/>
                        </a:lnTo>
                        <a:lnTo>
                          <a:pt x="774" y="159"/>
                        </a:lnTo>
                        <a:lnTo>
                          <a:pt x="772" y="159"/>
                        </a:lnTo>
                        <a:lnTo>
                          <a:pt x="774" y="192"/>
                        </a:lnTo>
                        <a:lnTo>
                          <a:pt x="776" y="192"/>
                        </a:lnTo>
                        <a:lnTo>
                          <a:pt x="776" y="194"/>
                        </a:lnTo>
                        <a:lnTo>
                          <a:pt x="774" y="200"/>
                        </a:lnTo>
                        <a:lnTo>
                          <a:pt x="776" y="206"/>
                        </a:lnTo>
                        <a:lnTo>
                          <a:pt x="767" y="204"/>
                        </a:lnTo>
                        <a:lnTo>
                          <a:pt x="738" y="192"/>
                        </a:lnTo>
                        <a:lnTo>
                          <a:pt x="726" y="186"/>
                        </a:lnTo>
                        <a:lnTo>
                          <a:pt x="719" y="184"/>
                        </a:lnTo>
                        <a:lnTo>
                          <a:pt x="686" y="181"/>
                        </a:lnTo>
                        <a:lnTo>
                          <a:pt x="676" y="181"/>
                        </a:lnTo>
                        <a:lnTo>
                          <a:pt x="665" y="183"/>
                        </a:lnTo>
                        <a:lnTo>
                          <a:pt x="646" y="186"/>
                        </a:lnTo>
                        <a:lnTo>
                          <a:pt x="611" y="192"/>
                        </a:lnTo>
                        <a:lnTo>
                          <a:pt x="598" y="194"/>
                        </a:lnTo>
                        <a:lnTo>
                          <a:pt x="586" y="196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5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4" name="Freeform 22"/>
                  <p:cNvSpPr>
                    <a:spLocks/>
                  </p:cNvSpPr>
                  <p:nvPr/>
                </p:nvSpPr>
                <p:spPr bwMode="auto">
                  <a:xfrm>
                    <a:off x="4938713" y="3478213"/>
                    <a:ext cx="519113" cy="606425"/>
                  </a:xfrm>
                  <a:custGeom>
                    <a:avLst/>
                    <a:gdLst>
                      <a:gd name="T0" fmla="*/ 359 w 409"/>
                      <a:gd name="T1" fmla="*/ 304 h 477"/>
                      <a:gd name="T2" fmla="*/ 357 w 409"/>
                      <a:gd name="T3" fmla="*/ 352 h 477"/>
                      <a:gd name="T4" fmla="*/ 357 w 409"/>
                      <a:gd name="T5" fmla="*/ 440 h 477"/>
                      <a:gd name="T6" fmla="*/ 357 w 409"/>
                      <a:gd name="T7" fmla="*/ 455 h 477"/>
                      <a:gd name="T8" fmla="*/ 357 w 409"/>
                      <a:gd name="T9" fmla="*/ 473 h 477"/>
                      <a:gd name="T10" fmla="*/ 349 w 409"/>
                      <a:gd name="T11" fmla="*/ 477 h 477"/>
                      <a:gd name="T12" fmla="*/ 299 w 409"/>
                      <a:gd name="T13" fmla="*/ 467 h 477"/>
                      <a:gd name="T14" fmla="*/ 276 w 409"/>
                      <a:gd name="T15" fmla="*/ 459 h 477"/>
                      <a:gd name="T16" fmla="*/ 238 w 409"/>
                      <a:gd name="T17" fmla="*/ 440 h 477"/>
                      <a:gd name="T18" fmla="*/ 223 w 409"/>
                      <a:gd name="T19" fmla="*/ 429 h 477"/>
                      <a:gd name="T20" fmla="*/ 200 w 409"/>
                      <a:gd name="T21" fmla="*/ 407 h 477"/>
                      <a:gd name="T22" fmla="*/ 155 w 409"/>
                      <a:gd name="T23" fmla="*/ 354 h 477"/>
                      <a:gd name="T24" fmla="*/ 132 w 409"/>
                      <a:gd name="T25" fmla="*/ 329 h 477"/>
                      <a:gd name="T26" fmla="*/ 115 w 409"/>
                      <a:gd name="T27" fmla="*/ 306 h 477"/>
                      <a:gd name="T28" fmla="*/ 109 w 409"/>
                      <a:gd name="T29" fmla="*/ 304 h 477"/>
                      <a:gd name="T30" fmla="*/ 100 w 409"/>
                      <a:gd name="T31" fmla="*/ 290 h 477"/>
                      <a:gd name="T32" fmla="*/ 69 w 409"/>
                      <a:gd name="T33" fmla="*/ 256 h 477"/>
                      <a:gd name="T34" fmla="*/ 29 w 409"/>
                      <a:gd name="T35" fmla="*/ 200 h 477"/>
                      <a:gd name="T36" fmla="*/ 19 w 409"/>
                      <a:gd name="T37" fmla="*/ 190 h 477"/>
                      <a:gd name="T38" fmla="*/ 4 w 409"/>
                      <a:gd name="T39" fmla="*/ 169 h 477"/>
                      <a:gd name="T40" fmla="*/ 8 w 409"/>
                      <a:gd name="T41" fmla="*/ 156 h 477"/>
                      <a:gd name="T42" fmla="*/ 15 w 409"/>
                      <a:gd name="T43" fmla="*/ 152 h 477"/>
                      <a:gd name="T44" fmla="*/ 21 w 409"/>
                      <a:gd name="T45" fmla="*/ 150 h 477"/>
                      <a:gd name="T46" fmla="*/ 34 w 409"/>
                      <a:gd name="T47" fmla="*/ 152 h 477"/>
                      <a:gd name="T48" fmla="*/ 86 w 409"/>
                      <a:gd name="T49" fmla="*/ 154 h 477"/>
                      <a:gd name="T50" fmla="*/ 104 w 409"/>
                      <a:gd name="T51" fmla="*/ 156 h 477"/>
                      <a:gd name="T52" fmla="*/ 115 w 409"/>
                      <a:gd name="T53" fmla="*/ 152 h 477"/>
                      <a:gd name="T54" fmla="*/ 129 w 409"/>
                      <a:gd name="T55" fmla="*/ 146 h 477"/>
                      <a:gd name="T56" fmla="*/ 152 w 409"/>
                      <a:gd name="T57" fmla="*/ 137 h 477"/>
                      <a:gd name="T58" fmla="*/ 178 w 409"/>
                      <a:gd name="T59" fmla="*/ 123 h 477"/>
                      <a:gd name="T60" fmla="*/ 213 w 409"/>
                      <a:gd name="T61" fmla="*/ 108 h 477"/>
                      <a:gd name="T62" fmla="*/ 230 w 409"/>
                      <a:gd name="T63" fmla="*/ 98 h 477"/>
                      <a:gd name="T64" fmla="*/ 244 w 409"/>
                      <a:gd name="T65" fmla="*/ 91 h 477"/>
                      <a:gd name="T66" fmla="*/ 261 w 409"/>
                      <a:gd name="T67" fmla="*/ 83 h 477"/>
                      <a:gd name="T68" fmla="*/ 284 w 409"/>
                      <a:gd name="T69" fmla="*/ 69 h 477"/>
                      <a:gd name="T70" fmla="*/ 307 w 409"/>
                      <a:gd name="T71" fmla="*/ 58 h 477"/>
                      <a:gd name="T72" fmla="*/ 326 w 409"/>
                      <a:gd name="T73" fmla="*/ 48 h 477"/>
                      <a:gd name="T74" fmla="*/ 334 w 409"/>
                      <a:gd name="T75" fmla="*/ 45 h 477"/>
                      <a:gd name="T76" fmla="*/ 349 w 409"/>
                      <a:gd name="T77" fmla="*/ 35 h 477"/>
                      <a:gd name="T78" fmla="*/ 382 w 409"/>
                      <a:gd name="T79" fmla="*/ 18 h 477"/>
                      <a:gd name="T80" fmla="*/ 409 w 409"/>
                      <a:gd name="T81" fmla="*/ 0 h 477"/>
                      <a:gd name="T82" fmla="*/ 405 w 409"/>
                      <a:gd name="T83" fmla="*/ 48 h 477"/>
                      <a:gd name="T84" fmla="*/ 392 w 409"/>
                      <a:gd name="T85" fmla="*/ 156 h 477"/>
                      <a:gd name="T86" fmla="*/ 392 w 409"/>
                      <a:gd name="T87" fmla="*/ 173 h 477"/>
                      <a:gd name="T88" fmla="*/ 365 w 409"/>
                      <a:gd name="T89" fmla="*/ 200 h 477"/>
                      <a:gd name="T90" fmla="*/ 363 w 409"/>
                      <a:gd name="T91" fmla="*/ 198 h 477"/>
                      <a:gd name="T92" fmla="*/ 363 w 409"/>
                      <a:gd name="T93" fmla="*/ 231 h 477"/>
                      <a:gd name="T94" fmla="*/ 357 w 409"/>
                      <a:gd name="T95" fmla="*/ 265 h 477"/>
                      <a:gd name="T96" fmla="*/ 357 w 409"/>
                      <a:gd name="T97" fmla="*/ 279 h 477"/>
                      <a:gd name="T98" fmla="*/ 359 w 409"/>
                      <a:gd name="T99" fmla="*/ 292 h 4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409" h="477">
                        <a:moveTo>
                          <a:pt x="359" y="300"/>
                        </a:moveTo>
                        <a:lnTo>
                          <a:pt x="359" y="304"/>
                        </a:lnTo>
                        <a:lnTo>
                          <a:pt x="359" y="334"/>
                        </a:lnTo>
                        <a:lnTo>
                          <a:pt x="357" y="352"/>
                        </a:lnTo>
                        <a:lnTo>
                          <a:pt x="357" y="430"/>
                        </a:lnTo>
                        <a:lnTo>
                          <a:pt x="357" y="440"/>
                        </a:lnTo>
                        <a:lnTo>
                          <a:pt x="357" y="454"/>
                        </a:lnTo>
                        <a:lnTo>
                          <a:pt x="357" y="455"/>
                        </a:lnTo>
                        <a:lnTo>
                          <a:pt x="357" y="467"/>
                        </a:lnTo>
                        <a:lnTo>
                          <a:pt x="357" y="473"/>
                        </a:lnTo>
                        <a:lnTo>
                          <a:pt x="349" y="473"/>
                        </a:lnTo>
                        <a:lnTo>
                          <a:pt x="349" y="477"/>
                        </a:lnTo>
                        <a:lnTo>
                          <a:pt x="334" y="475"/>
                        </a:lnTo>
                        <a:lnTo>
                          <a:pt x="299" y="467"/>
                        </a:lnTo>
                        <a:lnTo>
                          <a:pt x="286" y="463"/>
                        </a:lnTo>
                        <a:lnTo>
                          <a:pt x="276" y="459"/>
                        </a:lnTo>
                        <a:lnTo>
                          <a:pt x="246" y="444"/>
                        </a:lnTo>
                        <a:lnTo>
                          <a:pt x="238" y="440"/>
                        </a:lnTo>
                        <a:lnTo>
                          <a:pt x="226" y="432"/>
                        </a:lnTo>
                        <a:lnTo>
                          <a:pt x="223" y="429"/>
                        </a:lnTo>
                        <a:lnTo>
                          <a:pt x="203" y="413"/>
                        </a:lnTo>
                        <a:lnTo>
                          <a:pt x="200" y="407"/>
                        </a:lnTo>
                        <a:lnTo>
                          <a:pt x="192" y="402"/>
                        </a:lnTo>
                        <a:lnTo>
                          <a:pt x="155" y="354"/>
                        </a:lnTo>
                        <a:lnTo>
                          <a:pt x="140" y="336"/>
                        </a:lnTo>
                        <a:lnTo>
                          <a:pt x="132" y="329"/>
                        </a:lnTo>
                        <a:lnTo>
                          <a:pt x="121" y="313"/>
                        </a:lnTo>
                        <a:lnTo>
                          <a:pt x="115" y="306"/>
                        </a:lnTo>
                        <a:lnTo>
                          <a:pt x="111" y="306"/>
                        </a:lnTo>
                        <a:lnTo>
                          <a:pt x="109" y="304"/>
                        </a:lnTo>
                        <a:lnTo>
                          <a:pt x="104" y="294"/>
                        </a:lnTo>
                        <a:lnTo>
                          <a:pt x="100" y="290"/>
                        </a:lnTo>
                        <a:lnTo>
                          <a:pt x="81" y="265"/>
                        </a:lnTo>
                        <a:lnTo>
                          <a:pt x="69" y="256"/>
                        </a:lnTo>
                        <a:lnTo>
                          <a:pt x="71" y="254"/>
                        </a:lnTo>
                        <a:lnTo>
                          <a:pt x="29" y="200"/>
                        </a:lnTo>
                        <a:lnTo>
                          <a:pt x="27" y="202"/>
                        </a:lnTo>
                        <a:lnTo>
                          <a:pt x="19" y="190"/>
                        </a:lnTo>
                        <a:lnTo>
                          <a:pt x="4" y="171"/>
                        </a:lnTo>
                        <a:lnTo>
                          <a:pt x="4" y="169"/>
                        </a:lnTo>
                        <a:lnTo>
                          <a:pt x="0" y="162"/>
                        </a:lnTo>
                        <a:lnTo>
                          <a:pt x="8" y="156"/>
                        </a:lnTo>
                        <a:lnTo>
                          <a:pt x="11" y="154"/>
                        </a:lnTo>
                        <a:lnTo>
                          <a:pt x="15" y="152"/>
                        </a:lnTo>
                        <a:lnTo>
                          <a:pt x="19" y="152"/>
                        </a:lnTo>
                        <a:lnTo>
                          <a:pt x="21" y="150"/>
                        </a:lnTo>
                        <a:lnTo>
                          <a:pt x="25" y="152"/>
                        </a:lnTo>
                        <a:lnTo>
                          <a:pt x="34" y="152"/>
                        </a:lnTo>
                        <a:lnTo>
                          <a:pt x="82" y="156"/>
                        </a:lnTo>
                        <a:lnTo>
                          <a:pt x="86" y="154"/>
                        </a:lnTo>
                        <a:lnTo>
                          <a:pt x="100" y="154"/>
                        </a:lnTo>
                        <a:lnTo>
                          <a:pt x="104" y="156"/>
                        </a:lnTo>
                        <a:lnTo>
                          <a:pt x="109" y="154"/>
                        </a:lnTo>
                        <a:lnTo>
                          <a:pt x="115" y="152"/>
                        </a:lnTo>
                        <a:lnTo>
                          <a:pt x="119" y="150"/>
                        </a:lnTo>
                        <a:lnTo>
                          <a:pt x="129" y="146"/>
                        </a:lnTo>
                        <a:lnTo>
                          <a:pt x="136" y="144"/>
                        </a:lnTo>
                        <a:lnTo>
                          <a:pt x="152" y="137"/>
                        </a:lnTo>
                        <a:lnTo>
                          <a:pt x="159" y="133"/>
                        </a:lnTo>
                        <a:lnTo>
                          <a:pt x="178" y="123"/>
                        </a:lnTo>
                        <a:lnTo>
                          <a:pt x="182" y="121"/>
                        </a:lnTo>
                        <a:lnTo>
                          <a:pt x="213" y="108"/>
                        </a:lnTo>
                        <a:lnTo>
                          <a:pt x="219" y="104"/>
                        </a:lnTo>
                        <a:lnTo>
                          <a:pt x="230" y="98"/>
                        </a:lnTo>
                        <a:lnTo>
                          <a:pt x="230" y="96"/>
                        </a:lnTo>
                        <a:lnTo>
                          <a:pt x="244" y="91"/>
                        </a:lnTo>
                        <a:lnTo>
                          <a:pt x="251" y="87"/>
                        </a:lnTo>
                        <a:lnTo>
                          <a:pt x="261" y="83"/>
                        </a:lnTo>
                        <a:lnTo>
                          <a:pt x="271" y="77"/>
                        </a:lnTo>
                        <a:lnTo>
                          <a:pt x="284" y="69"/>
                        </a:lnTo>
                        <a:lnTo>
                          <a:pt x="294" y="66"/>
                        </a:lnTo>
                        <a:lnTo>
                          <a:pt x="307" y="58"/>
                        </a:lnTo>
                        <a:lnTo>
                          <a:pt x="315" y="54"/>
                        </a:lnTo>
                        <a:lnTo>
                          <a:pt x="326" y="48"/>
                        </a:lnTo>
                        <a:lnTo>
                          <a:pt x="328" y="48"/>
                        </a:lnTo>
                        <a:lnTo>
                          <a:pt x="334" y="45"/>
                        </a:lnTo>
                        <a:lnTo>
                          <a:pt x="342" y="41"/>
                        </a:lnTo>
                        <a:lnTo>
                          <a:pt x="349" y="35"/>
                        </a:lnTo>
                        <a:lnTo>
                          <a:pt x="374" y="21"/>
                        </a:lnTo>
                        <a:lnTo>
                          <a:pt x="382" y="18"/>
                        </a:lnTo>
                        <a:lnTo>
                          <a:pt x="407" y="0"/>
                        </a:lnTo>
                        <a:lnTo>
                          <a:pt x="409" y="0"/>
                        </a:lnTo>
                        <a:lnTo>
                          <a:pt x="409" y="2"/>
                        </a:lnTo>
                        <a:lnTo>
                          <a:pt x="405" y="48"/>
                        </a:lnTo>
                        <a:lnTo>
                          <a:pt x="403" y="56"/>
                        </a:lnTo>
                        <a:lnTo>
                          <a:pt x="392" y="156"/>
                        </a:lnTo>
                        <a:lnTo>
                          <a:pt x="392" y="165"/>
                        </a:lnTo>
                        <a:lnTo>
                          <a:pt x="392" y="173"/>
                        </a:lnTo>
                        <a:lnTo>
                          <a:pt x="390" y="200"/>
                        </a:lnTo>
                        <a:lnTo>
                          <a:pt x="365" y="200"/>
                        </a:lnTo>
                        <a:lnTo>
                          <a:pt x="365" y="198"/>
                        </a:lnTo>
                        <a:lnTo>
                          <a:pt x="363" y="198"/>
                        </a:lnTo>
                        <a:lnTo>
                          <a:pt x="363" y="212"/>
                        </a:lnTo>
                        <a:lnTo>
                          <a:pt x="363" y="231"/>
                        </a:lnTo>
                        <a:lnTo>
                          <a:pt x="361" y="244"/>
                        </a:lnTo>
                        <a:lnTo>
                          <a:pt x="357" y="265"/>
                        </a:lnTo>
                        <a:lnTo>
                          <a:pt x="357" y="273"/>
                        </a:lnTo>
                        <a:lnTo>
                          <a:pt x="357" y="279"/>
                        </a:lnTo>
                        <a:lnTo>
                          <a:pt x="359" y="279"/>
                        </a:lnTo>
                        <a:lnTo>
                          <a:pt x="359" y="292"/>
                        </a:lnTo>
                        <a:lnTo>
                          <a:pt x="359" y="300"/>
                        </a:lnTo>
                        <a:close/>
                      </a:path>
                    </a:pathLst>
                  </a:custGeom>
                  <a:solidFill>
                    <a:srgbClr val="C0504D">
                      <a:lumMod val="50000"/>
                    </a:srgbClr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5" name="Freeform 23"/>
                  <p:cNvSpPr>
                    <a:spLocks/>
                  </p:cNvSpPr>
                  <p:nvPr/>
                </p:nvSpPr>
                <p:spPr bwMode="auto">
                  <a:xfrm>
                    <a:off x="5392738" y="3411538"/>
                    <a:ext cx="395288" cy="673100"/>
                  </a:xfrm>
                  <a:custGeom>
                    <a:avLst/>
                    <a:gdLst>
                      <a:gd name="T0" fmla="*/ 305 w 311"/>
                      <a:gd name="T1" fmla="*/ 211 h 530"/>
                      <a:gd name="T2" fmla="*/ 303 w 311"/>
                      <a:gd name="T3" fmla="*/ 226 h 530"/>
                      <a:gd name="T4" fmla="*/ 303 w 311"/>
                      <a:gd name="T5" fmla="*/ 240 h 530"/>
                      <a:gd name="T6" fmla="*/ 302 w 311"/>
                      <a:gd name="T7" fmla="*/ 266 h 530"/>
                      <a:gd name="T8" fmla="*/ 303 w 311"/>
                      <a:gd name="T9" fmla="*/ 276 h 530"/>
                      <a:gd name="T10" fmla="*/ 303 w 311"/>
                      <a:gd name="T11" fmla="*/ 284 h 530"/>
                      <a:gd name="T12" fmla="*/ 303 w 311"/>
                      <a:gd name="T13" fmla="*/ 316 h 530"/>
                      <a:gd name="T14" fmla="*/ 303 w 311"/>
                      <a:gd name="T15" fmla="*/ 378 h 530"/>
                      <a:gd name="T16" fmla="*/ 302 w 311"/>
                      <a:gd name="T17" fmla="*/ 405 h 530"/>
                      <a:gd name="T18" fmla="*/ 302 w 311"/>
                      <a:gd name="T19" fmla="*/ 424 h 530"/>
                      <a:gd name="T20" fmla="*/ 302 w 311"/>
                      <a:gd name="T21" fmla="*/ 432 h 530"/>
                      <a:gd name="T22" fmla="*/ 303 w 311"/>
                      <a:gd name="T23" fmla="*/ 435 h 530"/>
                      <a:gd name="T24" fmla="*/ 303 w 311"/>
                      <a:gd name="T25" fmla="*/ 449 h 530"/>
                      <a:gd name="T26" fmla="*/ 302 w 311"/>
                      <a:gd name="T27" fmla="*/ 485 h 530"/>
                      <a:gd name="T28" fmla="*/ 302 w 311"/>
                      <a:gd name="T29" fmla="*/ 508 h 530"/>
                      <a:gd name="T30" fmla="*/ 229 w 311"/>
                      <a:gd name="T31" fmla="*/ 518 h 530"/>
                      <a:gd name="T32" fmla="*/ 227 w 311"/>
                      <a:gd name="T33" fmla="*/ 520 h 530"/>
                      <a:gd name="T34" fmla="*/ 221 w 311"/>
                      <a:gd name="T35" fmla="*/ 530 h 530"/>
                      <a:gd name="T36" fmla="*/ 140 w 311"/>
                      <a:gd name="T37" fmla="*/ 530 h 530"/>
                      <a:gd name="T38" fmla="*/ 0 w 311"/>
                      <a:gd name="T39" fmla="*/ 526 h 530"/>
                      <a:gd name="T40" fmla="*/ 0 w 311"/>
                      <a:gd name="T41" fmla="*/ 508 h 530"/>
                      <a:gd name="T42" fmla="*/ 0 w 311"/>
                      <a:gd name="T43" fmla="*/ 493 h 530"/>
                      <a:gd name="T44" fmla="*/ 0 w 311"/>
                      <a:gd name="T45" fmla="*/ 405 h 530"/>
                      <a:gd name="T46" fmla="*/ 2 w 311"/>
                      <a:gd name="T47" fmla="*/ 357 h 530"/>
                      <a:gd name="T48" fmla="*/ 2 w 311"/>
                      <a:gd name="T49" fmla="*/ 345 h 530"/>
                      <a:gd name="T50" fmla="*/ 0 w 311"/>
                      <a:gd name="T51" fmla="*/ 332 h 530"/>
                      <a:gd name="T52" fmla="*/ 0 w 311"/>
                      <a:gd name="T53" fmla="*/ 318 h 530"/>
                      <a:gd name="T54" fmla="*/ 6 w 311"/>
                      <a:gd name="T55" fmla="*/ 284 h 530"/>
                      <a:gd name="T56" fmla="*/ 6 w 311"/>
                      <a:gd name="T57" fmla="*/ 251 h 530"/>
                      <a:gd name="T58" fmla="*/ 8 w 311"/>
                      <a:gd name="T59" fmla="*/ 253 h 530"/>
                      <a:gd name="T60" fmla="*/ 35 w 311"/>
                      <a:gd name="T61" fmla="*/ 226 h 530"/>
                      <a:gd name="T62" fmla="*/ 35 w 311"/>
                      <a:gd name="T63" fmla="*/ 209 h 530"/>
                      <a:gd name="T64" fmla="*/ 48 w 311"/>
                      <a:gd name="T65" fmla="*/ 101 h 530"/>
                      <a:gd name="T66" fmla="*/ 52 w 311"/>
                      <a:gd name="T67" fmla="*/ 53 h 530"/>
                      <a:gd name="T68" fmla="*/ 75 w 311"/>
                      <a:gd name="T69" fmla="*/ 38 h 530"/>
                      <a:gd name="T70" fmla="*/ 86 w 311"/>
                      <a:gd name="T71" fmla="*/ 28 h 530"/>
                      <a:gd name="T72" fmla="*/ 96 w 311"/>
                      <a:gd name="T73" fmla="*/ 25 h 530"/>
                      <a:gd name="T74" fmla="*/ 108 w 311"/>
                      <a:gd name="T75" fmla="*/ 19 h 530"/>
                      <a:gd name="T76" fmla="*/ 121 w 311"/>
                      <a:gd name="T77" fmla="*/ 15 h 530"/>
                      <a:gd name="T78" fmla="*/ 146 w 311"/>
                      <a:gd name="T79" fmla="*/ 11 h 530"/>
                      <a:gd name="T80" fmla="*/ 200 w 311"/>
                      <a:gd name="T81" fmla="*/ 2 h 530"/>
                      <a:gd name="T82" fmla="*/ 221 w 311"/>
                      <a:gd name="T83" fmla="*/ 0 h 530"/>
                      <a:gd name="T84" fmla="*/ 261 w 311"/>
                      <a:gd name="T85" fmla="*/ 5 h 530"/>
                      <a:gd name="T86" fmla="*/ 302 w 311"/>
                      <a:gd name="T87" fmla="*/ 23 h 530"/>
                      <a:gd name="T88" fmla="*/ 311 w 311"/>
                      <a:gd name="T89" fmla="*/ 30 h 530"/>
                      <a:gd name="T90" fmla="*/ 307 w 311"/>
                      <a:gd name="T91" fmla="*/ 42 h 530"/>
                      <a:gd name="T92" fmla="*/ 303 w 311"/>
                      <a:gd name="T93" fmla="*/ 86 h 530"/>
                      <a:gd name="T94" fmla="*/ 305 w 311"/>
                      <a:gd name="T95" fmla="*/ 90 h 530"/>
                      <a:gd name="T96" fmla="*/ 311 w 311"/>
                      <a:gd name="T97" fmla="*/ 132 h 530"/>
                      <a:gd name="T98" fmla="*/ 302 w 311"/>
                      <a:gd name="T99" fmla="*/ 142 h 530"/>
                      <a:gd name="T100" fmla="*/ 300 w 311"/>
                      <a:gd name="T101" fmla="*/ 149 h 530"/>
                      <a:gd name="T102" fmla="*/ 300 w 311"/>
                      <a:gd name="T103" fmla="*/ 163 h 530"/>
                      <a:gd name="T104" fmla="*/ 302 w 311"/>
                      <a:gd name="T105" fmla="*/ 170 h 530"/>
                      <a:gd name="T106" fmla="*/ 300 w 311"/>
                      <a:gd name="T107" fmla="*/ 174 h 530"/>
                      <a:gd name="T108" fmla="*/ 300 w 311"/>
                      <a:gd name="T109" fmla="*/ 188 h 530"/>
                      <a:gd name="T110" fmla="*/ 302 w 311"/>
                      <a:gd name="T111" fmla="*/ 197 h 530"/>
                      <a:gd name="T112" fmla="*/ 303 w 311"/>
                      <a:gd name="T113" fmla="*/ 199 h 5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311" h="530">
                        <a:moveTo>
                          <a:pt x="303" y="199"/>
                        </a:moveTo>
                        <a:lnTo>
                          <a:pt x="305" y="211"/>
                        </a:lnTo>
                        <a:lnTo>
                          <a:pt x="303" y="213"/>
                        </a:lnTo>
                        <a:lnTo>
                          <a:pt x="303" y="226"/>
                        </a:lnTo>
                        <a:lnTo>
                          <a:pt x="303" y="234"/>
                        </a:lnTo>
                        <a:lnTo>
                          <a:pt x="303" y="240"/>
                        </a:lnTo>
                        <a:lnTo>
                          <a:pt x="302" y="253"/>
                        </a:lnTo>
                        <a:lnTo>
                          <a:pt x="302" y="266"/>
                        </a:lnTo>
                        <a:lnTo>
                          <a:pt x="302" y="276"/>
                        </a:lnTo>
                        <a:lnTo>
                          <a:pt x="303" y="276"/>
                        </a:lnTo>
                        <a:lnTo>
                          <a:pt x="303" y="282"/>
                        </a:lnTo>
                        <a:lnTo>
                          <a:pt x="303" y="284"/>
                        </a:lnTo>
                        <a:lnTo>
                          <a:pt x="303" y="313"/>
                        </a:lnTo>
                        <a:lnTo>
                          <a:pt x="303" y="316"/>
                        </a:lnTo>
                        <a:lnTo>
                          <a:pt x="303" y="376"/>
                        </a:lnTo>
                        <a:lnTo>
                          <a:pt x="303" y="378"/>
                        </a:lnTo>
                        <a:lnTo>
                          <a:pt x="302" y="387"/>
                        </a:lnTo>
                        <a:lnTo>
                          <a:pt x="302" y="405"/>
                        </a:lnTo>
                        <a:lnTo>
                          <a:pt x="302" y="412"/>
                        </a:lnTo>
                        <a:lnTo>
                          <a:pt x="302" y="424"/>
                        </a:lnTo>
                        <a:lnTo>
                          <a:pt x="302" y="430"/>
                        </a:lnTo>
                        <a:lnTo>
                          <a:pt x="302" y="432"/>
                        </a:lnTo>
                        <a:lnTo>
                          <a:pt x="303" y="434"/>
                        </a:lnTo>
                        <a:lnTo>
                          <a:pt x="303" y="435"/>
                        </a:lnTo>
                        <a:lnTo>
                          <a:pt x="303" y="443"/>
                        </a:lnTo>
                        <a:lnTo>
                          <a:pt x="303" y="449"/>
                        </a:lnTo>
                        <a:lnTo>
                          <a:pt x="302" y="457"/>
                        </a:lnTo>
                        <a:lnTo>
                          <a:pt x="302" y="485"/>
                        </a:lnTo>
                        <a:lnTo>
                          <a:pt x="302" y="497"/>
                        </a:lnTo>
                        <a:lnTo>
                          <a:pt x="302" y="508"/>
                        </a:lnTo>
                        <a:lnTo>
                          <a:pt x="244" y="514"/>
                        </a:lnTo>
                        <a:lnTo>
                          <a:pt x="229" y="518"/>
                        </a:lnTo>
                        <a:lnTo>
                          <a:pt x="227" y="518"/>
                        </a:lnTo>
                        <a:lnTo>
                          <a:pt x="227" y="520"/>
                        </a:lnTo>
                        <a:lnTo>
                          <a:pt x="225" y="530"/>
                        </a:lnTo>
                        <a:lnTo>
                          <a:pt x="221" y="530"/>
                        </a:lnTo>
                        <a:lnTo>
                          <a:pt x="152" y="530"/>
                        </a:lnTo>
                        <a:lnTo>
                          <a:pt x="140" y="530"/>
                        </a:lnTo>
                        <a:lnTo>
                          <a:pt x="0" y="528"/>
                        </a:lnTo>
                        <a:lnTo>
                          <a:pt x="0" y="526"/>
                        </a:lnTo>
                        <a:lnTo>
                          <a:pt x="0" y="520"/>
                        </a:lnTo>
                        <a:lnTo>
                          <a:pt x="0" y="508"/>
                        </a:lnTo>
                        <a:lnTo>
                          <a:pt x="0" y="507"/>
                        </a:lnTo>
                        <a:lnTo>
                          <a:pt x="0" y="493"/>
                        </a:lnTo>
                        <a:lnTo>
                          <a:pt x="0" y="483"/>
                        </a:lnTo>
                        <a:lnTo>
                          <a:pt x="0" y="405"/>
                        </a:lnTo>
                        <a:lnTo>
                          <a:pt x="2" y="387"/>
                        </a:lnTo>
                        <a:lnTo>
                          <a:pt x="2" y="357"/>
                        </a:lnTo>
                        <a:lnTo>
                          <a:pt x="2" y="353"/>
                        </a:lnTo>
                        <a:lnTo>
                          <a:pt x="2" y="345"/>
                        </a:lnTo>
                        <a:lnTo>
                          <a:pt x="2" y="332"/>
                        </a:lnTo>
                        <a:lnTo>
                          <a:pt x="0" y="332"/>
                        </a:lnTo>
                        <a:lnTo>
                          <a:pt x="0" y="326"/>
                        </a:lnTo>
                        <a:lnTo>
                          <a:pt x="0" y="318"/>
                        </a:lnTo>
                        <a:lnTo>
                          <a:pt x="4" y="297"/>
                        </a:lnTo>
                        <a:lnTo>
                          <a:pt x="6" y="284"/>
                        </a:lnTo>
                        <a:lnTo>
                          <a:pt x="6" y="265"/>
                        </a:lnTo>
                        <a:lnTo>
                          <a:pt x="6" y="251"/>
                        </a:lnTo>
                        <a:lnTo>
                          <a:pt x="8" y="251"/>
                        </a:lnTo>
                        <a:lnTo>
                          <a:pt x="8" y="253"/>
                        </a:lnTo>
                        <a:lnTo>
                          <a:pt x="33" y="253"/>
                        </a:lnTo>
                        <a:lnTo>
                          <a:pt x="35" y="226"/>
                        </a:lnTo>
                        <a:lnTo>
                          <a:pt x="35" y="218"/>
                        </a:lnTo>
                        <a:lnTo>
                          <a:pt x="35" y="209"/>
                        </a:lnTo>
                        <a:lnTo>
                          <a:pt x="46" y="109"/>
                        </a:lnTo>
                        <a:lnTo>
                          <a:pt x="48" y="101"/>
                        </a:lnTo>
                        <a:lnTo>
                          <a:pt x="52" y="55"/>
                        </a:lnTo>
                        <a:lnTo>
                          <a:pt x="52" y="53"/>
                        </a:lnTo>
                        <a:lnTo>
                          <a:pt x="62" y="48"/>
                        </a:lnTo>
                        <a:lnTo>
                          <a:pt x="75" y="38"/>
                        </a:lnTo>
                        <a:lnTo>
                          <a:pt x="83" y="32"/>
                        </a:lnTo>
                        <a:lnTo>
                          <a:pt x="86" y="28"/>
                        </a:lnTo>
                        <a:lnTo>
                          <a:pt x="92" y="26"/>
                        </a:lnTo>
                        <a:lnTo>
                          <a:pt x="96" y="25"/>
                        </a:lnTo>
                        <a:lnTo>
                          <a:pt x="102" y="21"/>
                        </a:lnTo>
                        <a:lnTo>
                          <a:pt x="108" y="19"/>
                        </a:lnTo>
                        <a:lnTo>
                          <a:pt x="113" y="17"/>
                        </a:lnTo>
                        <a:lnTo>
                          <a:pt x="121" y="15"/>
                        </a:lnTo>
                        <a:lnTo>
                          <a:pt x="133" y="13"/>
                        </a:lnTo>
                        <a:lnTo>
                          <a:pt x="146" y="11"/>
                        </a:lnTo>
                        <a:lnTo>
                          <a:pt x="181" y="5"/>
                        </a:lnTo>
                        <a:lnTo>
                          <a:pt x="200" y="2"/>
                        </a:lnTo>
                        <a:lnTo>
                          <a:pt x="211" y="0"/>
                        </a:lnTo>
                        <a:lnTo>
                          <a:pt x="221" y="0"/>
                        </a:lnTo>
                        <a:lnTo>
                          <a:pt x="254" y="3"/>
                        </a:lnTo>
                        <a:lnTo>
                          <a:pt x="261" y="5"/>
                        </a:lnTo>
                        <a:lnTo>
                          <a:pt x="273" y="11"/>
                        </a:lnTo>
                        <a:lnTo>
                          <a:pt x="302" y="23"/>
                        </a:lnTo>
                        <a:lnTo>
                          <a:pt x="311" y="25"/>
                        </a:lnTo>
                        <a:lnTo>
                          <a:pt x="311" y="30"/>
                        </a:lnTo>
                        <a:lnTo>
                          <a:pt x="307" y="34"/>
                        </a:lnTo>
                        <a:lnTo>
                          <a:pt x="307" y="42"/>
                        </a:lnTo>
                        <a:lnTo>
                          <a:pt x="303" y="76"/>
                        </a:lnTo>
                        <a:lnTo>
                          <a:pt x="303" y="86"/>
                        </a:lnTo>
                        <a:lnTo>
                          <a:pt x="305" y="84"/>
                        </a:lnTo>
                        <a:lnTo>
                          <a:pt x="305" y="90"/>
                        </a:lnTo>
                        <a:lnTo>
                          <a:pt x="303" y="122"/>
                        </a:lnTo>
                        <a:lnTo>
                          <a:pt x="311" y="132"/>
                        </a:lnTo>
                        <a:lnTo>
                          <a:pt x="307" y="140"/>
                        </a:lnTo>
                        <a:lnTo>
                          <a:pt x="302" y="142"/>
                        </a:lnTo>
                        <a:lnTo>
                          <a:pt x="300" y="144"/>
                        </a:lnTo>
                        <a:lnTo>
                          <a:pt x="300" y="149"/>
                        </a:lnTo>
                        <a:lnTo>
                          <a:pt x="300" y="155"/>
                        </a:lnTo>
                        <a:lnTo>
                          <a:pt x="300" y="163"/>
                        </a:lnTo>
                        <a:lnTo>
                          <a:pt x="302" y="165"/>
                        </a:lnTo>
                        <a:lnTo>
                          <a:pt x="302" y="170"/>
                        </a:lnTo>
                        <a:lnTo>
                          <a:pt x="300" y="170"/>
                        </a:lnTo>
                        <a:lnTo>
                          <a:pt x="300" y="174"/>
                        </a:lnTo>
                        <a:lnTo>
                          <a:pt x="300" y="182"/>
                        </a:lnTo>
                        <a:lnTo>
                          <a:pt x="300" y="188"/>
                        </a:lnTo>
                        <a:lnTo>
                          <a:pt x="302" y="195"/>
                        </a:lnTo>
                        <a:lnTo>
                          <a:pt x="302" y="197"/>
                        </a:lnTo>
                        <a:lnTo>
                          <a:pt x="302" y="199"/>
                        </a:lnTo>
                        <a:lnTo>
                          <a:pt x="303" y="199"/>
                        </a:lnTo>
                        <a:close/>
                      </a:path>
                    </a:pathLst>
                  </a:custGeom>
                  <a:solidFill>
                    <a:srgbClr val="C0504D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6" name="Freeform 24" descr="10%"/>
                  <p:cNvSpPr>
                    <a:spLocks/>
                  </p:cNvSpPr>
                  <p:nvPr/>
                </p:nvSpPr>
                <p:spPr bwMode="auto">
                  <a:xfrm>
                    <a:off x="2292837" y="3006725"/>
                    <a:ext cx="2005013" cy="1466850"/>
                  </a:xfrm>
                  <a:custGeom>
                    <a:avLst/>
                    <a:gdLst>
                      <a:gd name="T0" fmla="*/ 1308 w 1579"/>
                      <a:gd name="T1" fmla="*/ 427 h 1156"/>
                      <a:gd name="T2" fmla="*/ 1345 w 1579"/>
                      <a:gd name="T3" fmla="*/ 471 h 1156"/>
                      <a:gd name="T4" fmla="*/ 1335 w 1579"/>
                      <a:gd name="T5" fmla="*/ 490 h 1156"/>
                      <a:gd name="T6" fmla="*/ 1287 w 1579"/>
                      <a:gd name="T7" fmla="*/ 576 h 1156"/>
                      <a:gd name="T8" fmla="*/ 1293 w 1579"/>
                      <a:gd name="T9" fmla="*/ 592 h 1156"/>
                      <a:gd name="T10" fmla="*/ 1293 w 1579"/>
                      <a:gd name="T11" fmla="*/ 622 h 1156"/>
                      <a:gd name="T12" fmla="*/ 1312 w 1579"/>
                      <a:gd name="T13" fmla="*/ 647 h 1156"/>
                      <a:gd name="T14" fmla="*/ 1343 w 1579"/>
                      <a:gd name="T15" fmla="*/ 682 h 1156"/>
                      <a:gd name="T16" fmla="*/ 1350 w 1579"/>
                      <a:gd name="T17" fmla="*/ 703 h 1156"/>
                      <a:gd name="T18" fmla="*/ 1343 w 1579"/>
                      <a:gd name="T19" fmla="*/ 724 h 1156"/>
                      <a:gd name="T20" fmla="*/ 1327 w 1579"/>
                      <a:gd name="T21" fmla="*/ 745 h 1156"/>
                      <a:gd name="T22" fmla="*/ 1331 w 1579"/>
                      <a:gd name="T23" fmla="*/ 786 h 1156"/>
                      <a:gd name="T24" fmla="*/ 1358 w 1579"/>
                      <a:gd name="T25" fmla="*/ 793 h 1156"/>
                      <a:gd name="T26" fmla="*/ 1379 w 1579"/>
                      <a:gd name="T27" fmla="*/ 763 h 1156"/>
                      <a:gd name="T28" fmla="*/ 1427 w 1579"/>
                      <a:gd name="T29" fmla="*/ 767 h 1156"/>
                      <a:gd name="T30" fmla="*/ 1444 w 1579"/>
                      <a:gd name="T31" fmla="*/ 782 h 1156"/>
                      <a:gd name="T32" fmla="*/ 1496 w 1579"/>
                      <a:gd name="T33" fmla="*/ 815 h 1156"/>
                      <a:gd name="T34" fmla="*/ 1539 w 1579"/>
                      <a:gd name="T35" fmla="*/ 983 h 1156"/>
                      <a:gd name="T36" fmla="*/ 1452 w 1579"/>
                      <a:gd name="T37" fmla="*/ 1131 h 1156"/>
                      <a:gd name="T38" fmla="*/ 1400 w 1579"/>
                      <a:gd name="T39" fmla="*/ 1145 h 1156"/>
                      <a:gd name="T40" fmla="*/ 1379 w 1579"/>
                      <a:gd name="T41" fmla="*/ 1139 h 1156"/>
                      <a:gd name="T42" fmla="*/ 1350 w 1579"/>
                      <a:gd name="T43" fmla="*/ 1131 h 1156"/>
                      <a:gd name="T44" fmla="*/ 1320 w 1579"/>
                      <a:gd name="T45" fmla="*/ 1156 h 1156"/>
                      <a:gd name="T46" fmla="*/ 1241 w 1579"/>
                      <a:gd name="T47" fmla="*/ 1149 h 1156"/>
                      <a:gd name="T48" fmla="*/ 1199 w 1579"/>
                      <a:gd name="T49" fmla="*/ 1149 h 1156"/>
                      <a:gd name="T50" fmla="*/ 1103 w 1579"/>
                      <a:gd name="T51" fmla="*/ 1120 h 1156"/>
                      <a:gd name="T52" fmla="*/ 1035 w 1579"/>
                      <a:gd name="T53" fmla="*/ 1103 h 1156"/>
                      <a:gd name="T54" fmla="*/ 953 w 1579"/>
                      <a:gd name="T55" fmla="*/ 1079 h 1156"/>
                      <a:gd name="T56" fmla="*/ 924 w 1579"/>
                      <a:gd name="T57" fmla="*/ 1070 h 1156"/>
                      <a:gd name="T58" fmla="*/ 859 w 1579"/>
                      <a:gd name="T59" fmla="*/ 1047 h 1156"/>
                      <a:gd name="T60" fmla="*/ 765 w 1579"/>
                      <a:gd name="T61" fmla="*/ 1035 h 1156"/>
                      <a:gd name="T62" fmla="*/ 669 w 1579"/>
                      <a:gd name="T63" fmla="*/ 1047 h 1156"/>
                      <a:gd name="T64" fmla="*/ 540 w 1579"/>
                      <a:gd name="T65" fmla="*/ 1045 h 1156"/>
                      <a:gd name="T66" fmla="*/ 484 w 1579"/>
                      <a:gd name="T67" fmla="*/ 1060 h 1156"/>
                      <a:gd name="T68" fmla="*/ 461 w 1579"/>
                      <a:gd name="T69" fmla="*/ 1062 h 1156"/>
                      <a:gd name="T70" fmla="*/ 436 w 1579"/>
                      <a:gd name="T71" fmla="*/ 1058 h 1156"/>
                      <a:gd name="T72" fmla="*/ 400 w 1579"/>
                      <a:gd name="T73" fmla="*/ 1051 h 1156"/>
                      <a:gd name="T74" fmla="*/ 356 w 1579"/>
                      <a:gd name="T75" fmla="*/ 1035 h 1156"/>
                      <a:gd name="T76" fmla="*/ 306 w 1579"/>
                      <a:gd name="T77" fmla="*/ 1031 h 1156"/>
                      <a:gd name="T78" fmla="*/ 271 w 1579"/>
                      <a:gd name="T79" fmla="*/ 1049 h 1156"/>
                      <a:gd name="T80" fmla="*/ 225 w 1579"/>
                      <a:gd name="T81" fmla="*/ 1083 h 1156"/>
                      <a:gd name="T82" fmla="*/ 200 w 1579"/>
                      <a:gd name="T83" fmla="*/ 1053 h 1156"/>
                      <a:gd name="T84" fmla="*/ 189 w 1579"/>
                      <a:gd name="T85" fmla="*/ 1012 h 1156"/>
                      <a:gd name="T86" fmla="*/ 144 w 1579"/>
                      <a:gd name="T87" fmla="*/ 1016 h 1156"/>
                      <a:gd name="T88" fmla="*/ 10 w 1579"/>
                      <a:gd name="T89" fmla="*/ 786 h 1156"/>
                      <a:gd name="T90" fmla="*/ 12 w 1579"/>
                      <a:gd name="T91" fmla="*/ 534 h 1156"/>
                      <a:gd name="T92" fmla="*/ 56 w 1579"/>
                      <a:gd name="T93" fmla="*/ 300 h 1156"/>
                      <a:gd name="T94" fmla="*/ 231 w 1579"/>
                      <a:gd name="T95" fmla="*/ 154 h 1156"/>
                      <a:gd name="T96" fmla="*/ 456 w 1579"/>
                      <a:gd name="T97" fmla="*/ 73 h 1156"/>
                      <a:gd name="T98" fmla="*/ 465 w 1579"/>
                      <a:gd name="T99" fmla="*/ 81 h 1156"/>
                      <a:gd name="T100" fmla="*/ 513 w 1579"/>
                      <a:gd name="T101" fmla="*/ 75 h 1156"/>
                      <a:gd name="T102" fmla="*/ 763 w 1579"/>
                      <a:gd name="T103" fmla="*/ 46 h 1156"/>
                      <a:gd name="T104" fmla="*/ 1041 w 1579"/>
                      <a:gd name="T105" fmla="*/ 20 h 1156"/>
                      <a:gd name="T106" fmla="*/ 1231 w 1579"/>
                      <a:gd name="T107" fmla="*/ 6 h 1156"/>
                      <a:gd name="T108" fmla="*/ 1226 w 1579"/>
                      <a:gd name="T109" fmla="*/ 87 h 1156"/>
                      <a:gd name="T110" fmla="*/ 1254 w 1579"/>
                      <a:gd name="T111" fmla="*/ 283 h 11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1579" h="1156">
                        <a:moveTo>
                          <a:pt x="1289" y="363"/>
                        </a:moveTo>
                        <a:lnTo>
                          <a:pt x="1293" y="390"/>
                        </a:lnTo>
                        <a:lnTo>
                          <a:pt x="1300" y="409"/>
                        </a:lnTo>
                        <a:lnTo>
                          <a:pt x="1308" y="427"/>
                        </a:lnTo>
                        <a:lnTo>
                          <a:pt x="1323" y="450"/>
                        </a:lnTo>
                        <a:lnTo>
                          <a:pt x="1329" y="457"/>
                        </a:lnTo>
                        <a:lnTo>
                          <a:pt x="1337" y="465"/>
                        </a:lnTo>
                        <a:lnTo>
                          <a:pt x="1345" y="471"/>
                        </a:lnTo>
                        <a:lnTo>
                          <a:pt x="1347" y="469"/>
                        </a:lnTo>
                        <a:lnTo>
                          <a:pt x="1350" y="473"/>
                        </a:lnTo>
                        <a:lnTo>
                          <a:pt x="1348" y="475"/>
                        </a:lnTo>
                        <a:lnTo>
                          <a:pt x="1335" y="490"/>
                        </a:lnTo>
                        <a:lnTo>
                          <a:pt x="1275" y="567"/>
                        </a:lnTo>
                        <a:lnTo>
                          <a:pt x="1277" y="569"/>
                        </a:lnTo>
                        <a:lnTo>
                          <a:pt x="1283" y="573"/>
                        </a:lnTo>
                        <a:lnTo>
                          <a:pt x="1287" y="576"/>
                        </a:lnTo>
                        <a:lnTo>
                          <a:pt x="1293" y="582"/>
                        </a:lnTo>
                        <a:lnTo>
                          <a:pt x="1295" y="584"/>
                        </a:lnTo>
                        <a:lnTo>
                          <a:pt x="1295" y="588"/>
                        </a:lnTo>
                        <a:lnTo>
                          <a:pt x="1293" y="592"/>
                        </a:lnTo>
                        <a:lnTo>
                          <a:pt x="1291" y="601"/>
                        </a:lnTo>
                        <a:lnTo>
                          <a:pt x="1289" y="613"/>
                        </a:lnTo>
                        <a:lnTo>
                          <a:pt x="1289" y="624"/>
                        </a:lnTo>
                        <a:lnTo>
                          <a:pt x="1293" y="622"/>
                        </a:lnTo>
                        <a:lnTo>
                          <a:pt x="1299" y="624"/>
                        </a:lnTo>
                        <a:lnTo>
                          <a:pt x="1306" y="636"/>
                        </a:lnTo>
                        <a:lnTo>
                          <a:pt x="1306" y="640"/>
                        </a:lnTo>
                        <a:lnTo>
                          <a:pt x="1312" y="647"/>
                        </a:lnTo>
                        <a:lnTo>
                          <a:pt x="1322" y="649"/>
                        </a:lnTo>
                        <a:lnTo>
                          <a:pt x="1325" y="653"/>
                        </a:lnTo>
                        <a:lnTo>
                          <a:pt x="1337" y="669"/>
                        </a:lnTo>
                        <a:lnTo>
                          <a:pt x="1343" y="682"/>
                        </a:lnTo>
                        <a:lnTo>
                          <a:pt x="1347" y="690"/>
                        </a:lnTo>
                        <a:lnTo>
                          <a:pt x="1348" y="690"/>
                        </a:lnTo>
                        <a:lnTo>
                          <a:pt x="1348" y="694"/>
                        </a:lnTo>
                        <a:lnTo>
                          <a:pt x="1350" y="703"/>
                        </a:lnTo>
                        <a:lnTo>
                          <a:pt x="1348" y="709"/>
                        </a:lnTo>
                        <a:lnTo>
                          <a:pt x="1343" y="711"/>
                        </a:lnTo>
                        <a:lnTo>
                          <a:pt x="1343" y="717"/>
                        </a:lnTo>
                        <a:lnTo>
                          <a:pt x="1343" y="724"/>
                        </a:lnTo>
                        <a:lnTo>
                          <a:pt x="1337" y="740"/>
                        </a:lnTo>
                        <a:lnTo>
                          <a:pt x="1337" y="742"/>
                        </a:lnTo>
                        <a:lnTo>
                          <a:pt x="1333" y="743"/>
                        </a:lnTo>
                        <a:lnTo>
                          <a:pt x="1327" y="745"/>
                        </a:lnTo>
                        <a:lnTo>
                          <a:pt x="1323" y="749"/>
                        </a:lnTo>
                        <a:lnTo>
                          <a:pt x="1312" y="747"/>
                        </a:lnTo>
                        <a:lnTo>
                          <a:pt x="1312" y="749"/>
                        </a:lnTo>
                        <a:lnTo>
                          <a:pt x="1331" y="786"/>
                        </a:lnTo>
                        <a:lnTo>
                          <a:pt x="1333" y="793"/>
                        </a:lnTo>
                        <a:lnTo>
                          <a:pt x="1347" y="803"/>
                        </a:lnTo>
                        <a:lnTo>
                          <a:pt x="1350" y="805"/>
                        </a:lnTo>
                        <a:lnTo>
                          <a:pt x="1358" y="793"/>
                        </a:lnTo>
                        <a:lnTo>
                          <a:pt x="1364" y="786"/>
                        </a:lnTo>
                        <a:lnTo>
                          <a:pt x="1370" y="776"/>
                        </a:lnTo>
                        <a:lnTo>
                          <a:pt x="1373" y="770"/>
                        </a:lnTo>
                        <a:lnTo>
                          <a:pt x="1379" y="763"/>
                        </a:lnTo>
                        <a:lnTo>
                          <a:pt x="1381" y="759"/>
                        </a:lnTo>
                        <a:lnTo>
                          <a:pt x="1402" y="770"/>
                        </a:lnTo>
                        <a:lnTo>
                          <a:pt x="1414" y="755"/>
                        </a:lnTo>
                        <a:lnTo>
                          <a:pt x="1427" y="767"/>
                        </a:lnTo>
                        <a:lnTo>
                          <a:pt x="1433" y="768"/>
                        </a:lnTo>
                        <a:lnTo>
                          <a:pt x="1439" y="772"/>
                        </a:lnTo>
                        <a:lnTo>
                          <a:pt x="1446" y="776"/>
                        </a:lnTo>
                        <a:lnTo>
                          <a:pt x="1444" y="782"/>
                        </a:lnTo>
                        <a:lnTo>
                          <a:pt x="1448" y="786"/>
                        </a:lnTo>
                        <a:lnTo>
                          <a:pt x="1483" y="803"/>
                        </a:lnTo>
                        <a:lnTo>
                          <a:pt x="1494" y="813"/>
                        </a:lnTo>
                        <a:lnTo>
                          <a:pt x="1496" y="815"/>
                        </a:lnTo>
                        <a:lnTo>
                          <a:pt x="1556" y="861"/>
                        </a:lnTo>
                        <a:lnTo>
                          <a:pt x="1542" y="861"/>
                        </a:lnTo>
                        <a:lnTo>
                          <a:pt x="1540" y="907"/>
                        </a:lnTo>
                        <a:lnTo>
                          <a:pt x="1539" y="983"/>
                        </a:lnTo>
                        <a:lnTo>
                          <a:pt x="1579" y="983"/>
                        </a:lnTo>
                        <a:lnTo>
                          <a:pt x="1564" y="1114"/>
                        </a:lnTo>
                        <a:lnTo>
                          <a:pt x="1458" y="1133"/>
                        </a:lnTo>
                        <a:lnTo>
                          <a:pt x="1452" y="1131"/>
                        </a:lnTo>
                        <a:lnTo>
                          <a:pt x="1448" y="1135"/>
                        </a:lnTo>
                        <a:lnTo>
                          <a:pt x="1418" y="1141"/>
                        </a:lnTo>
                        <a:lnTo>
                          <a:pt x="1410" y="1143"/>
                        </a:lnTo>
                        <a:lnTo>
                          <a:pt x="1400" y="1145"/>
                        </a:lnTo>
                        <a:lnTo>
                          <a:pt x="1395" y="1143"/>
                        </a:lnTo>
                        <a:lnTo>
                          <a:pt x="1385" y="1141"/>
                        </a:lnTo>
                        <a:lnTo>
                          <a:pt x="1383" y="1139"/>
                        </a:lnTo>
                        <a:lnTo>
                          <a:pt x="1379" y="1139"/>
                        </a:lnTo>
                        <a:lnTo>
                          <a:pt x="1375" y="1133"/>
                        </a:lnTo>
                        <a:lnTo>
                          <a:pt x="1377" y="1131"/>
                        </a:lnTo>
                        <a:lnTo>
                          <a:pt x="1368" y="1118"/>
                        </a:lnTo>
                        <a:lnTo>
                          <a:pt x="1350" y="1131"/>
                        </a:lnTo>
                        <a:lnTo>
                          <a:pt x="1347" y="1141"/>
                        </a:lnTo>
                        <a:lnTo>
                          <a:pt x="1333" y="1149"/>
                        </a:lnTo>
                        <a:lnTo>
                          <a:pt x="1325" y="1151"/>
                        </a:lnTo>
                        <a:lnTo>
                          <a:pt x="1320" y="1156"/>
                        </a:lnTo>
                        <a:lnTo>
                          <a:pt x="1302" y="1156"/>
                        </a:lnTo>
                        <a:lnTo>
                          <a:pt x="1283" y="1154"/>
                        </a:lnTo>
                        <a:lnTo>
                          <a:pt x="1258" y="1151"/>
                        </a:lnTo>
                        <a:lnTo>
                          <a:pt x="1241" y="1149"/>
                        </a:lnTo>
                        <a:lnTo>
                          <a:pt x="1222" y="1151"/>
                        </a:lnTo>
                        <a:lnTo>
                          <a:pt x="1212" y="1151"/>
                        </a:lnTo>
                        <a:lnTo>
                          <a:pt x="1206" y="1151"/>
                        </a:lnTo>
                        <a:lnTo>
                          <a:pt x="1199" y="1149"/>
                        </a:lnTo>
                        <a:lnTo>
                          <a:pt x="1112" y="1124"/>
                        </a:lnTo>
                        <a:lnTo>
                          <a:pt x="1110" y="1124"/>
                        </a:lnTo>
                        <a:lnTo>
                          <a:pt x="1105" y="1120"/>
                        </a:lnTo>
                        <a:lnTo>
                          <a:pt x="1103" y="1120"/>
                        </a:lnTo>
                        <a:lnTo>
                          <a:pt x="1097" y="1120"/>
                        </a:lnTo>
                        <a:lnTo>
                          <a:pt x="1049" y="1106"/>
                        </a:lnTo>
                        <a:lnTo>
                          <a:pt x="1043" y="1104"/>
                        </a:lnTo>
                        <a:lnTo>
                          <a:pt x="1035" y="1103"/>
                        </a:lnTo>
                        <a:lnTo>
                          <a:pt x="1028" y="1101"/>
                        </a:lnTo>
                        <a:lnTo>
                          <a:pt x="1020" y="1097"/>
                        </a:lnTo>
                        <a:lnTo>
                          <a:pt x="1001" y="1091"/>
                        </a:lnTo>
                        <a:lnTo>
                          <a:pt x="953" y="1079"/>
                        </a:lnTo>
                        <a:lnTo>
                          <a:pt x="955" y="1078"/>
                        </a:lnTo>
                        <a:lnTo>
                          <a:pt x="941" y="1076"/>
                        </a:lnTo>
                        <a:lnTo>
                          <a:pt x="930" y="1072"/>
                        </a:lnTo>
                        <a:lnTo>
                          <a:pt x="924" y="1070"/>
                        </a:lnTo>
                        <a:lnTo>
                          <a:pt x="922" y="1070"/>
                        </a:lnTo>
                        <a:lnTo>
                          <a:pt x="911" y="1066"/>
                        </a:lnTo>
                        <a:lnTo>
                          <a:pt x="882" y="1060"/>
                        </a:lnTo>
                        <a:lnTo>
                          <a:pt x="859" y="1047"/>
                        </a:lnTo>
                        <a:lnTo>
                          <a:pt x="840" y="1037"/>
                        </a:lnTo>
                        <a:lnTo>
                          <a:pt x="817" y="1028"/>
                        </a:lnTo>
                        <a:lnTo>
                          <a:pt x="793" y="1028"/>
                        </a:lnTo>
                        <a:lnTo>
                          <a:pt x="765" y="1035"/>
                        </a:lnTo>
                        <a:lnTo>
                          <a:pt x="730" y="1039"/>
                        </a:lnTo>
                        <a:lnTo>
                          <a:pt x="709" y="1045"/>
                        </a:lnTo>
                        <a:lnTo>
                          <a:pt x="676" y="1049"/>
                        </a:lnTo>
                        <a:lnTo>
                          <a:pt x="669" y="1047"/>
                        </a:lnTo>
                        <a:lnTo>
                          <a:pt x="653" y="1049"/>
                        </a:lnTo>
                        <a:lnTo>
                          <a:pt x="584" y="1047"/>
                        </a:lnTo>
                        <a:lnTo>
                          <a:pt x="550" y="1045"/>
                        </a:lnTo>
                        <a:lnTo>
                          <a:pt x="540" y="1045"/>
                        </a:lnTo>
                        <a:lnTo>
                          <a:pt x="536" y="1045"/>
                        </a:lnTo>
                        <a:lnTo>
                          <a:pt x="500" y="1055"/>
                        </a:lnTo>
                        <a:lnTo>
                          <a:pt x="494" y="1056"/>
                        </a:lnTo>
                        <a:lnTo>
                          <a:pt x="484" y="1060"/>
                        </a:lnTo>
                        <a:lnTo>
                          <a:pt x="482" y="1062"/>
                        </a:lnTo>
                        <a:lnTo>
                          <a:pt x="469" y="1060"/>
                        </a:lnTo>
                        <a:lnTo>
                          <a:pt x="463" y="1060"/>
                        </a:lnTo>
                        <a:lnTo>
                          <a:pt x="461" y="1062"/>
                        </a:lnTo>
                        <a:lnTo>
                          <a:pt x="454" y="1064"/>
                        </a:lnTo>
                        <a:lnTo>
                          <a:pt x="452" y="1064"/>
                        </a:lnTo>
                        <a:lnTo>
                          <a:pt x="450" y="1064"/>
                        </a:lnTo>
                        <a:lnTo>
                          <a:pt x="436" y="1058"/>
                        </a:lnTo>
                        <a:lnTo>
                          <a:pt x="429" y="1056"/>
                        </a:lnTo>
                        <a:lnTo>
                          <a:pt x="419" y="1055"/>
                        </a:lnTo>
                        <a:lnTo>
                          <a:pt x="411" y="1053"/>
                        </a:lnTo>
                        <a:lnTo>
                          <a:pt x="400" y="1051"/>
                        </a:lnTo>
                        <a:lnTo>
                          <a:pt x="390" y="1049"/>
                        </a:lnTo>
                        <a:lnTo>
                          <a:pt x="369" y="1041"/>
                        </a:lnTo>
                        <a:lnTo>
                          <a:pt x="361" y="1039"/>
                        </a:lnTo>
                        <a:lnTo>
                          <a:pt x="356" y="1035"/>
                        </a:lnTo>
                        <a:lnTo>
                          <a:pt x="340" y="1031"/>
                        </a:lnTo>
                        <a:lnTo>
                          <a:pt x="336" y="1031"/>
                        </a:lnTo>
                        <a:lnTo>
                          <a:pt x="333" y="1031"/>
                        </a:lnTo>
                        <a:lnTo>
                          <a:pt x="306" y="1031"/>
                        </a:lnTo>
                        <a:lnTo>
                          <a:pt x="304" y="1033"/>
                        </a:lnTo>
                        <a:lnTo>
                          <a:pt x="290" y="1039"/>
                        </a:lnTo>
                        <a:lnTo>
                          <a:pt x="277" y="1045"/>
                        </a:lnTo>
                        <a:lnTo>
                          <a:pt x="271" y="1049"/>
                        </a:lnTo>
                        <a:lnTo>
                          <a:pt x="254" y="1074"/>
                        </a:lnTo>
                        <a:lnTo>
                          <a:pt x="239" y="1081"/>
                        </a:lnTo>
                        <a:lnTo>
                          <a:pt x="231" y="1083"/>
                        </a:lnTo>
                        <a:lnTo>
                          <a:pt x="225" y="1083"/>
                        </a:lnTo>
                        <a:lnTo>
                          <a:pt x="208" y="1076"/>
                        </a:lnTo>
                        <a:lnTo>
                          <a:pt x="206" y="1070"/>
                        </a:lnTo>
                        <a:lnTo>
                          <a:pt x="202" y="1064"/>
                        </a:lnTo>
                        <a:lnTo>
                          <a:pt x="200" y="1053"/>
                        </a:lnTo>
                        <a:lnTo>
                          <a:pt x="202" y="1035"/>
                        </a:lnTo>
                        <a:lnTo>
                          <a:pt x="200" y="1030"/>
                        </a:lnTo>
                        <a:lnTo>
                          <a:pt x="198" y="1026"/>
                        </a:lnTo>
                        <a:lnTo>
                          <a:pt x="189" y="1012"/>
                        </a:lnTo>
                        <a:lnTo>
                          <a:pt x="183" y="1008"/>
                        </a:lnTo>
                        <a:lnTo>
                          <a:pt x="177" y="1007"/>
                        </a:lnTo>
                        <a:lnTo>
                          <a:pt x="156" y="1008"/>
                        </a:lnTo>
                        <a:lnTo>
                          <a:pt x="144" y="1016"/>
                        </a:lnTo>
                        <a:lnTo>
                          <a:pt x="121" y="1010"/>
                        </a:lnTo>
                        <a:lnTo>
                          <a:pt x="27" y="991"/>
                        </a:lnTo>
                        <a:lnTo>
                          <a:pt x="29" y="924"/>
                        </a:lnTo>
                        <a:lnTo>
                          <a:pt x="10" y="786"/>
                        </a:lnTo>
                        <a:lnTo>
                          <a:pt x="45" y="711"/>
                        </a:lnTo>
                        <a:lnTo>
                          <a:pt x="66" y="669"/>
                        </a:lnTo>
                        <a:lnTo>
                          <a:pt x="60" y="617"/>
                        </a:lnTo>
                        <a:lnTo>
                          <a:pt x="12" y="534"/>
                        </a:lnTo>
                        <a:lnTo>
                          <a:pt x="0" y="469"/>
                        </a:lnTo>
                        <a:lnTo>
                          <a:pt x="20" y="411"/>
                        </a:lnTo>
                        <a:lnTo>
                          <a:pt x="56" y="359"/>
                        </a:lnTo>
                        <a:lnTo>
                          <a:pt x="56" y="300"/>
                        </a:lnTo>
                        <a:lnTo>
                          <a:pt x="62" y="223"/>
                        </a:lnTo>
                        <a:lnTo>
                          <a:pt x="96" y="189"/>
                        </a:lnTo>
                        <a:lnTo>
                          <a:pt x="160" y="158"/>
                        </a:lnTo>
                        <a:lnTo>
                          <a:pt x="231" y="154"/>
                        </a:lnTo>
                        <a:lnTo>
                          <a:pt x="271" y="139"/>
                        </a:lnTo>
                        <a:lnTo>
                          <a:pt x="340" y="110"/>
                        </a:lnTo>
                        <a:lnTo>
                          <a:pt x="427" y="64"/>
                        </a:lnTo>
                        <a:lnTo>
                          <a:pt x="456" y="73"/>
                        </a:lnTo>
                        <a:lnTo>
                          <a:pt x="463" y="73"/>
                        </a:lnTo>
                        <a:lnTo>
                          <a:pt x="467" y="73"/>
                        </a:lnTo>
                        <a:lnTo>
                          <a:pt x="467" y="77"/>
                        </a:lnTo>
                        <a:lnTo>
                          <a:pt x="465" y="81"/>
                        </a:lnTo>
                        <a:lnTo>
                          <a:pt x="465" y="83"/>
                        </a:lnTo>
                        <a:lnTo>
                          <a:pt x="463" y="85"/>
                        </a:lnTo>
                        <a:lnTo>
                          <a:pt x="505" y="79"/>
                        </a:lnTo>
                        <a:lnTo>
                          <a:pt x="513" y="75"/>
                        </a:lnTo>
                        <a:lnTo>
                          <a:pt x="530" y="71"/>
                        </a:lnTo>
                        <a:lnTo>
                          <a:pt x="663" y="56"/>
                        </a:lnTo>
                        <a:lnTo>
                          <a:pt x="753" y="46"/>
                        </a:lnTo>
                        <a:lnTo>
                          <a:pt x="763" y="46"/>
                        </a:lnTo>
                        <a:lnTo>
                          <a:pt x="945" y="27"/>
                        </a:lnTo>
                        <a:lnTo>
                          <a:pt x="951" y="27"/>
                        </a:lnTo>
                        <a:lnTo>
                          <a:pt x="989" y="23"/>
                        </a:lnTo>
                        <a:lnTo>
                          <a:pt x="1041" y="20"/>
                        </a:lnTo>
                        <a:lnTo>
                          <a:pt x="1130" y="12"/>
                        </a:lnTo>
                        <a:lnTo>
                          <a:pt x="1229" y="2"/>
                        </a:lnTo>
                        <a:lnTo>
                          <a:pt x="1237" y="0"/>
                        </a:lnTo>
                        <a:lnTo>
                          <a:pt x="1231" y="6"/>
                        </a:lnTo>
                        <a:lnTo>
                          <a:pt x="1229" y="10"/>
                        </a:lnTo>
                        <a:lnTo>
                          <a:pt x="1258" y="31"/>
                        </a:lnTo>
                        <a:lnTo>
                          <a:pt x="1220" y="81"/>
                        </a:lnTo>
                        <a:lnTo>
                          <a:pt x="1226" y="87"/>
                        </a:lnTo>
                        <a:lnTo>
                          <a:pt x="1204" y="116"/>
                        </a:lnTo>
                        <a:lnTo>
                          <a:pt x="1254" y="154"/>
                        </a:lnTo>
                        <a:lnTo>
                          <a:pt x="1191" y="233"/>
                        </a:lnTo>
                        <a:lnTo>
                          <a:pt x="1254" y="283"/>
                        </a:lnTo>
                        <a:lnTo>
                          <a:pt x="1256" y="285"/>
                        </a:lnTo>
                        <a:lnTo>
                          <a:pt x="1275" y="300"/>
                        </a:lnTo>
                        <a:lnTo>
                          <a:pt x="1289" y="363"/>
                        </a:lnTo>
                        <a:close/>
                      </a:path>
                    </a:pathLst>
                  </a:custGeom>
                  <a:pattFill prst="pct40">
                    <a:fgClr>
                      <a:sysClr val="window" lastClr="FFFFFF">
                        <a:lumMod val="75000"/>
                      </a:sysClr>
                    </a:fgClr>
                    <a:bgClr>
                      <a:sysClr val="window" lastClr="FFFFFF"/>
                    </a:bgClr>
                  </a:pattFill>
                  <a:ln w="3175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de-DE" sz="1800" kern="0">
                      <a:solidFill>
                        <a:sysClr val="windowText" lastClr="000000"/>
                      </a:solidFill>
                    </a:endParaRPr>
                  </a:p>
                </p:txBody>
              </p:sp>
              <p:grpSp>
                <p:nvGrpSpPr>
                  <p:cNvPr id="37" name="Gruppieren 36"/>
                  <p:cNvGrpSpPr/>
                  <p:nvPr/>
                </p:nvGrpSpPr>
                <p:grpSpPr>
                  <a:xfrm>
                    <a:off x="2781300" y="1552575"/>
                    <a:ext cx="3167101" cy="2871350"/>
                    <a:chOff x="2781300" y="1552575"/>
                    <a:chExt cx="3167101" cy="2871350"/>
                  </a:xfrm>
                </p:grpSpPr>
                <p:sp>
                  <p:nvSpPr>
                    <p:cNvPr id="38" name="Text Box 2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437063" y="1552575"/>
                      <a:ext cx="936625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Charlottenburg-Nord</a:t>
                      </a:r>
                    </a:p>
                  </p:txBody>
                </p:sp>
                <p:sp>
                  <p:nvSpPr>
                    <p:cNvPr id="39" name="Text Box 2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240906" y="2582863"/>
                      <a:ext cx="628650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Heerstr.</a:t>
                      </a:r>
                      <a:endParaRPr lang="de-DE" alt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0" name="Text Box 2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952875" y="2474913"/>
                      <a:ext cx="503238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Westend</a:t>
                      </a:r>
                    </a:p>
                  </p:txBody>
                </p:sp>
                <p:sp>
                  <p:nvSpPr>
                    <p:cNvPr id="41" name="Text Box 2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532313" y="2344738"/>
                      <a:ext cx="481013" cy="32976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Schloss </a:t>
                      </a:r>
                      <a:r>
                        <a:rPr lang="de-DE" altLang="de-DE" sz="8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Charl</a:t>
                      </a: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.-burg</a:t>
                      </a:r>
                    </a:p>
                  </p:txBody>
                </p:sp>
                <p:sp>
                  <p:nvSpPr>
                    <p:cNvPr id="42" name="Text Box 2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856163" y="1971675"/>
                      <a:ext cx="431800" cy="32976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Mieren-</a:t>
                      </a:r>
                      <a:r>
                        <a:rPr lang="de-DE" altLang="de-DE" sz="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dorff</a:t>
                      </a:r>
                      <a:r>
                        <a:rPr lang="de-DE" altLang="de-DE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-platz</a:t>
                      </a:r>
                    </a:p>
                  </p:txBody>
                </p:sp>
                <p:sp>
                  <p:nvSpPr>
                    <p:cNvPr id="43" name="Text Box 3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938713" y="2532063"/>
                      <a:ext cx="808038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Otto-Suhr-Allee</a:t>
                      </a:r>
                    </a:p>
                  </p:txBody>
                </p:sp>
                <p:sp>
                  <p:nvSpPr>
                    <p:cNvPr id="44" name="Text Box 3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533900" y="2835275"/>
                      <a:ext cx="479425" cy="2418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Neue Kantstr.</a:t>
                      </a:r>
                    </a:p>
                  </p:txBody>
                </p:sp>
                <p:sp>
                  <p:nvSpPr>
                    <p:cNvPr id="45" name="Text Box 3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999038" y="2835275"/>
                      <a:ext cx="568325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square"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Kantstr</a:t>
                      </a:r>
                      <a:r>
                        <a:rPr lang="de-DE" altLang="de-DE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de-DE" alt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6" name="Text Box 3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059363" y="3042767"/>
                      <a:ext cx="796925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Kurfürstendamm</a:t>
                      </a:r>
                    </a:p>
                  </p:txBody>
                </p:sp>
                <p:sp>
                  <p:nvSpPr>
                    <p:cNvPr id="47" name="Text Box 3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508500" y="3224213"/>
                      <a:ext cx="574675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Halensee</a:t>
                      </a:r>
                    </a:p>
                  </p:txBody>
                </p:sp>
                <p:sp>
                  <p:nvSpPr>
                    <p:cNvPr id="48" name="Text Box 3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171950" y="3595688"/>
                      <a:ext cx="576263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Grunewald</a:t>
                      </a:r>
                    </a:p>
                  </p:txBody>
                </p:sp>
                <p:sp>
                  <p:nvSpPr>
                    <p:cNvPr id="49" name="Text Box 3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589463" y="3895725"/>
                      <a:ext cx="625475" cy="2418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Schmargen</a:t>
                      </a: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-dorf</a:t>
                      </a:r>
                    </a:p>
                  </p:txBody>
                </p:sp>
                <p:sp>
                  <p:nvSpPr>
                    <p:cNvPr id="50" name="Text Box 3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989514" y="4094164"/>
                      <a:ext cx="479425" cy="32976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Wies-badener Str.</a:t>
                      </a:r>
                    </a:p>
                  </p:txBody>
                </p:sp>
                <p:sp>
                  <p:nvSpPr>
                    <p:cNvPr id="51" name="Text Box 3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033523" y="3268091"/>
                      <a:ext cx="806450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Düsseldorfer Str.</a:t>
                      </a:r>
                    </a:p>
                  </p:txBody>
                </p:sp>
                <p:sp>
                  <p:nvSpPr>
                    <p:cNvPr id="52" name="Text Box 3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977742" y="3679604"/>
                      <a:ext cx="547688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Barstraße</a:t>
                      </a:r>
                    </a:p>
                  </p:txBody>
                </p:sp>
                <p:sp>
                  <p:nvSpPr>
                    <p:cNvPr id="53" name="Text Box 4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386426" y="3747564"/>
                      <a:ext cx="561975" cy="2418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Volkspark </a:t>
                      </a:r>
                      <a:r>
                        <a:rPr lang="de-DE" altLang="de-DE" sz="8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Wilmersdf</a:t>
                      </a:r>
                      <a:r>
                        <a:rPr lang="de-DE" altLang="de-DE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p:txBody>
                </p:sp>
                <p:sp>
                  <p:nvSpPr>
                    <p:cNvPr id="54" name="Text Box 4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781300" y="3556000"/>
                      <a:ext cx="863600" cy="1538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de-DE" altLang="de-DE" sz="8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Forst Grunewald</a:t>
                      </a:r>
                    </a:p>
                  </p:txBody>
                </p:sp>
              </p:grpSp>
            </p:grpSp>
          </p:grpSp>
        </p:grpSp>
        <p:grpSp>
          <p:nvGrpSpPr>
            <p:cNvPr id="10" name="Gruppieren 9"/>
            <p:cNvGrpSpPr/>
            <p:nvPr/>
          </p:nvGrpSpPr>
          <p:grpSpPr>
            <a:xfrm>
              <a:off x="947550" y="2220913"/>
              <a:ext cx="2121409" cy="1294935"/>
              <a:chOff x="1016817" y="1256092"/>
              <a:chExt cx="2121409" cy="1294935"/>
            </a:xfrm>
          </p:grpSpPr>
          <p:sp>
            <p:nvSpPr>
              <p:cNvPr id="11" name="Rectangle 44"/>
              <p:cNvSpPr>
                <a:spLocks noChangeArrowheads="1"/>
              </p:cNvSpPr>
              <p:nvPr/>
            </p:nvSpPr>
            <p:spPr bwMode="auto">
              <a:xfrm>
                <a:off x="1121556" y="1970466"/>
                <a:ext cx="144463" cy="71438"/>
              </a:xfrm>
              <a:prstGeom prst="rect">
                <a:avLst/>
              </a:prstGeom>
              <a:solidFill>
                <a:srgbClr val="C0504D"/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  <a:ex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12" name="Rectangle 45"/>
              <p:cNvSpPr>
                <a:spLocks noChangeArrowheads="1"/>
              </p:cNvSpPr>
              <p:nvPr/>
            </p:nvSpPr>
            <p:spPr bwMode="auto">
              <a:xfrm>
                <a:off x="1121556" y="2119173"/>
                <a:ext cx="144463" cy="71438"/>
              </a:xfrm>
              <a:prstGeom prst="rect">
                <a:avLst/>
              </a:prstGeom>
              <a:solidFill>
                <a:srgbClr val="902C2C"/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  <a:ex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13" name="Rectangle 46"/>
              <p:cNvSpPr>
                <a:spLocks noChangeArrowheads="1"/>
              </p:cNvSpPr>
              <p:nvPr/>
            </p:nvSpPr>
            <p:spPr bwMode="auto">
              <a:xfrm>
                <a:off x="1121209" y="2266017"/>
                <a:ext cx="144463" cy="71438"/>
              </a:xfrm>
              <a:prstGeom prst="rect">
                <a:avLst/>
              </a:prstGeom>
              <a:solidFill>
                <a:srgbClr val="C0504D">
                  <a:lumMod val="50000"/>
                </a:srgb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  <a:ex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14" name="Rectangle 47"/>
              <p:cNvSpPr>
                <a:spLocks noChangeArrowheads="1"/>
              </p:cNvSpPr>
              <p:nvPr/>
            </p:nvSpPr>
            <p:spPr bwMode="auto">
              <a:xfrm>
                <a:off x="1121209" y="2423179"/>
                <a:ext cx="144463" cy="71438"/>
              </a:xfrm>
              <a:prstGeom prst="rect">
                <a:avLst/>
              </a:prstGeom>
              <a:pattFill prst="pct40">
                <a:fgClr>
                  <a:sysClr val="window" lastClr="FFFFFF">
                    <a:lumMod val="75000"/>
                  </a:sysClr>
                </a:fgClr>
                <a:bgClr>
                  <a:sysClr val="window" lastClr="FFFFFF"/>
                </a:bgClr>
              </a:patt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" name="Text Box 49"/>
              <p:cNvSpPr txBox="1">
                <a:spLocks noChangeArrowheads="1"/>
              </p:cNvSpPr>
              <p:nvPr/>
            </p:nvSpPr>
            <p:spPr bwMode="auto">
              <a:xfrm>
                <a:off x="1016817" y="1256092"/>
                <a:ext cx="2121409" cy="3077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de-DE" altLang="de-DE" sz="1100" b="1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Anteil </a:t>
                </a:r>
                <a:r>
                  <a:rPr lang="de-DE" altLang="de-DE" sz="1100" b="1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der Kinder </a:t>
                </a:r>
                <a:r>
                  <a:rPr lang="de-DE" altLang="de-DE" sz="1100" b="1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mit </a:t>
                </a:r>
                <a:r>
                  <a:rPr lang="de-DE" altLang="de-DE" sz="1100" b="1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schulischem Förderbedarf an </a:t>
                </a:r>
                <a:r>
                  <a:rPr lang="de-DE" altLang="de-DE" sz="1100" b="1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allen untersuchten Kindern 2011 </a:t>
                </a:r>
                <a:r>
                  <a:rPr lang="de-DE" altLang="de-DE" sz="1100" b="1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- 2015</a:t>
                </a:r>
                <a:endParaRPr lang="de-DE" altLang="de-DE" sz="1100" b="1" kern="0" dirty="0">
                  <a:solidFill>
                    <a:sysClr val="windowText" lastClr="000000"/>
                  </a:solidFill>
                  <a:latin typeface="Calibri Light"/>
                  <a:ea typeface="Calibri"/>
                  <a:cs typeface="Times New Roman"/>
                </a:endParaRPr>
              </a:p>
            </p:txBody>
          </p:sp>
          <p:sp>
            <p:nvSpPr>
              <p:cNvPr id="16" name="Text Box 50"/>
              <p:cNvSpPr txBox="1">
                <a:spLocks noChangeArrowheads="1"/>
              </p:cNvSpPr>
              <p:nvPr/>
            </p:nvSpPr>
            <p:spPr bwMode="auto">
              <a:xfrm>
                <a:off x="1266019" y="1644186"/>
                <a:ext cx="1054100" cy="9068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de-DE" altLang="de-DE" sz="900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unter 15%</a:t>
                </a:r>
                <a:endParaRPr lang="de-DE" altLang="de-DE" sz="900" kern="0" dirty="0">
                  <a:solidFill>
                    <a:sysClr val="windowText" lastClr="000000"/>
                  </a:solidFill>
                  <a:latin typeface="Calibri Light"/>
                  <a:ea typeface="Calibri"/>
                  <a:cs typeface="Times New Roman"/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de-DE" altLang="de-DE" sz="900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15 </a:t>
                </a:r>
                <a:r>
                  <a:rPr lang="de-DE" altLang="de-DE" sz="900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bis unter </a:t>
                </a:r>
                <a:r>
                  <a:rPr lang="de-DE" altLang="de-DE" sz="900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25% </a:t>
                </a:r>
                <a:endParaRPr lang="de-DE" altLang="de-DE" sz="900" kern="0" dirty="0">
                  <a:solidFill>
                    <a:sysClr val="windowText" lastClr="000000"/>
                  </a:solidFill>
                  <a:latin typeface="Calibri Light"/>
                  <a:ea typeface="Calibri"/>
                  <a:cs typeface="Times New Roman"/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de-DE" altLang="de-DE" sz="900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25 bis unter 35% </a:t>
                </a:r>
              </a:p>
              <a:p>
                <a:pPr>
                  <a:spcBef>
                    <a:spcPct val="50000"/>
                  </a:spcBef>
                </a:pPr>
                <a:r>
                  <a:rPr lang="de-DE" altLang="de-DE" sz="900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3</a:t>
                </a:r>
                <a:r>
                  <a:rPr lang="de-DE" altLang="de-DE" sz="900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5 bis unter 45%</a:t>
                </a:r>
              </a:p>
              <a:p>
                <a:pPr>
                  <a:spcBef>
                    <a:spcPct val="50000"/>
                  </a:spcBef>
                </a:pPr>
                <a:r>
                  <a:rPr lang="de-DE" altLang="de-DE" sz="900" kern="0" dirty="0" smtClean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45% und </a:t>
                </a:r>
                <a:r>
                  <a:rPr lang="de-DE" altLang="de-DE" sz="900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mehr</a:t>
                </a:r>
              </a:p>
              <a:p>
                <a:pPr>
                  <a:spcBef>
                    <a:spcPct val="50000"/>
                  </a:spcBef>
                </a:pPr>
                <a:r>
                  <a:rPr lang="de-DE" altLang="de-DE" sz="900" kern="0" dirty="0">
                    <a:solidFill>
                      <a:sysClr val="windowText" lastClr="000000"/>
                    </a:solidFill>
                    <a:latin typeface="Calibri Light"/>
                    <a:ea typeface="Calibri"/>
                    <a:cs typeface="Times New Roman"/>
                  </a:rPr>
                  <a:t>nicht bewertet</a:t>
                </a:r>
              </a:p>
            </p:txBody>
          </p:sp>
          <p:sp>
            <p:nvSpPr>
              <p:cNvPr id="17" name="Rectangle 44"/>
              <p:cNvSpPr>
                <a:spLocks noChangeArrowheads="1"/>
              </p:cNvSpPr>
              <p:nvPr/>
            </p:nvSpPr>
            <p:spPr bwMode="auto">
              <a:xfrm>
                <a:off x="1121556" y="1820255"/>
                <a:ext cx="144463" cy="71438"/>
              </a:xfrm>
              <a:prstGeom prst="rect">
                <a:avLst/>
              </a:prstGeom>
              <a:solidFill>
                <a:srgbClr val="C0504D">
                  <a:lumMod val="60000"/>
                  <a:lumOff val="40000"/>
                </a:srgb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  <a:ex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de-DE" sz="180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</p:grpSp>
      </p:grpSp>
      <p:sp>
        <p:nvSpPr>
          <p:cNvPr id="55" name="Rectangle 44"/>
          <p:cNvSpPr>
            <a:spLocks noChangeAspect="1" noChangeArrowheads="1"/>
          </p:cNvSpPr>
          <p:nvPr/>
        </p:nvSpPr>
        <p:spPr bwMode="auto">
          <a:xfrm>
            <a:off x="1089755" y="3361296"/>
            <a:ext cx="202248" cy="100013"/>
          </a:xfrm>
          <a:prstGeom prst="rect">
            <a:avLst/>
          </a:prstGeom>
          <a:solidFill>
            <a:srgbClr val="F7E9E9"/>
          </a:solidFill>
          <a:ln w="3175" cap="flat" cmpd="sng" algn="ctr">
            <a:solidFill>
              <a:schemeClr val="tx1"/>
            </a:solidFill>
            <a:prstDash val="solid"/>
          </a:ln>
          <a:effectLst/>
          <a:ex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1800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56" name="Textfeld 55"/>
          <p:cNvSpPr txBox="1"/>
          <p:nvPr/>
        </p:nvSpPr>
        <p:spPr>
          <a:xfrm>
            <a:off x="3344658" y="6309320"/>
            <a:ext cx="5391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MPH Luisa </a:t>
            </a:r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Marquardt</a:t>
            </a:r>
          </a:p>
          <a:p>
            <a:pPr algn="r"/>
            <a:r>
              <a:rPr lang="de-DE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Planungs- und Koordinierungsstelle Gesundheit und Soziales  - Bereich Gesundheits- und Sozialberichterstattung</a:t>
            </a:r>
            <a:endParaRPr lang="de-DE" sz="9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225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Übersicht Zahl untersuchter Kinder 2011-2015</a:t>
            </a:r>
            <a:endParaRPr lang="de-DE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EE12DCD-3FB3-4967-B0F0-A7B9015D0B37}" type="slidenum">
              <a:rPr lang="de-DE" altLang="de-DE" smtClean="0"/>
              <a:pPr/>
              <a:t>26</a:t>
            </a:fld>
            <a:endParaRPr lang="de-DE" altLang="de-DE"/>
          </a:p>
        </p:txBody>
      </p:sp>
      <p:graphicFrame>
        <p:nvGraphicFramePr>
          <p:cNvPr id="6" name="Inhaltsplatzhalt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0765325"/>
              </p:ext>
            </p:extLst>
          </p:nvPr>
        </p:nvGraphicFramePr>
        <p:xfrm>
          <a:off x="2483768" y="1268760"/>
          <a:ext cx="3672408" cy="518457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304256"/>
                <a:gridCol w="1368152"/>
              </a:tblGrid>
              <a:tr h="244007">
                <a:tc>
                  <a:txBody>
                    <a:bodyPr/>
                    <a:lstStyle/>
                    <a:p>
                      <a:r>
                        <a:rPr kumimoji="0" lang="de-DE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Bezirksregion</a:t>
                      </a:r>
                      <a:endParaRPr kumimoji="0" lang="de-DE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38100" cmpd="sng">
                      <a:noFill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de-DE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2011-2015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82312"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 Charlottenburg </a:t>
                      </a:r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Nord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782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 Heerstraße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493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 Westend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 Schloss</a:t>
                      </a:r>
                      <a:r>
                        <a:rPr lang="de-DE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lang="de-DE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Charlottenburg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896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 Mierendorffplatz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484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 Otto-Suhr-Allee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812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 Neue </a:t>
                      </a:r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Kantstraße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816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 Kantstraße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697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 Kurfürstendamm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455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 Halensee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454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 Grunewald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557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 Schmargendorf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572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 Wiesbadener </a:t>
                      </a:r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Straße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619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 Düsseldorfer </a:t>
                      </a:r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Straße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972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 Barstraße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501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 Volkspark </a:t>
                      </a:r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Wilmersdorf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1.195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0025"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 Insgesamt</a:t>
                      </a:r>
                      <a:endParaRPr lang="de-DE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11.167</a:t>
                      </a:r>
                      <a:endParaRPr lang="de-DE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1008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6.1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8|9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3.3|6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4.9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alathea">
  <a:themeElements>
    <a:clrScheme name="Benutzerdefiniert 7">
      <a:dk1>
        <a:sysClr val="windowText" lastClr="000000"/>
      </a:dk1>
      <a:lt1>
        <a:sysClr val="window" lastClr="FFFFFF"/>
      </a:lt1>
      <a:dk2>
        <a:srgbClr val="475757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Galathea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alathea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0</TotalTime>
  <Words>1575</Words>
  <Application>Microsoft Office PowerPoint</Application>
  <PresentationFormat>Bildschirmpräsentation (4:3)</PresentationFormat>
  <Paragraphs>541</Paragraphs>
  <Slides>26</Slides>
  <Notes>7</Notes>
  <HiddenSlides>14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26</vt:i4>
      </vt:variant>
    </vt:vector>
  </HeadingPairs>
  <TitlesOfParts>
    <vt:vector size="27" baseType="lpstr">
      <vt:lpstr>Galathea</vt:lpstr>
      <vt:lpstr>Ergebnisse der Einschulungsuntersuchungen 2011-2015 .     für Charlottenburg-Wilmersdorf</vt:lpstr>
      <vt:lpstr>Hintergrund</vt:lpstr>
      <vt:lpstr>I. Soziodemografische Eckdaten</vt:lpstr>
      <vt:lpstr>Sozialer Status 2015</vt:lpstr>
      <vt:lpstr>Sozialstatusgruppen</vt:lpstr>
      <vt:lpstr>II. Soziales Umfeld &amp; soziale Integration</vt:lpstr>
      <vt:lpstr>Kitabesuchsdauer</vt:lpstr>
      <vt:lpstr>Sprachkenntnisse von Kindern mit Migrationshintergrund</vt:lpstr>
      <vt:lpstr>III. Risiko- und Gesundheitsverhalten</vt:lpstr>
      <vt:lpstr>Grundimmunisierung Masern</vt:lpstr>
      <vt:lpstr>IV. Gesundheitliche Problemlagen</vt:lpstr>
      <vt:lpstr>Zusammenfassung der Kernaussagen</vt:lpstr>
      <vt:lpstr>PowerPoint-Präsentation</vt:lpstr>
      <vt:lpstr>Zahnärztliche Vorsorgeuntersuchungen  in 1. Klassen des Bezirks</vt:lpstr>
      <vt:lpstr>Visuomotorik</vt:lpstr>
      <vt:lpstr>Soziodemografische Eckdaten</vt:lpstr>
      <vt:lpstr>Soziodemografische Eckdaten</vt:lpstr>
      <vt:lpstr>Soziales Umfeld &amp; soziale Integration</vt:lpstr>
      <vt:lpstr>Gesundheits- und Risikoverhalten</vt:lpstr>
      <vt:lpstr>Gesundheitliche Problemlagen</vt:lpstr>
      <vt:lpstr>Gesundheitliche Problemlagen</vt:lpstr>
      <vt:lpstr>Kinder mit Migrationshintergrund</vt:lpstr>
      <vt:lpstr>Alleinerziehende</vt:lpstr>
      <vt:lpstr>Übergewicht</vt:lpstr>
      <vt:lpstr>Schulischer Förderbedarf</vt:lpstr>
      <vt:lpstr>Übersicht Zahl untersuchter Kinder 2011-2015</vt:lpstr>
    </vt:vector>
  </TitlesOfParts>
  <Company>Bezirksamt Charlottenburg-Wilmersdorf von Berlin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Entwicklungsplan Pflege   für den Bezirk Charlottenburg-Wilmersdorf von Berlin</dc:title>
  <dc:creator>Cw321005</dc:creator>
  <cp:lastModifiedBy>Windows-Benutzer</cp:lastModifiedBy>
  <cp:revision>243</cp:revision>
  <cp:lastPrinted>2017-07-07T10:17:21Z</cp:lastPrinted>
  <dcterms:created xsi:type="dcterms:W3CDTF">2016-10-13T06:35:38Z</dcterms:created>
  <dcterms:modified xsi:type="dcterms:W3CDTF">2017-09-18T21:08:43Z</dcterms:modified>
</cp:coreProperties>
</file>